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57" r:id="rId3"/>
    <p:sldId id="263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258"/>
    <a:srgbClr val="A8135A"/>
    <a:srgbClr val="A31257"/>
    <a:srgbClr val="A41258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7" Type="http://schemas.openxmlformats.org/officeDocument/2006/relationships/image" Target="../media/image10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fif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scape </a:t>
            </a: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31483"/>
          <a:stretch/>
        </p:blipFill>
        <p:spPr bwMode="auto">
          <a:xfrm>
            <a:off x="569173" y="2255689"/>
            <a:ext cx="3125003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Projet d’étude de 2</a:t>
            </a:r>
            <a:r>
              <a:rPr kumimoji="0" lang="fr-FR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nde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année.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BTS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ystèmes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umériques option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I.R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Etudiants 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GUIGAND Nathan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--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A51258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MONVOISIN Guillaume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-- DOHIN Cyril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AD2868D5-1AC2-4159-BA04-DCF98EFEA3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0" t="31216" r="34055" b="28466"/>
          <a:stretch/>
        </p:blipFill>
        <p:spPr>
          <a:xfrm>
            <a:off x="3805604" y="2647523"/>
            <a:ext cx="786268" cy="717667"/>
          </a:xfrm>
          <a:prstGeom prst="rect">
            <a:avLst/>
          </a:prstGeom>
          <a:effectLst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4CEBD47-F952-46F5-B2DB-1F2B06DD10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3" t="6720" r="34561" b="68241"/>
          <a:stretch/>
        </p:blipFill>
        <p:spPr>
          <a:xfrm>
            <a:off x="4210829" y="2233594"/>
            <a:ext cx="382781" cy="4456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E0DDA38-094E-4797-BFF3-6F6099FE5B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07" r="66714"/>
          <a:stretch/>
        </p:blipFill>
        <p:spPr>
          <a:xfrm>
            <a:off x="3449337" y="3355673"/>
            <a:ext cx="577677" cy="5160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8649C1-22FB-4FFB-8AF4-68C6BC767A45}"/>
              </a:ext>
            </a:extLst>
          </p:cNvPr>
          <p:cNvSpPr/>
          <p:nvPr/>
        </p:nvSpPr>
        <p:spPr>
          <a:xfrm>
            <a:off x="3633177" y="2562598"/>
            <a:ext cx="448576" cy="19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B1E3971-9CB1-4405-BE52-882B5D29BF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47" b="63322"/>
          <a:stretch/>
        </p:blipFill>
        <p:spPr>
          <a:xfrm>
            <a:off x="3490218" y="2069291"/>
            <a:ext cx="549335" cy="6528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47C7E8E-9ABD-45AF-9A37-D6FD26A618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0" t="71007" r="29109"/>
          <a:stretch/>
        </p:blipFill>
        <p:spPr>
          <a:xfrm>
            <a:off x="4337982" y="3365190"/>
            <a:ext cx="380786" cy="516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81930DF-2052-4AB8-AF88-9B70B81CC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7" t="30741" b="51027"/>
          <a:stretch/>
        </p:blipFill>
        <p:spPr>
          <a:xfrm>
            <a:off x="4576917" y="2592215"/>
            <a:ext cx="609218" cy="3245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542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5D253A42-2BC9-4B63-838B-64DA74795779}"/>
              </a:ext>
            </a:extLst>
          </p:cNvPr>
          <p:cNvSpPr/>
          <p:nvPr/>
        </p:nvSpPr>
        <p:spPr>
          <a:xfrm rot="16200000">
            <a:off x="3509876" y="2995776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27BE5B8-84AC-4225-9F08-139CBCB5970E}"/>
              </a:ext>
            </a:extLst>
          </p:cNvPr>
          <p:cNvSpPr txBox="1"/>
          <p:nvPr/>
        </p:nvSpPr>
        <p:spPr>
          <a:xfrm>
            <a:off x="3429000" y="143435"/>
            <a:ext cx="4123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A8135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Présentation</a:t>
            </a:r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437A9015-601A-4828-83DE-453B933E7780}"/>
              </a:ext>
            </a:extLst>
          </p:cNvPr>
          <p:cNvSpPr/>
          <p:nvPr/>
        </p:nvSpPr>
        <p:spPr>
          <a:xfrm rot="16200000">
            <a:off x="2167448" y="299829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5AE8A18-1720-44EE-899B-1EC6E4D4F7E3}"/>
              </a:ext>
            </a:extLst>
          </p:cNvPr>
          <p:cNvSpPr/>
          <p:nvPr/>
        </p:nvSpPr>
        <p:spPr>
          <a:xfrm>
            <a:off x="8979410" y="2923850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277190-95A0-4951-BA98-935B2ACCF465}"/>
              </a:ext>
            </a:extLst>
          </p:cNvPr>
          <p:cNvSpPr txBox="1"/>
          <p:nvPr/>
        </p:nvSpPr>
        <p:spPr>
          <a:xfrm>
            <a:off x="198179" y="3523843"/>
            <a:ext cx="1201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CA454F7-4295-4C93-AF97-92BBC345CACF}"/>
              </a:ext>
            </a:extLst>
          </p:cNvPr>
          <p:cNvSpPr txBox="1"/>
          <p:nvPr/>
        </p:nvSpPr>
        <p:spPr>
          <a:xfrm>
            <a:off x="1781685" y="2521978"/>
            <a:ext cx="1129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8DC4FB4-80B1-4169-B9F9-DB1A6A3D6341}"/>
              </a:ext>
            </a:extLst>
          </p:cNvPr>
          <p:cNvSpPr txBox="1"/>
          <p:nvPr/>
        </p:nvSpPr>
        <p:spPr>
          <a:xfrm>
            <a:off x="3031245" y="2524528"/>
            <a:ext cx="1315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D1C86FF-B937-4109-8FBE-AB1B063D6EC5}"/>
              </a:ext>
            </a:extLst>
          </p:cNvPr>
          <p:cNvSpPr txBox="1"/>
          <p:nvPr/>
        </p:nvSpPr>
        <p:spPr>
          <a:xfrm>
            <a:off x="4354508" y="3523843"/>
            <a:ext cx="13155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6EE9CE-F923-4C6B-AEC6-6895EF152EB5}"/>
              </a:ext>
            </a:extLst>
          </p:cNvPr>
          <p:cNvSpPr txBox="1"/>
          <p:nvPr/>
        </p:nvSpPr>
        <p:spPr>
          <a:xfrm>
            <a:off x="8696574" y="3523841"/>
            <a:ext cx="1188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CC746A-9CCF-4246-A2D7-F86976CFF2DD}"/>
              </a:ext>
            </a:extLst>
          </p:cNvPr>
          <p:cNvSpPr/>
          <p:nvPr/>
        </p:nvSpPr>
        <p:spPr>
          <a:xfrm rot="16200000">
            <a:off x="4957332" y="-778715"/>
            <a:ext cx="85348" cy="7958807"/>
          </a:xfrm>
          <a:prstGeom prst="rect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28578AA-6535-4848-B64E-4585B54C5CF1}"/>
              </a:ext>
            </a:extLst>
          </p:cNvPr>
          <p:cNvSpPr/>
          <p:nvPr/>
        </p:nvSpPr>
        <p:spPr>
          <a:xfrm>
            <a:off x="481013" y="292972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EE58136-7DF4-4ADD-8B83-3D9C59641C5C}"/>
              </a:ext>
            </a:extLst>
          </p:cNvPr>
          <p:cNvSpPr/>
          <p:nvPr/>
        </p:nvSpPr>
        <p:spPr>
          <a:xfrm>
            <a:off x="4730211" y="2918761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DA957EB1-E3DF-4DED-A917-B44D4A980A1B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3294185" y="121587"/>
            <a:ext cx="447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Description du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</a:t>
            </a:r>
          </a:p>
        </p:txBody>
      </p:sp>
      <p:pic>
        <p:nvPicPr>
          <p:cNvPr id="4" name="Image 3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0537439A-6B3A-4301-A785-404DF5D4B6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3" t="4664" r="933" b="-1218"/>
          <a:stretch/>
        </p:blipFill>
        <p:spPr>
          <a:xfrm>
            <a:off x="988456" y="1232075"/>
            <a:ext cx="8207297" cy="56147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7D117C-F858-4DFD-90C0-6CEA94CC31D5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50EFEC7-7F62-4F3B-9B4F-6975318E5581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976D35B-7DDA-4F6E-9DE2-3446A924E348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D68CCC3F-01FC-4A1C-A728-360F39089BD8}"/>
              </a:ext>
            </a:extLst>
          </p:cNvPr>
          <p:cNvSpPr/>
          <p:nvPr/>
        </p:nvSpPr>
        <p:spPr>
          <a:xfrm>
            <a:off x="11405115" y="2347824"/>
            <a:ext cx="267772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D4567AA-65FB-4A3B-8E88-2CD8003AA746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36D3D82-A0E7-4186-BF69-48BCB91CA9F9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4D4858B-AFFD-4D38-89B8-E3D8C0162A2F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E23F963-A094-431E-AD5E-A80B3D565D8E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F236A76-6330-41C7-9EFB-EEFB1AF4E53A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E37848-C519-4D99-A965-EA4D4A414BAB}"/>
              </a:ext>
            </a:extLst>
          </p:cNvPr>
          <p:cNvSpPr/>
          <p:nvPr/>
        </p:nvSpPr>
        <p:spPr>
          <a:xfrm>
            <a:off x="11658600" y="955383"/>
            <a:ext cx="104775" cy="644817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9BE311C-C408-4F40-ADE3-7C1D54C58967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56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3294185" y="121587"/>
            <a:ext cx="447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Description du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</a:t>
            </a:r>
          </a:p>
        </p:txBody>
      </p:sp>
      <p:pic>
        <p:nvPicPr>
          <p:cNvPr id="4" name="Image 3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0537439A-6B3A-4301-A785-404DF5D4B6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3" t="4664" r="933" b="-1218"/>
          <a:stretch/>
        </p:blipFill>
        <p:spPr>
          <a:xfrm>
            <a:off x="988456" y="1232075"/>
            <a:ext cx="8207297" cy="56147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948ED58-888F-4942-B3AE-70885E8ABEEC}"/>
              </a:ext>
            </a:extLst>
          </p:cNvPr>
          <p:cNvCxnSpPr>
            <a:cxnSpLocks/>
          </p:cNvCxnSpPr>
          <p:nvPr/>
        </p:nvCxnSpPr>
        <p:spPr>
          <a:xfrm flipH="1">
            <a:off x="3392424" y="4384431"/>
            <a:ext cx="443781" cy="786597"/>
          </a:xfrm>
          <a:prstGeom prst="straightConnector1">
            <a:avLst/>
          </a:prstGeom>
          <a:ln w="38100">
            <a:solidFill>
              <a:srgbClr val="A312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0A22E96-FA46-4984-9EDD-9CADFAB2DEA8}"/>
              </a:ext>
            </a:extLst>
          </p:cNvPr>
          <p:cNvSpPr/>
          <p:nvPr/>
        </p:nvSpPr>
        <p:spPr>
          <a:xfrm>
            <a:off x="6236677" y="1348155"/>
            <a:ext cx="2851138" cy="30128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DB0044-3D21-466E-B064-3F9A6DDC81F6}"/>
              </a:ext>
            </a:extLst>
          </p:cNvPr>
          <p:cNvSpPr/>
          <p:nvPr/>
        </p:nvSpPr>
        <p:spPr>
          <a:xfrm>
            <a:off x="988455" y="1324709"/>
            <a:ext cx="2505021" cy="30128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E53AA9-8EC1-4B7D-8CD3-64F2AA50E741}"/>
              </a:ext>
            </a:extLst>
          </p:cNvPr>
          <p:cNvSpPr/>
          <p:nvPr/>
        </p:nvSpPr>
        <p:spPr>
          <a:xfrm>
            <a:off x="4325815" y="4477065"/>
            <a:ext cx="4762000" cy="2311237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103514E-9A4F-4C94-8D06-3DE2D464B2E0}"/>
              </a:ext>
            </a:extLst>
          </p:cNvPr>
          <p:cNvSpPr txBox="1"/>
          <p:nvPr/>
        </p:nvSpPr>
        <p:spPr>
          <a:xfrm>
            <a:off x="3802923" y="4337539"/>
            <a:ext cx="385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A31257"/>
                </a:solidFill>
                <a:latin typeface="Eras Medium ITC" panose="020B0602030504020804" pitchFamily="34" charset="0"/>
              </a:rPr>
              <a:t>Envoyer un ordre de fin de partie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E6CF4-E33D-4A4C-ADC8-EF1B1444B502}"/>
              </a:ext>
            </a:extLst>
          </p:cNvPr>
          <p:cNvSpPr/>
          <p:nvPr/>
        </p:nvSpPr>
        <p:spPr>
          <a:xfrm>
            <a:off x="3493477" y="1348155"/>
            <a:ext cx="2743200" cy="3012830"/>
          </a:xfrm>
          <a:prstGeom prst="rect">
            <a:avLst/>
          </a:prstGeom>
          <a:noFill/>
          <a:ln w="38100">
            <a:solidFill>
              <a:srgbClr val="A81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BD04E732-9D59-4E0E-88B9-6D0C040730D3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EAB139-4997-4463-A281-14841729ED63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CA63D0D-C5B8-4412-9643-A0CABE3950B9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71BEADB-ED74-4ED8-9E74-2E67991321C0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A4F27711-FCF3-4F92-B360-21B84657CE74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6832C53-0E86-4FBF-878E-F26A48AE1E57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BA959CB-543D-4A88-B616-2865860E7A5E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26F30F6-A35A-42C7-AA70-74A85B153CC8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076E136-B447-406E-A818-517BC90AC2C1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466A31C-01C9-49B6-A75C-E87F0CBD3473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EC09BE-7523-4397-B1E5-12E42CCE64F6}"/>
              </a:ext>
            </a:extLst>
          </p:cNvPr>
          <p:cNvSpPr/>
          <p:nvPr/>
        </p:nvSpPr>
        <p:spPr>
          <a:xfrm>
            <a:off x="11658600" y="955383"/>
            <a:ext cx="104775" cy="1478166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81EA778-9AFD-497A-A369-49925984B088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8AF603-9628-4F8C-9562-EAD5B3128255}"/>
              </a:ext>
            </a:extLst>
          </p:cNvPr>
          <p:cNvSpPr/>
          <p:nvPr/>
        </p:nvSpPr>
        <p:spPr>
          <a:xfrm>
            <a:off x="2340864" y="5185912"/>
            <a:ext cx="1462059" cy="1050296"/>
          </a:xfrm>
          <a:prstGeom prst="rect">
            <a:avLst/>
          </a:prstGeom>
          <a:noFill/>
          <a:ln w="38100">
            <a:solidFill>
              <a:srgbClr val="A5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4A860E1-2CEA-4F2D-B219-2475CC72715B}"/>
              </a:ext>
            </a:extLst>
          </p:cNvPr>
          <p:cNvSpPr txBox="1"/>
          <p:nvPr/>
        </p:nvSpPr>
        <p:spPr>
          <a:xfrm>
            <a:off x="3757657" y="5482368"/>
            <a:ext cx="385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A31257"/>
                </a:solidFill>
                <a:latin typeface="Eras Medium ITC" panose="020B0602030504020804" pitchFamily="34" charset="0"/>
              </a:rPr>
              <a:t>Détecter l’ordre de fin de partie </a:t>
            </a:r>
          </a:p>
        </p:txBody>
      </p:sp>
    </p:spTree>
    <p:extLst>
      <p:ext uri="{BB962C8B-B14F-4D97-AF65-F5344CB8AC3E}">
        <p14:creationId xmlns:p14="http://schemas.microsoft.com/office/powerpoint/2010/main" val="4165314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cas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d’utilisation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 </a:t>
            </a:r>
          </a:p>
        </p:txBody>
      </p:sp>
      <p:pic>
        <p:nvPicPr>
          <p:cNvPr id="5" name="Image 4" descr="Une image contenant texte, carte, capture d’écran&#10;&#10;Description générée automatiquement">
            <a:extLst>
              <a:ext uri="{FF2B5EF4-FFF2-40B4-BE49-F238E27FC236}">
                <a16:creationId xmlns:a16="http://schemas.microsoft.com/office/drawing/2014/main" id="{F3CC10DC-37D4-43BE-BB94-2AA6BA44EF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6" t="3761" r="2523" b="2393"/>
          <a:stretch/>
        </p:blipFill>
        <p:spPr>
          <a:xfrm>
            <a:off x="2796424" y="1022694"/>
            <a:ext cx="4798345" cy="5405538"/>
          </a:xfrm>
          <a:prstGeom prst="rect">
            <a:avLst/>
          </a:prstGeom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170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978076" y="143435"/>
            <a:ext cx="5050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Les taches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personnelles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A3773F-0B46-4F0C-ABD6-9D77B22C50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7" y="1198413"/>
            <a:ext cx="609598" cy="99864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253739D-B40F-4C08-ADC8-23799E945F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7" y="1838314"/>
            <a:ext cx="609598" cy="99864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2242C57-324F-4383-BAF6-D1CEC6A2C7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6" y="2478215"/>
            <a:ext cx="609598" cy="99864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2F0C5C6-D65A-441F-AC35-0134EE9F35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5" y="3111841"/>
            <a:ext cx="609598" cy="99864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28B33D0-466A-460A-8803-9D6F303E0D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999" t="1808" r="17297" b="3344"/>
          <a:stretch/>
        </p:blipFill>
        <p:spPr>
          <a:xfrm>
            <a:off x="2178305" y="1221616"/>
            <a:ext cx="1938528" cy="284164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FB0D773-6C65-4FE2-8E8C-CD8DA37A29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69" t="10484" r="36077" b="6657"/>
          <a:stretch/>
        </p:blipFill>
        <p:spPr>
          <a:xfrm rot="16200000">
            <a:off x="570873" y="4003864"/>
            <a:ext cx="833033" cy="88015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58727BC-476F-402D-9289-047C849917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40" t="20681" r="56389" b="26689"/>
          <a:stretch/>
        </p:blipFill>
        <p:spPr>
          <a:xfrm>
            <a:off x="2178305" y="4944765"/>
            <a:ext cx="697994" cy="59961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599FC6C-13F6-40C1-834C-58200251677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8736" t="2828" r="38919" b="2828"/>
          <a:stretch/>
        </p:blipFill>
        <p:spPr>
          <a:xfrm flipH="1">
            <a:off x="3440269" y="4168885"/>
            <a:ext cx="575980" cy="2431915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F65DC3F-E7E6-44A7-AFA0-7973BEEA491D}"/>
              </a:ext>
            </a:extLst>
          </p:cNvPr>
          <p:cNvCxnSpPr/>
          <p:nvPr/>
        </p:nvCxnSpPr>
        <p:spPr>
          <a:xfrm>
            <a:off x="1427467" y="1549400"/>
            <a:ext cx="0" cy="2235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ADA80FD2-A0A2-4452-A3C3-47B111B15986}"/>
              </a:ext>
            </a:extLst>
          </p:cNvPr>
          <p:cNvCxnSpPr/>
          <p:nvPr/>
        </p:nvCxnSpPr>
        <p:spPr>
          <a:xfrm>
            <a:off x="1427467" y="2245360"/>
            <a:ext cx="82043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C6188061-68A2-48BC-91C2-EEE5DB6532F0}"/>
              </a:ext>
            </a:extLst>
          </p:cNvPr>
          <p:cNvSpPr txBox="1"/>
          <p:nvPr/>
        </p:nvSpPr>
        <p:spPr>
          <a:xfrm>
            <a:off x="1480309" y="2002535"/>
            <a:ext cx="6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Bus SPI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641391CF-F274-42C9-BDDE-0BBA69063EEF}"/>
              </a:ext>
            </a:extLst>
          </p:cNvPr>
          <p:cNvCxnSpPr/>
          <p:nvPr/>
        </p:nvCxnSpPr>
        <p:spPr>
          <a:xfrm>
            <a:off x="1341120" y="4063256"/>
            <a:ext cx="0" cy="7972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DE3EFDDE-81A1-4319-A26E-49FC5E66F31C}"/>
              </a:ext>
            </a:extLst>
          </p:cNvPr>
          <p:cNvCxnSpPr>
            <a:cxnSpLocks/>
          </p:cNvCxnSpPr>
          <p:nvPr/>
        </p:nvCxnSpPr>
        <p:spPr>
          <a:xfrm flipV="1">
            <a:off x="1341121" y="3151685"/>
            <a:ext cx="906778" cy="903132"/>
          </a:xfrm>
          <a:prstGeom prst="bentConnector3">
            <a:avLst>
              <a:gd name="adj1" fmla="val 2310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Connecteur : en angle 1030">
            <a:extLst>
              <a:ext uri="{FF2B5EF4-FFF2-40B4-BE49-F238E27FC236}">
                <a16:creationId xmlns:a16="http://schemas.microsoft.com/office/drawing/2014/main" id="{52483542-AA3C-4C68-892B-18AFC070ECA1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H="1">
            <a:off x="2178304" y="3529035"/>
            <a:ext cx="69595" cy="1715541"/>
          </a:xfrm>
          <a:prstGeom prst="bentConnector4">
            <a:avLst>
              <a:gd name="adj1" fmla="val -328472"/>
              <a:gd name="adj2" fmla="val 10004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necteur : en angle 1039">
            <a:extLst>
              <a:ext uri="{FF2B5EF4-FFF2-40B4-BE49-F238E27FC236}">
                <a16:creationId xmlns:a16="http://schemas.microsoft.com/office/drawing/2014/main" id="{27F38A90-E307-4F17-9487-F38B02E01566}"/>
              </a:ext>
            </a:extLst>
          </p:cNvPr>
          <p:cNvCxnSpPr/>
          <p:nvPr/>
        </p:nvCxnSpPr>
        <p:spPr>
          <a:xfrm>
            <a:off x="2876299" y="5128260"/>
            <a:ext cx="563970" cy="116316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Connecteur : en angle 1041">
            <a:extLst>
              <a:ext uri="{FF2B5EF4-FFF2-40B4-BE49-F238E27FC236}">
                <a16:creationId xmlns:a16="http://schemas.microsoft.com/office/drawing/2014/main" id="{77CE3063-A4FD-4CED-B0E9-FE27C8031719}"/>
              </a:ext>
            </a:extLst>
          </p:cNvPr>
          <p:cNvCxnSpPr>
            <a:stCxn id="13" idx="3"/>
          </p:cNvCxnSpPr>
          <p:nvPr/>
        </p:nvCxnSpPr>
        <p:spPr>
          <a:xfrm>
            <a:off x="2876299" y="5244575"/>
            <a:ext cx="563970" cy="299809"/>
          </a:xfrm>
          <a:prstGeom prst="bentConnector3">
            <a:avLst>
              <a:gd name="adj1" fmla="val 3378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83ABE0C0-1BA8-4A18-A9B6-78200A87DFBE}"/>
              </a:ext>
            </a:extLst>
          </p:cNvPr>
          <p:cNvSpPr txBox="1"/>
          <p:nvPr/>
        </p:nvSpPr>
        <p:spPr>
          <a:xfrm rot="5400000">
            <a:off x="1106023" y="3579933"/>
            <a:ext cx="1133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Eras Medium ITC" panose="020B0602030504020804" pitchFamily="34" charset="0"/>
              </a:rPr>
              <a:t>Breadboard</a:t>
            </a:r>
            <a:endParaRPr lang="fr-FR" sz="1200" dirty="0">
              <a:latin typeface="Eras Medium ITC" panose="020B0602030504020804" pitchFamily="34" charset="0"/>
            </a:endParaRP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397A12A9-89CA-4DC8-9076-E3B431765B25}"/>
              </a:ext>
            </a:extLst>
          </p:cNvPr>
          <p:cNvSpPr txBox="1"/>
          <p:nvPr/>
        </p:nvSpPr>
        <p:spPr>
          <a:xfrm>
            <a:off x="4867669" y="1631532"/>
            <a:ext cx="37993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Pouvoir lire l’UID </a:t>
            </a:r>
            <a:r>
              <a:rPr lang="fr-FR" i="1" dirty="0">
                <a:latin typeface="Eras Medium ITC" panose="020B0602030504020804" pitchFamily="34" charset="0"/>
              </a:rPr>
              <a:t>(user Identifier)</a:t>
            </a:r>
            <a:r>
              <a:rPr lang="fr-FR" dirty="0">
                <a:latin typeface="Eras Medium ITC" panose="020B0602030504020804" pitchFamily="34" charset="0"/>
              </a:rPr>
              <a:t> du tag RFID à travers un contreplaqué de 3mm.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Allumé une LED correspondante dans la seconde si UID correct.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Si 4 UID corrects, ouvrir la gâche électrique et envoyer l’ordre de fin partie à l’application de supervision.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Détecté l’ordre de fin de partie dans l’application de supervision.</a:t>
            </a:r>
          </a:p>
        </p:txBody>
      </p:sp>
      <p:sp>
        <p:nvSpPr>
          <p:cNvPr id="66" name="Organigramme : Terminateur 65">
            <a:extLst>
              <a:ext uri="{FF2B5EF4-FFF2-40B4-BE49-F238E27FC236}">
                <a16:creationId xmlns:a16="http://schemas.microsoft.com/office/drawing/2014/main" id="{254EA6FE-0793-43F8-A6EF-C57FE9C097D1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46CC9D-0B23-4DC2-A585-FC047988E5BF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Organigramme : Terminateur 68">
            <a:extLst>
              <a:ext uri="{FF2B5EF4-FFF2-40B4-BE49-F238E27FC236}">
                <a16:creationId xmlns:a16="http://schemas.microsoft.com/office/drawing/2014/main" id="{124C1D79-E642-45B3-9846-BB42704D5EB0}"/>
              </a:ext>
            </a:extLst>
          </p:cNvPr>
          <p:cNvSpPr/>
          <p:nvPr/>
        </p:nvSpPr>
        <p:spPr>
          <a:xfrm>
            <a:off x="11405115" y="2347824"/>
            <a:ext cx="35407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6222E75F-AC81-46DA-8FDE-242D5ACD2C56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950C6692-1B85-40F8-AAEF-074F4042308E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D7471EB2-F490-45C4-A8A7-F03A12E6FA5F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29798AB1-F89C-436F-9660-3AC67FFE4A78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C90D11FB-9471-4D84-AFB9-47C6DE9F629D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CD0188C-9535-4AE4-A89F-A84C29CE79E5}"/>
              </a:ext>
            </a:extLst>
          </p:cNvPr>
          <p:cNvSpPr/>
          <p:nvPr/>
        </p:nvSpPr>
        <p:spPr>
          <a:xfrm>
            <a:off x="11658601" y="955383"/>
            <a:ext cx="100583" cy="4936946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4BF0E9CB-01E3-4F38-9743-6AD66043BE89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ECA15E52-D4D4-4B24-A45A-3D5B033FAD2E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A547FBD4-9325-4B4F-BFF4-7848DE6EC1F4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0D7386F-E94D-45FF-A283-4C1ED4399519}"/>
              </a:ext>
            </a:extLst>
          </p:cNvPr>
          <p:cNvSpPr txBox="1"/>
          <p:nvPr/>
        </p:nvSpPr>
        <p:spPr>
          <a:xfrm rot="16200000">
            <a:off x="-228577" y="1701209"/>
            <a:ext cx="110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Lecteurs RFID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DBF2216-A499-43EF-9993-11473044FB59}"/>
              </a:ext>
            </a:extLst>
          </p:cNvPr>
          <p:cNvSpPr txBox="1"/>
          <p:nvPr/>
        </p:nvSpPr>
        <p:spPr>
          <a:xfrm rot="5400000">
            <a:off x="3505041" y="1498466"/>
            <a:ext cx="123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Raspberry Pi3 B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28B23E9-5E23-4379-858B-7862B5D38254}"/>
              </a:ext>
            </a:extLst>
          </p:cNvPr>
          <p:cNvSpPr txBox="1"/>
          <p:nvPr/>
        </p:nvSpPr>
        <p:spPr>
          <a:xfrm rot="16200000">
            <a:off x="145848" y="4289333"/>
            <a:ext cx="517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rgbClr val="A51258"/>
                </a:solidFill>
                <a:latin typeface="Eras Medium ITC" panose="020B0602030504020804" pitchFamily="34" charset="0"/>
              </a:rPr>
              <a:t>LEDs</a:t>
            </a:r>
            <a:endParaRPr lang="fr-FR" sz="1200" dirty="0">
              <a:solidFill>
                <a:srgbClr val="A51258"/>
              </a:solidFill>
              <a:latin typeface="Eras Medium ITC" panose="020B06020305040208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44E7422-49AD-43D1-9870-684CD863C96C}"/>
              </a:ext>
            </a:extLst>
          </p:cNvPr>
          <p:cNvSpPr txBox="1"/>
          <p:nvPr/>
        </p:nvSpPr>
        <p:spPr>
          <a:xfrm rot="5400000">
            <a:off x="3175701" y="5194496"/>
            <a:ext cx="1892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Gâche électrique RS PRO 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4AE3B06-31BF-4DD2-B03F-DD45F116D0E2}"/>
              </a:ext>
            </a:extLst>
          </p:cNvPr>
          <p:cNvSpPr txBox="1"/>
          <p:nvPr/>
        </p:nvSpPr>
        <p:spPr>
          <a:xfrm>
            <a:off x="1740124" y="5544384"/>
            <a:ext cx="1470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Module relais 12V </a:t>
            </a:r>
          </a:p>
        </p:txBody>
      </p:sp>
    </p:spTree>
    <p:extLst>
      <p:ext uri="{BB962C8B-B14F-4D97-AF65-F5344CB8AC3E}">
        <p14:creationId xmlns:p14="http://schemas.microsoft.com/office/powerpoint/2010/main" val="772717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289</TotalTime>
  <Words>188</Words>
  <Application>Microsoft Office PowerPoint</Application>
  <PresentationFormat>Grand écran</PresentationFormat>
  <Paragraphs>51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Eras Medium ITC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Guillaume MONVOISIN</cp:lastModifiedBy>
  <cp:revision>34</cp:revision>
  <dcterms:created xsi:type="dcterms:W3CDTF">2020-01-17T10:27:07Z</dcterms:created>
  <dcterms:modified xsi:type="dcterms:W3CDTF">2020-02-04T09:23:44Z</dcterms:modified>
</cp:coreProperties>
</file>