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67" r:id="rId4"/>
    <p:sldId id="258" r:id="rId5"/>
    <p:sldId id="259" r:id="rId6"/>
    <p:sldId id="263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C20B99D-C764-4A28-A481-AD86EA970D79}"/>
              </a:ext>
            </a:extLst>
          </p:cNvPr>
          <p:cNvSpPr/>
          <p:nvPr/>
        </p:nvSpPr>
        <p:spPr>
          <a:xfrm>
            <a:off x="11376584" y="4170049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85891" y="1435990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4775" cy="68220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D2EFC649-F52B-47E5-80E9-9113F2995591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5957C4-3335-4483-8A61-3DCEC534A505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7C365D7-5DBC-4EEF-A2E8-4A326E786620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A701CD8-C836-48B2-B9BD-B17307FC4779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8F9F4F2-95EC-4821-9BB8-41346403CFFF}"/>
              </a:ext>
            </a:extLst>
          </p:cNvPr>
          <p:cNvSpPr/>
          <p:nvPr/>
        </p:nvSpPr>
        <p:spPr>
          <a:xfrm>
            <a:off x="11352771" y="2402849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DE697-4663-418A-98B4-6E011676DD0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2D16EA-0A9F-4BBB-835F-36188346829A}"/>
              </a:ext>
            </a:extLst>
          </p:cNvPr>
          <p:cNvSpPr txBox="1"/>
          <p:nvPr/>
        </p:nvSpPr>
        <p:spPr>
          <a:xfrm>
            <a:off x="9806892" y="605712"/>
            <a:ext cx="149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Deux grandes parties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86218D-E021-4821-9C6E-59550602BC34}"/>
              </a:ext>
            </a:extLst>
          </p:cNvPr>
          <p:cNvSpPr/>
          <p:nvPr/>
        </p:nvSpPr>
        <p:spPr>
          <a:xfrm>
            <a:off x="11603047" y="973022"/>
            <a:ext cx="104775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4284ACC-C577-444F-9D2C-C017B031DBA0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B5AF48DA-7508-411A-A88A-B15A505FCB36}"/>
              </a:ext>
            </a:extLst>
          </p:cNvPr>
          <p:cNvSpPr/>
          <p:nvPr/>
        </p:nvSpPr>
        <p:spPr>
          <a:xfrm>
            <a:off x="11352771" y="4173628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de créneaux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81592" y="2244879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57EDD6CF-BBC4-478D-AD02-6A4BCBA05627}"/>
              </a:ext>
            </a:extLst>
          </p:cNvPr>
          <p:cNvSpPr/>
          <p:nvPr/>
        </p:nvSpPr>
        <p:spPr>
          <a:xfrm>
            <a:off x="11349562" y="4150935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EB949E70-7159-49D5-8691-6D03175CC981}"/>
              </a:ext>
            </a:extLst>
          </p:cNvPr>
          <p:cNvSpPr/>
          <p:nvPr/>
        </p:nvSpPr>
        <p:spPr>
          <a:xfrm>
            <a:off x="11349562" y="4167569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Apache pour mettre en ligne le site web.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Formulaire de connexion</a:t>
            </a:r>
          </a:p>
          <a:p>
            <a:r>
              <a:rPr lang="fr-FR" dirty="0"/>
              <a:t>Permettre à l’administrateur et au superviseur de se connecter.</a:t>
            </a:r>
          </a:p>
          <a:p>
            <a:r>
              <a:rPr lang="fr-FR" dirty="0"/>
              <a:t>En fonction du pseudo et mot de passe saisie, la personne sera redirigé vers une page dédié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 de créneaux)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99857" cy="27030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9690100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93120" y="3326711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25B81A28-E446-4038-994E-BB4BFA9C6767}"/>
              </a:ext>
            </a:extLst>
          </p:cNvPr>
          <p:cNvSpPr/>
          <p:nvPr/>
        </p:nvSpPr>
        <p:spPr>
          <a:xfrm>
            <a:off x="11349562" y="414403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32567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93678" y="3973994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7361694F-02FD-4CBE-9492-B903FCDE5EBF}"/>
              </a:ext>
            </a:extLst>
          </p:cNvPr>
          <p:cNvSpPr/>
          <p:nvPr/>
        </p:nvSpPr>
        <p:spPr>
          <a:xfrm>
            <a:off x="11373375" y="416645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660276" y="5869339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260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Eras Medium ITC</vt:lpstr>
      <vt:lpstr>Trebuchet MS</vt:lpstr>
      <vt:lpstr>Wingdings 3</vt:lpstr>
      <vt:lpstr>Facette</vt:lpstr>
      <vt:lpstr>Présentation PowerPoint</vt:lpstr>
      <vt:lpstr>Schéma global</vt:lpstr>
      <vt:lpstr>Deux grandes parties </vt:lpstr>
      <vt:lpstr>Développement web </vt:lpstr>
      <vt:lpstr>Développement web </vt:lpstr>
      <vt:lpstr>Développement Arduino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43</cp:revision>
  <dcterms:created xsi:type="dcterms:W3CDTF">2020-01-17T08:26:20Z</dcterms:created>
  <dcterms:modified xsi:type="dcterms:W3CDTF">2020-01-31T11:09:25Z</dcterms:modified>
</cp:coreProperties>
</file>