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9" r:id="rId4"/>
    <p:sldId id="270" r:id="rId5"/>
    <p:sldId id="271" r:id="rId6"/>
    <p:sldId id="262" r:id="rId7"/>
    <p:sldId id="269" r:id="rId8"/>
    <p:sldId id="266" r:id="rId9"/>
    <p:sldId id="274" r:id="rId10"/>
    <p:sldId id="275" r:id="rId11"/>
    <p:sldId id="276" r:id="rId12"/>
    <p:sldId id="261" r:id="rId13"/>
    <p:sldId id="264" r:id="rId14"/>
    <p:sldId id="267" r:id="rId15"/>
    <p:sldId id="265" r:id="rId16"/>
    <p:sldId id="277" r:id="rId17"/>
    <p:sldId id="273" r:id="rId18"/>
    <p:sldId id="26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257"/>
    <a:srgbClr val="A41258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jpe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8655" y="2225742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Superviser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6C1DE2A-C142-4ED2-9E13-DCFA3705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4" y="1241994"/>
            <a:ext cx="7722875" cy="5111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7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d’indice &amp; Fin de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737A292-C500-4F9E-B374-C549D696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26" y="1817649"/>
            <a:ext cx="3834770" cy="3958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D11CDC-1242-4135-8684-B6ABFEBB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40" y="1279530"/>
            <a:ext cx="3761197" cy="5475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51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-106043" y="2836021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Lancement d’une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B85B4BA-1247-4132-A680-7202937A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13" y="-119099"/>
            <a:ext cx="7367973" cy="69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D560C-9537-428C-82EA-D1E94E276955}"/>
              </a:ext>
            </a:extLst>
          </p:cNvPr>
          <p:cNvSpPr txBox="1"/>
          <p:nvPr/>
        </p:nvSpPr>
        <p:spPr>
          <a:xfrm>
            <a:off x="3560382" y="125069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D5BB14-85E0-47B6-9674-A8E0DB36C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4"/>
          <a:stretch/>
        </p:blipFill>
        <p:spPr>
          <a:xfrm>
            <a:off x="143436" y="753035"/>
            <a:ext cx="9576636" cy="61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59FFCD1-E399-4C08-B4EB-D9717532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7" y="0"/>
            <a:ext cx="963137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64008" y="0"/>
            <a:ext cx="2019309" cy="54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EFDC9A-F213-46F7-BBEE-B6AD1F72BF47}"/>
              </a:ext>
            </a:extLst>
          </p:cNvPr>
          <p:cNvSpPr txBox="1"/>
          <p:nvPr/>
        </p:nvSpPr>
        <p:spPr>
          <a:xfrm>
            <a:off x="0" y="2474893"/>
            <a:ext cx="1810512" cy="95410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Fin de la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33449A-FDA8-4476-8BB6-3C164B35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9" y="143435"/>
            <a:ext cx="8536272" cy="67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95126ADC-26EA-4F2A-B6E4-15795E0B9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2EBA89-E492-4F54-950B-EB61B6EC7836}"/>
              </a:ext>
            </a:extLst>
          </p:cNvPr>
          <p:cNvSpPr txBox="1"/>
          <p:nvPr/>
        </p:nvSpPr>
        <p:spPr>
          <a:xfrm>
            <a:off x="3560382" y="125069"/>
            <a:ext cx="3498340" cy="46166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>
                <a:latin typeface="Eras Medium ITC" panose="020B0602030504020804" pitchFamily="34" charset="0"/>
              </a:rPr>
              <a:t>Diagramme de classes :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4BD27D-BFB7-4F2A-A9D5-1419F9CD5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6" y="945942"/>
            <a:ext cx="10153376" cy="578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12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70E6249-9E28-4317-9272-AA9A2BCD5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691E71-6B55-487E-9C91-F2C906CE33A4}"/>
              </a:ext>
            </a:extLst>
          </p:cNvPr>
          <p:cNvSpPr txBox="1"/>
          <p:nvPr/>
        </p:nvSpPr>
        <p:spPr>
          <a:xfrm>
            <a:off x="3323065" y="103221"/>
            <a:ext cx="4627756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Base de données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Modèle relationnel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350F9C8-9CA6-402F-9C47-C6CF7F757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39" y="2097783"/>
            <a:ext cx="6916065" cy="28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19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10426390" cy="2013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10426390" cy="233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C9B6DA-3D2F-44E1-8F81-AEBD9418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8" y="780109"/>
            <a:ext cx="9214227" cy="593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1E84CE-9DB5-4FA0-BDF7-9F51DDB210EA}"/>
              </a:ext>
            </a:extLst>
          </p:cNvPr>
          <p:cNvSpPr txBox="1"/>
          <p:nvPr/>
        </p:nvSpPr>
        <p:spPr>
          <a:xfrm>
            <a:off x="1051560" y="1307592"/>
            <a:ext cx="4754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Présentation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Schématisation globale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Tâches personnelles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 de cas d’utilisation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Diagrammes de séquences : </a:t>
            </a:r>
            <a:r>
              <a:rPr lang="fr-FR" dirty="0" err="1"/>
              <a:t>a</a:t>
            </a:r>
            <a:r>
              <a:rPr lang="fr-FR" dirty="0"/>
              <a:t> compléter…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 du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D2BDC4FA-1741-488E-A637-45368CD17A8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15F57145-CF17-424E-9C53-F71710060AA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8EC31AA7-587F-44B9-8F46-100CA078987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38EAA4C7-17E4-4269-AD88-380D93A0D46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BDD756DD-F2ED-49EE-BF72-D956647E4371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2F127B38-AAAA-4DBD-B24D-B938CFEE48F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8680FA50-09CB-4762-840F-59359D314EE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DB05532A-1E62-4869-B0CD-457C8C100E8D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82C3BEEF-E4AB-439D-AB25-3F975A1A8383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D120A1-E8E3-4251-AF0E-3375AFF9ACF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AD2E6-F58B-444D-83A0-C89C3228905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58482BA-511E-42F0-9AB3-8B528F37FD0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856E73-C177-4EF7-8F16-6760CDE6F2E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D88F773-82B7-4917-B730-EBA464D4994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4834D40-3413-469B-98D4-3E042CA2E26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A3F0733-4849-4B28-933A-F126DB3D73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324FD21-6FE2-457F-BEF2-7C65EF078B9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2DE8002-7AE1-486B-A9DA-C00699F34CED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938B8C6-EF6C-4A39-BBBD-E8664A0EE70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B11148E-B2B6-448E-A99A-576204DCE23B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45616B6-0487-4964-8C30-072E5E108C1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E01A5A9-8571-49D8-B475-E9E8E348A1A7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51FBC08-5E66-409E-A8B8-3E032D994688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D2F99C4-9843-4D17-AE96-01EF2084A2CE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1FF25AC-42B6-4B7B-BA95-F752E1332D4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B2FC691-99DB-43B0-AB69-B21080B6A34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406FB6B-8B8A-47F1-BFB4-610191489A9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1B014A-E74A-4DD1-BEE7-6A572145B1D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22D78F8-F8BF-4199-8451-67A20574AD21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8386F5-3619-4FD9-9EC5-4FB94406467D}"/>
              </a:ext>
            </a:extLst>
          </p:cNvPr>
          <p:cNvSpPr/>
          <p:nvPr/>
        </p:nvSpPr>
        <p:spPr>
          <a:xfrm>
            <a:off x="11853752" y="667864"/>
            <a:ext cx="63479" cy="6103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F6777D0-3C6D-4516-8AF3-1D2B146FDF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F66C0BC-0AD1-47D9-AA60-15EE7576E084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6551707-AF4D-49DA-B7E5-AA2C57481BB6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B9023AD-1547-40F0-A6EC-582A1913BE1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D726ED6-0839-4E51-9EFF-5D414E7A0FE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418C3A-2F1A-4B36-87EC-30BB455B05DF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6836C2-CD4F-4DFA-A300-D890A433D13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741EA72-910F-4ED8-9950-2CEE6EAFC5AE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3939" y="4135684"/>
            <a:ext cx="3354560" cy="2523598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FF7E1461-2F52-4054-90D9-BA5D20F6E601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4B9EADB9-D018-4FF4-A47D-49F52EE158C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2D9AE60-BED4-4BE4-AEBA-0000311A79AF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BBAA8B4-62D5-4080-948D-5C5C9133A51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86727E18-5BF9-4E72-BC15-49690C4BA26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E51301D9-58E4-41E5-B923-30C63128303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F59A3ABC-C077-4A1B-B4E4-4BDC96040D1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EB98B216-6C90-48A6-A100-78BED333F9A7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D1E8E0C4-29A6-4DC8-BA5E-5C87F797FCF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869564A-D800-4617-A743-F37F300AAD57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91CA5-6052-42E7-BA4E-42669691841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DC1B754-3A2F-49E9-8210-4D2D517FA78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DC00AC8-8766-4CDC-A70D-D2C87BFBFAF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6637D7A-61E9-47F9-A94C-A2A3CBE7D11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D3813-44A0-4695-BE62-D8CAE82CA04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0274F62-D217-437E-BEE6-F344C772C42C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FB8CC8-A2B7-4F98-8E42-11BEBE9AE41F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33F821F-C8BA-4FE9-A7B8-D61E0E9B29EF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4FFCB68-1737-4E81-A694-4F5DD996904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65B590C-7637-4F49-A05C-2F48F9DCBA15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95FEFDD-29D2-48E7-A64D-D234284E16D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3B4181B-A49D-480C-AA2B-42DE056FA61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A6BA23E-06A8-4127-8A77-9F7325149FA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94FF793-308D-4E41-B2B0-4ABE2AF92BE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0B1F6B-5AC9-4035-A87D-EEF54159345C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5D9928E-E547-401F-B162-A932B766AEF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38E09B7-EE5E-4075-ADA5-FB018E58785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D9ADB67-CBDA-405A-9F5A-22D0423F9974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D1906F0-94B5-4408-9D18-A3B6DA8425A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D362F5-8298-48B1-9D17-6B36C5FD42EC}"/>
              </a:ext>
            </a:extLst>
          </p:cNvPr>
          <p:cNvSpPr/>
          <p:nvPr/>
        </p:nvSpPr>
        <p:spPr>
          <a:xfrm>
            <a:off x="11853752" y="880418"/>
            <a:ext cx="63479" cy="589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FC05E90-B001-44EA-829D-F1807CF6B161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F93476C-3AEC-4888-BBFD-7F3A19F2675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66D50FF-4B04-460A-8EFC-875C0A63C02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03862E6-C5D4-4E22-83DA-9BBB9BE10E6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808762-0775-48F1-A5BD-F5350B556F5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B621559-3A68-49A5-A745-E62B86792BC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8059D7D-AE2F-4197-9DBE-6F0D816B54ED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BD1A221-4EF8-4E30-A675-706AEFCE2D2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389" y="3418594"/>
            <a:ext cx="335083" cy="335083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215" y="2283674"/>
            <a:ext cx="284148" cy="284148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642" y="3156842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8236" y="2603257"/>
            <a:ext cx="297336" cy="297336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236" y="290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 </a:t>
            </a:r>
            <a:r>
              <a:rPr lang="fr-FR" i="1" dirty="0">
                <a:solidFill>
                  <a:schemeClr val="tx1"/>
                </a:solidFill>
              </a:rPr>
              <a:t>-&gt; TP Link WN725N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RS232/Wi-Fi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  <p:pic>
        <p:nvPicPr>
          <p:cNvPr id="10" name="Graphique 9" descr="Disque">
            <a:extLst>
              <a:ext uri="{FF2B5EF4-FFF2-40B4-BE49-F238E27FC236}">
                <a16:creationId xmlns:a16="http://schemas.microsoft.com/office/drawing/2014/main" id="{7AABBF6D-D2DB-4105-87DF-A8ECC2073B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2485" y="3702742"/>
            <a:ext cx="288837" cy="2888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E9F50236-549C-41C6-8A26-750F0C337C0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423024EE-0BC7-49D5-ABA5-3A0FE7F618F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5591C733-874D-4D8A-B8D9-5100A7B1D4B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D2A740C6-B900-4822-B798-A06CE582AB2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7A966672-367A-44F9-9526-456D4D7FB47B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DC7630D9-1EB6-4886-B428-8E0F88DBB34F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16932635-28F9-4222-8FE5-765BC7BFBC9B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7B4A5CE8-14C5-4FD0-99D3-BBAD212912C0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A3502B48-6BDD-479B-B391-FA40359E26B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ADC5C5-4A19-493F-97D8-22041624AF7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93C66C-30DE-48CD-A58B-EA092B2A3DB3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EDFD9D7-90C7-4BB2-BFAF-F48C2D602DB0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09A5B7B-5897-4C4E-8965-CDAFC2A3EB6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F918CC2-38E7-425B-A3ED-72D8A974CCB3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EC24EB-F5FC-4ECE-9595-5A7094E8871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5547E55-FC13-4F42-B9A3-D1146081776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BEE5087-2E5E-4C20-BBCF-A206E511128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E28613-1072-4307-B4A9-016E8E11022E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16CEBC1-F620-4E56-AFB7-5191DD5E96A1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B7F6A37-C9FD-4519-9131-8C0DFEED530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BFA06D4-4214-4143-87CA-400BAFC2708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BB94B7D-E27F-4BA0-927D-F0D3270410B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95A9065-84BD-4ECA-934C-166260389C2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84B58D4-E8C2-441E-AA5F-74DEFE2F71D4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22215A-E9BD-475F-AB2C-14949797C3B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A619F6E-B1D6-45BD-B53B-A1DD1DD8E45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FB7B494-9945-46D8-B23E-93A65BB083F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C36B491-95DC-423E-BD41-CBBA8293C72C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D67CF11-4556-4708-A752-A75EC523892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E85CCF-2CF7-425F-A8BB-D7ABF2B8D17F}"/>
              </a:ext>
            </a:extLst>
          </p:cNvPr>
          <p:cNvSpPr/>
          <p:nvPr/>
        </p:nvSpPr>
        <p:spPr>
          <a:xfrm>
            <a:off x="11853752" y="1094075"/>
            <a:ext cx="63479" cy="567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68F547A-70A1-4C1B-88A2-50EFE0C49056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2322B2A-23CE-4206-BB2F-315B5C2286A9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A8FD3F3-B2E4-46B8-A44F-2A464B4C3C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B95D5E7-85A1-46E8-808E-4B5063A806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0DFE2C66-94BD-4437-A9C5-FEED758A9D0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E0FC1C9-919F-4C78-863D-2B23FDC5A45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ACE9142-19D8-46AA-A688-75850E640670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C135EC5-67F6-4B8B-872B-B7453410389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967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F39D93C4-7D5B-4463-9276-77A429C7DDA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0347A798-5DF2-4304-9EEB-1DA4A5DFFE91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D77E0E3-D7A3-40B1-9BF2-68DF9F02D56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6A71141-2249-40B8-8BED-D04D86F75E04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72C4B7F-D677-4D09-BD37-5142DE38307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BD2EB6CB-1D53-4449-AB15-801F43C48C6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34DB4D1-D3DF-4FFD-8F4D-0957F0FEB634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FE1F3CAC-ECB2-437B-90C1-59D2E047A879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0282BEE3-6399-474C-BB1E-9482AF5A4F4F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32A184F-B594-4838-A587-4F9D4E4987D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02BC0A-DBB3-46A1-B7A7-F6AF730D010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90AB086-A78F-4DD3-B7DB-9B1ED3240CE9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539EBC9-E069-4B50-BF7C-71D0FB5A2F1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5718425-CAF9-4176-8943-A637703F268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CAAD411-028A-47D9-AB23-DD7477980E6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05E2DAB-E499-4879-AF5E-F17FE2E1C94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B4314FF-3494-4C3C-BE92-A551AC49B84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85BE22-40C1-4389-BD62-D0C84EF628A9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68DB267-F79F-40FA-BEA1-F74A46BB508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0D5426-3317-4C08-93AA-0036901E02D9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BA3F1C6-624B-44F4-9F75-5C7DAC60F62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48CE9C6-22ED-4AAC-8BE4-0606FB3B75B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8730BB4-D227-4773-8103-28F85066FE4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131DE3-2D24-4022-A253-B00E1E17CE07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B1A0BAF-DBA5-4EC4-A9AF-35ED5E5CA27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0998738-CB0E-4FAA-824B-8B27E006292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87CC0B6-CBFB-44F4-BB18-9BA86171B1D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8CB0754-E212-44C0-BC43-2824531C9141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41B474F-37D5-4E33-A54B-9160C0BAA167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CA03B5-981B-461E-8962-9C155829DDE1}"/>
              </a:ext>
            </a:extLst>
          </p:cNvPr>
          <p:cNvSpPr/>
          <p:nvPr/>
        </p:nvSpPr>
        <p:spPr>
          <a:xfrm>
            <a:off x="11853752" y="1473143"/>
            <a:ext cx="71606" cy="5298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1FBE3CE-C55D-4806-B344-2D3E757B55E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676F13A-1E24-4AD7-BAEF-4A2D22B8BDF2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7678E2-B658-41D3-84CE-8BE80B0F908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26FABA6-C424-4139-A6BC-D8F1F1F5E90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CF93CE2-7064-43DB-8271-2A998D478CC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45BA84F-630F-4FDF-A101-0756180ACC4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7523AA6-D3BF-464A-A0CC-608E9D44EF4C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80620B-837E-4EDA-AF56-C56F5C392DA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5166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Lancer une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DF70B55-D409-4D06-BEFE-77DF00988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9" b="931"/>
          <a:stretch/>
        </p:blipFill>
        <p:spPr>
          <a:xfrm>
            <a:off x="2413071" y="1416204"/>
            <a:ext cx="4837835" cy="5015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333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465</TotalTime>
  <Words>415</Words>
  <Application>Microsoft Office PowerPoint</Application>
  <PresentationFormat>Grand écran</PresentationFormat>
  <Paragraphs>130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42</cp:revision>
  <dcterms:created xsi:type="dcterms:W3CDTF">2020-01-17T10:27:07Z</dcterms:created>
  <dcterms:modified xsi:type="dcterms:W3CDTF">2020-03-11T11:07:10Z</dcterms:modified>
</cp:coreProperties>
</file>