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B46"/>
    <a:srgbClr val="D6A757"/>
    <a:srgbClr val="FECD1E"/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jpe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275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2926080" y="947451"/>
            <a:ext cx="5931481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06219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344249" y="3165081"/>
            <a:ext cx="1721527" cy="422550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5928687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D67D7-97DC-42FE-9F9F-E2049089BC8A}"/>
              </a:ext>
            </a:extLst>
          </p:cNvPr>
          <p:cNvSpPr/>
          <p:nvPr/>
        </p:nvSpPr>
        <p:spPr>
          <a:xfrm>
            <a:off x="5355431" y="5367338"/>
            <a:ext cx="797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6BD707-77DE-4006-9CD0-14C2F2AAAF95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202</Words>
  <Application>Microsoft Office PowerPoint</Application>
  <PresentationFormat>Grand écran</PresentationFormat>
  <Paragraphs>75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28</cp:revision>
  <dcterms:created xsi:type="dcterms:W3CDTF">2020-01-17T10:27:07Z</dcterms:created>
  <dcterms:modified xsi:type="dcterms:W3CDTF">2020-01-31T12:54:06Z</dcterms:modified>
</cp:coreProperties>
</file>