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3" r:id="rId4"/>
    <p:sldId id="261" r:id="rId5"/>
    <p:sldId id="262" r:id="rId6"/>
    <p:sldId id="267" r:id="rId7"/>
    <p:sldId id="270" r:id="rId8"/>
    <p:sldId id="273" r:id="rId9"/>
    <p:sldId id="269" r:id="rId10"/>
    <p:sldId id="260" r:id="rId11"/>
    <p:sldId id="265" r:id="rId12"/>
    <p:sldId id="268" r:id="rId13"/>
    <p:sldId id="266" r:id="rId14"/>
    <p:sldId id="27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58"/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A51258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MONVOISIN Guillaume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4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0A5827E0-CEE8-40CC-AD65-685A6099D12E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B15CB429-01D0-4476-B3B0-43D90CA04700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01B05149-55DC-45B1-AA83-98E7A1E0FCD4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9546B862-196B-47D8-93A2-E79DE9DF0D90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46A0413-8B0E-4635-ACA6-5E5D04908C3E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CB7C5F40-5257-4582-897B-70E719E404BD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0A29B0BE-D6A0-438E-B908-7271E2A1DFFD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BD423E75-F190-4F1A-8AB0-8DFD303934AA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6B29297F-5312-42FB-B6D0-E51270A3B359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C7A2-7E0F-4675-B92C-56BBEAA93A8B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CDAA8CC-67F2-49D9-BE31-3C5387C661BF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E62C554-7C35-4B6F-BADC-4F4EEE17B719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2875CC1-F4BD-4102-B748-52E04E593FC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491C72-7D20-4AD1-89AD-38720CB86231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FB23D83-C3D4-4048-BD08-CD93E3062AB1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E9778C0-ABC0-426D-B4C3-C5EFC2A2A1AD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F991F4-2A06-4121-9994-C9B1E811F53E}"/>
              </a:ext>
            </a:extLst>
          </p:cNvPr>
          <p:cNvSpPr/>
          <p:nvPr/>
        </p:nvSpPr>
        <p:spPr>
          <a:xfrm>
            <a:off x="11658599" y="257443"/>
            <a:ext cx="102299" cy="516566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C535C9D-586B-45F7-B8B4-75310B2E4E55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4A9949D-4C65-4D97-AE05-B74534CB35DE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DC812A4-3B81-421B-81FF-FBC7475DFD15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357944E-7876-4509-A6E7-A0624860A8B9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442DE2-9AC7-4ED4-8A79-9378ED32B84D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B068CF-6864-455F-9420-635E26D0F033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42AB56-7C5D-4568-8C98-EEA57BAC5340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C7A7660-B587-4E91-9DB8-7050EA846072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FC99DB-6EC8-4934-A2BD-F3F0D282EFC5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70BF0-67EC-4293-855E-1195178EA7A3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7259E5A-0105-43F1-AE9A-49019EBCE937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296748E-6BD2-4496-B914-D691A1BB6FFB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5EA57D-84CB-40C4-9B7A-8C417D7F291E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 3" descr="Une image contenant fruit&#10;&#10;Description générée automatiquement">
            <a:extLst>
              <a:ext uri="{FF2B5EF4-FFF2-40B4-BE49-F238E27FC236}">
                <a16:creationId xmlns:a16="http://schemas.microsoft.com/office/drawing/2014/main" id="{845B7024-EEB5-441D-B354-2691E0E5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04" y="1280887"/>
            <a:ext cx="7458197" cy="41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-301752" y="255486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1 </a:t>
            </a: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60105F4B-BBAB-4FE5-AFB3-9C8A95B4F406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BD6DEC6-EB87-4FD8-B3BF-2C359258F89B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C569A474-A83D-4338-B988-D2C92CDE72CE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B0431541-3C11-46F5-894D-D77DC1F94BC3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CACCA678-D773-4B38-8D5A-EEF431F70916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C1FE8C8A-9CE5-4EF8-AC1D-26BD6BD98870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F82633D-FAF8-4625-95DD-5C9F375734F4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368D94F5-27AB-43C1-BA14-9970475283F2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2F405D6F-B677-4DE4-AD0F-C7E073350E99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D2868A-0DE3-4B8A-A228-888DB1E53178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3F246E5-3C57-4043-903D-90463B7653BC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CD816C1-8B4C-4DE2-A476-A4522262A600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8A2841A-263B-4912-8C32-DB749BB53A46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19F5A41-CB89-4DBE-8856-3753E72CE181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966F4DA-6781-4F17-BC02-426C59EBD0FE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823219C-5A98-40CB-9AF8-74D0A8ED87E6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AF21F7-6D11-4EFC-A889-CBE34B04E0C4}"/>
              </a:ext>
            </a:extLst>
          </p:cNvPr>
          <p:cNvSpPr/>
          <p:nvPr/>
        </p:nvSpPr>
        <p:spPr>
          <a:xfrm>
            <a:off x="11658599" y="257443"/>
            <a:ext cx="102299" cy="546371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A27DE9C-4266-4699-958A-823536B3ED88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DA03CCF-E01B-4F58-9375-7C1B0E42D814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3546733-7D02-4020-932C-95A8E237E84B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51C3468-80D2-4F88-A08D-FCBBAD955604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91773B3-E9D0-4E82-B684-A23481524FAB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EE6161-F75D-43E9-BB21-72A1F0045106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838D05-F631-414C-BB89-79F2E29D4453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73BFD97-85CD-40AE-9CAA-3253DD4C57B1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A99F19-25CD-4686-87D5-08277941D6F8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Diagrammes de séquences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B2FFE-ACFE-44CC-801C-19CB94361A32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10E714A-7B06-49DA-A02F-2F2E257436EB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9CFF42AA-4D93-4A96-96E6-24B38A7EF946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9F728F-B66D-44F3-BE08-EB42CE8DB377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Image 6" descr="Une image contenant noir, télévision, écran&#10;&#10;Description générée automatiquement">
            <a:extLst>
              <a:ext uri="{FF2B5EF4-FFF2-40B4-BE49-F238E27FC236}">
                <a16:creationId xmlns:a16="http://schemas.microsoft.com/office/drawing/2014/main" id="{09ACE944-3CA8-4A8D-89AB-B179853E7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18" b="34133"/>
          <a:stretch/>
        </p:blipFill>
        <p:spPr>
          <a:xfrm>
            <a:off x="3632970" y="0"/>
            <a:ext cx="4979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704463" y="30905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2 </a:t>
            </a: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02F5BB80-20C1-4CCE-A2F8-E3B8CAF616D7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9B757E4B-B687-4875-AA86-662AA9FD72E7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FB18113A-CC61-44A7-A864-1041BA00DE1E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8E6C5856-3732-476A-9DB3-E13F5B5F3D6D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7DC2FF72-FFB8-48E2-B0D1-0680C3EBEAB1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80585E72-DF04-4924-B74B-5EBE2E2206C7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597D0160-64FE-446E-B0DA-F14E4124D1AC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6B3490F0-DA52-4F4B-91AD-44C10E872734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9E47548B-C56C-4DE6-8FD9-1A6EEEE471CD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C4CE2A-7A30-4E8B-904F-9CAED6F1E863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2F56465-4DF7-481B-801E-2487CDFAE9E5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DD6DC9-8C18-44E4-BD52-D6CD27A6D35E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6B63B4E-CDFB-476A-A90F-ABA592263C15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EE5D24-9ACA-48E1-8524-F9135AA2C9BD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06AD707-97E7-43CF-8F83-6A32BE5E1C59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3D526E5-15B9-4D00-B1CA-B48C038337BB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65FDA6-4F16-4288-B24D-1B877B869F00}"/>
              </a:ext>
            </a:extLst>
          </p:cNvPr>
          <p:cNvSpPr/>
          <p:nvPr/>
        </p:nvSpPr>
        <p:spPr>
          <a:xfrm>
            <a:off x="11658599" y="257443"/>
            <a:ext cx="102299" cy="546371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B49038F-8552-42E9-9E4C-2437C0414468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54553D-7584-4FB8-80B5-E1F72C17C669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158CD14-E277-4963-AA64-0A563F185C7F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7CF73BD-6907-449E-A905-44B5A6ABDD69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D5EEBA7-7FB7-44A3-8157-8D7B379174E6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28087D-890E-409B-96D4-7AB1A5FA4973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769306-0C8A-434E-8DEE-A3F37ED8718F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1377A31-7561-442D-B8E6-D7F8762FDEF9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8B406D-AAF6-403A-AFA9-D2E70378CCCD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Diagrammes de séquences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481E7E-B333-4916-B23E-198019A75D87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4543301-0918-401B-B673-F5AFDAC32178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82A604F-E283-4C92-8EBF-EB4DE839B095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7B0965-A080-441A-860D-7CF4CBD78F1E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Image 5" descr="Une image contenant noir, télévision, écran&#10;&#10;Description générée automatiquement">
            <a:extLst>
              <a:ext uri="{FF2B5EF4-FFF2-40B4-BE49-F238E27FC236}">
                <a16:creationId xmlns:a16="http://schemas.microsoft.com/office/drawing/2014/main" id="{3F4B39A6-DFEA-4840-A44F-403C51E01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8" t="66000"/>
          <a:stretch/>
        </p:blipFill>
        <p:spPr>
          <a:xfrm>
            <a:off x="320039" y="1723129"/>
            <a:ext cx="9131477" cy="43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28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Serveur socket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B866ED-4CFF-44BC-9BA8-DD16A9967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81" t="593" r="47706" b="14900"/>
          <a:stretch/>
        </p:blipFill>
        <p:spPr>
          <a:xfrm>
            <a:off x="1919294" y="1220653"/>
            <a:ext cx="5615362" cy="5659756"/>
          </a:xfrm>
          <a:prstGeom prst="rect">
            <a:avLst/>
          </a:prstGeom>
        </p:spPr>
      </p:pic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927DBDAB-1B2B-4CAB-A360-BF643D7742E0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49C3EC4A-B216-4A5A-9898-1D40617D7176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9B88965-67A5-446B-A7EE-285D318C9AD4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8D69CA5F-45CE-4E0F-8BD1-5FF758F78DC8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7AE238CB-D4AA-45B1-98C4-9366C12D5793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83E4A8BE-43E6-49F5-97FF-19E6D9CA1C6F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81787965-4FDA-441F-9E9B-A540360018FC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8E4A669-D851-4C67-A2FF-7CDDFD6BBD4B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38B30A88-6B92-40BA-8D74-5D50EDF66342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F47F2C-D0C5-4D20-B88B-387E38C4EBEF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185AA50-9763-48E5-91E7-90DBA0DE69EB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08204E-5376-4AAF-92D8-CCA76F0550FB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82C271-CE94-4390-B2BC-61032DF717C6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4410C30-8197-43CE-9100-EF0CBC1F73E7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FD6ED06-2A33-4C55-AE6F-745B87178E9B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046B35-E339-406E-85B2-1811D157EE1D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9A9C29-6EB9-49AF-9514-307C92E2BAAA}"/>
              </a:ext>
            </a:extLst>
          </p:cNvPr>
          <p:cNvSpPr/>
          <p:nvPr/>
        </p:nvSpPr>
        <p:spPr>
          <a:xfrm>
            <a:off x="11658599" y="257443"/>
            <a:ext cx="102299" cy="546371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999E5C7-4D7F-4A92-A8A4-534D17B381EF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BE747C9-E1DD-481A-9B32-3AD0E764B739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CC86285-5B8B-46F3-85C6-1F9A2C848F50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9CCE4C9-B9D2-43AD-841E-6AB6975306F9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C2704A3-CAD6-441D-AC05-1076A2AF4ECA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C0D2DA-7DD1-47E4-93E2-1FB7E3ABFACD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16BE5E-3B6E-4420-9AB6-0D00662664EE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7E641A2-0C3A-4BE6-8EF1-466B4FDA531D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3711A7-39B2-46D7-BD3C-31AC33F74267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Diagrammes de séquences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7AF33B-E557-4DCA-BCAA-0412D86EA044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A7871B2-C2DC-4680-8A5B-F1A7B3D97E39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5D7C00A-06A5-474B-87F0-9169E49A5D32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3FD528-275A-44D8-81CE-E901684C5D80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62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Classes</a:t>
            </a: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2025C6C0-2D2C-4D14-88A4-BA8D2505536F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89C869B-8D3C-47CD-807B-B1527D60DB47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3B862D16-7AB8-4201-B1B2-8CA08C2B7F27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16E5DB7B-7999-4156-9BC1-2DAB42176E55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B979A428-7BC2-4862-9828-34B1BFAD7754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17BCFE00-2B6B-4C74-B109-6E1D48374BD0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8BF4CC38-EE31-4098-8BB0-978F3C957C12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216293A8-66DC-4AA1-BD84-A8D6769B9F14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C6862885-385C-43F7-83B0-46D7BE9A4F53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AB4376-14B3-4986-A2B3-2FE0619C6DC6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032BFBC-1711-4B61-9FF8-7C7FD923A0F1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6EFC61-0EA4-44AF-873C-14CDE47CD29A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3BD4812-14B8-4426-94AD-D31C9C9DE5E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C4862D-9D2F-44E9-93D6-19F9CDFC29B9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8FD4FF4-9693-4596-96F0-0677B8B61471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1B6456F-8590-4CAE-B166-4ED27803C3C8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23B94C-9F64-421E-89E5-14985A4BA516}"/>
              </a:ext>
            </a:extLst>
          </p:cNvPr>
          <p:cNvSpPr/>
          <p:nvPr/>
        </p:nvSpPr>
        <p:spPr>
          <a:xfrm>
            <a:off x="11658599" y="257443"/>
            <a:ext cx="102299" cy="576177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015B3D1-6B44-4F74-9E2F-4BF219ADC952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B4A8908-3099-46A8-9CDB-5438F00FD966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0816EED-9BFD-4AED-8335-6780691F7A69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B71226F-EFFA-44FC-A0A4-B279549907BD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8D0ADA7-4A26-4F51-B957-81CB1335B6A7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4C2677-05B1-408F-8FC4-F67DE40741B0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D11D00-6D84-4FC8-B95D-7197E2E70259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C186B50-ECFC-4BA2-97EA-618AF05D920C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05F191-B783-44CA-A439-29138B646455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séquences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A629DB-775A-43F8-BDD6-762EEABD8AB7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classe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4C390A7-64A3-4474-B7F6-42BE30F58AC8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815FEE5-FE79-4CB5-A1B7-1471ADD33596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47CE35-5A47-4D07-9FCB-1FF32C951163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63B97D0-75CC-4360-9C94-D5D7BCD53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2" y="1676445"/>
            <a:ext cx="8461633" cy="39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30"/>
            <a:ext cx="9172738" cy="1771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13960" cy="2221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E7B1D84-6559-49AB-BBF8-D30F5D74B435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30FA043-06F1-476B-B53A-9A1900231248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44E87AF-7ED4-449F-B5AC-5BE3EE444FBB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9B6260EC-5F84-4565-9F10-F6351B4A6968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78BE95C-E509-444D-86CA-3D5F3C7F7DAD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F57B21AF-2E6B-4544-B75B-56BAC56BFFE9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0A0C16C2-5BB5-4DC8-A2B7-15B052023DB9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E7DDBB4-A5D0-48CC-9248-1CBA442C3221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C229F853-FA8C-4E81-A025-8C48C3F4473C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E1FBCA-58CA-4747-8C4E-9245DF0E7F30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0478FA3-9254-4AFA-AC1E-D69B980058E6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E91AB39-CC91-41E7-820F-45B65452A689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4830AA4-74DA-4086-970A-ACFDBF04D321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BBFBB6-7CEB-4914-B331-0114D91126BF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UML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48FA59F-4A6F-4FB3-B90D-03E9B61E67F1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87769E-2F98-43D2-B929-A2D5CF48819A}"/>
              </a:ext>
            </a:extLst>
          </p:cNvPr>
          <p:cNvSpPr/>
          <p:nvPr/>
        </p:nvSpPr>
        <p:spPr>
          <a:xfrm>
            <a:off x="11658599" y="257442"/>
            <a:ext cx="97587" cy="62645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4528D82-2C3D-4078-BE14-CB5E21703653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D31FEA6-0499-419D-A204-F66687A51937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08E419F-47C2-4A02-BA4B-D39A1E87B87E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D78E5F2-0768-411B-8930-7C80AC4C1A6C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011842D-46E6-4C41-8EA1-49797258D17B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98A4E-E6AA-44F6-BA1E-5FF06FA3BB1C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C61DB1-9612-4ED5-BF30-766931DD7AA4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F29565D-9D10-443C-9C62-1AD4D94CC683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7FFED7-7910-42B4-8E09-BF666E8B098A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séquences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68980E-6272-4D44-8B04-45CE6C134320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0E3395A-B522-42A0-90EC-0CA180BA050A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88CA8EC-F9F8-4EDF-BEEB-98CD378AA1BA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1EAE5B-2D15-4228-B0D0-1FEAEB01FE02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76F00DF-3B0B-4752-A1E2-D2F729E9C85E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9A3EA9-0811-4B17-BBFD-30A0FB67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822273"/>
            <a:ext cx="8595602" cy="5867467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1F75C67-19ED-4C1C-8C02-A891450335AA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DDABDCB-05CA-4CE6-8FB2-9551BFDA6DB8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76653C4-7739-41DF-B04D-9F0A08D5AAC8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25FEC329-248D-4382-B5B6-198779EC99F9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C8D6D83F-A4D2-4EFF-A51F-9F3B5E5E834E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147FA4E-EBD6-48D6-95CB-A3702F259E41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796141D-0542-46C0-8D5E-4E1963407D8A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D16A4E3-7015-4EA7-AE31-1F830D11C5D6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45DB0F9-A940-4960-B5EE-B0CFAAF264EE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28F36-0181-430B-B3BB-CBCD6C8EC12C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8319DA3-0883-4060-A117-7BA5FC93C17A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BEA1F5-A47F-41D6-9171-13EF0AB037D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57556AC-2FF4-4BFE-A2A1-0B61887B2F0E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0EB533E-00B5-43D9-A511-9C4E231C19D6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UML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A20E32-14CB-4817-9330-FD51FF28E8A3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47651-9CF5-4F65-AB43-0C71B580474B}"/>
              </a:ext>
            </a:extLst>
          </p:cNvPr>
          <p:cNvSpPr/>
          <p:nvPr/>
        </p:nvSpPr>
        <p:spPr>
          <a:xfrm>
            <a:off x="11658599" y="257442"/>
            <a:ext cx="97587" cy="62645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A782E-CBD1-4373-B057-36E8D7732145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FA016F4-5AC6-48CC-B34D-CC1928527737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0A2BF47-D3F7-4393-AA9B-52E72547212A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93BD75-5291-4BB9-807C-0E77B8527ABC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AE40F1-82F3-49DB-AFD2-7B6706852C19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15F37-CF93-49DB-AE1E-66714E0F7FC1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969F8-469C-4A44-AA14-2C70DD436F46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65CFF15-3FB0-444D-8280-AC0FBE3580B1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17CF4-4431-429D-92FD-CAFBB480EDCE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séquences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6AD31E-AEC8-4416-A217-B407AF48B207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5758958-669F-4181-9016-D07520B886DA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F514257-875A-4394-8D82-9BE82991254F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A201EB-9C26-4223-9373-5BAA95843830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EF9B0EB-D4DE-42BF-9D66-E76B8B51674D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9AE2EC90-C3C2-4209-99A4-9FE382BC0EDD}"/>
              </a:ext>
            </a:extLst>
          </p:cNvPr>
          <p:cNvSpPr/>
          <p:nvPr/>
        </p:nvSpPr>
        <p:spPr>
          <a:xfrm rot="16200000">
            <a:off x="7356817" y="3003037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CAE569BF-09E0-4E6B-BF28-3EDBBE271269}"/>
              </a:ext>
            </a:extLst>
          </p:cNvPr>
          <p:cNvSpPr/>
          <p:nvPr/>
        </p:nvSpPr>
        <p:spPr>
          <a:xfrm rot="16200000">
            <a:off x="8355868" y="300903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7076FA34-5790-4656-86A0-A6C1BEFB64F2}"/>
              </a:ext>
            </a:extLst>
          </p:cNvPr>
          <p:cNvSpPr/>
          <p:nvPr/>
        </p:nvSpPr>
        <p:spPr>
          <a:xfrm rot="16200000">
            <a:off x="7868592" y="3009032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2A3F4C27-2935-48B3-933C-2759B3EBCD1E}"/>
              </a:ext>
            </a:extLst>
          </p:cNvPr>
          <p:cNvSpPr/>
          <p:nvPr/>
        </p:nvSpPr>
        <p:spPr>
          <a:xfrm rot="16200000">
            <a:off x="4761915" y="300418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0468469B-3B5B-4A66-A87B-3CBE7DC2B237}"/>
              </a:ext>
            </a:extLst>
          </p:cNvPr>
          <p:cNvSpPr/>
          <p:nvPr/>
        </p:nvSpPr>
        <p:spPr>
          <a:xfrm rot="16200000">
            <a:off x="4303912" y="3005310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A3E96C3B-DEAC-405A-8CE9-01A73EC9C13F}"/>
              </a:ext>
            </a:extLst>
          </p:cNvPr>
          <p:cNvSpPr/>
          <p:nvPr/>
        </p:nvSpPr>
        <p:spPr>
          <a:xfrm rot="16200000">
            <a:off x="3848599" y="300418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94612B86-F314-49DF-924D-9F7692DB9F35}"/>
              </a:ext>
            </a:extLst>
          </p:cNvPr>
          <p:cNvSpPr/>
          <p:nvPr/>
        </p:nvSpPr>
        <p:spPr>
          <a:xfrm rot="16200000">
            <a:off x="2294311" y="300903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1832894" y="301060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1376525" y="3003037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 rot="19020000">
            <a:off x="1214914" y="2383860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 rot="19028537">
            <a:off x="1719636" y="2301680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6220425" y="3484862"/>
            <a:ext cx="131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Diagrammes UML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09557" y="3483411"/>
            <a:ext cx="1188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78715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5435501" y="293140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DC0E1A-4026-4E51-B444-A2AA1EC23DF4}"/>
              </a:ext>
            </a:extLst>
          </p:cNvPr>
          <p:cNvSpPr txBox="1"/>
          <p:nvPr/>
        </p:nvSpPr>
        <p:spPr>
          <a:xfrm rot="19020000">
            <a:off x="2036491" y="2100588"/>
            <a:ext cx="199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Tâches personnelles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CC7BA16-860D-4293-8075-FC7E0E2ADB32}"/>
              </a:ext>
            </a:extLst>
          </p:cNvPr>
          <p:cNvSpPr/>
          <p:nvPr/>
        </p:nvSpPr>
        <p:spPr>
          <a:xfrm>
            <a:off x="3002120" y="289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5C5B391-8991-4DF8-AB7A-4AF7DEAE8DB5}"/>
              </a:ext>
            </a:extLst>
          </p:cNvPr>
          <p:cNvSpPr txBox="1"/>
          <p:nvPr/>
        </p:nvSpPr>
        <p:spPr>
          <a:xfrm>
            <a:off x="2566252" y="3435124"/>
            <a:ext cx="143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B7216C-B84F-47A0-96F8-77D97570434F}"/>
              </a:ext>
            </a:extLst>
          </p:cNvPr>
          <p:cNvSpPr txBox="1"/>
          <p:nvPr/>
        </p:nvSpPr>
        <p:spPr>
          <a:xfrm rot="19020000">
            <a:off x="3680650" y="2125959"/>
            <a:ext cx="169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1</a:t>
            </a:r>
            <a:r>
              <a:rPr lang="fr-FR" sz="1400" baseline="30000" dirty="0">
                <a:latin typeface="Eras Medium ITC" panose="020B0602030504020804" pitchFamily="34" charset="0"/>
              </a:rPr>
              <a:t>er </a:t>
            </a:r>
            <a:r>
              <a:rPr lang="fr-FR" sz="14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59B2C0-D027-40BD-A8EA-8FEDD6126FA6}"/>
              </a:ext>
            </a:extLst>
          </p:cNvPr>
          <p:cNvSpPr/>
          <p:nvPr/>
        </p:nvSpPr>
        <p:spPr>
          <a:xfrm rot="19045150">
            <a:off x="4165731" y="2070082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2</a:t>
            </a:r>
            <a:r>
              <a:rPr lang="fr-FR" sz="1400" baseline="30000" dirty="0">
                <a:latin typeface="Eras Medium ITC" panose="020B0602030504020804" pitchFamily="34" charset="0"/>
              </a:rPr>
              <a:t>ème </a:t>
            </a:r>
            <a:r>
              <a:rPr lang="fr-FR" sz="1400" dirty="0">
                <a:latin typeface="Eras Medium ITC" panose="020B0602030504020804" pitchFamily="34" charset="0"/>
              </a:rPr>
              <a:t>environnement</a:t>
            </a:r>
            <a:endParaRPr lang="fr-FR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28B50-4FDA-44A4-9597-8FE1664B5D57}"/>
              </a:ext>
            </a:extLst>
          </p:cNvPr>
          <p:cNvSpPr/>
          <p:nvPr/>
        </p:nvSpPr>
        <p:spPr>
          <a:xfrm rot="19045150">
            <a:off x="4742892" y="2390368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Librairie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4124F4B-A72D-47D1-9E89-80EEBE84253C}"/>
              </a:ext>
            </a:extLst>
          </p:cNvPr>
          <p:cNvSpPr txBox="1"/>
          <p:nvPr/>
        </p:nvSpPr>
        <p:spPr>
          <a:xfrm>
            <a:off x="5059799" y="3542845"/>
            <a:ext cx="131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A40103C-9EB9-4A37-B634-10FE5796EA6D}"/>
              </a:ext>
            </a:extLst>
          </p:cNvPr>
          <p:cNvSpPr/>
          <p:nvPr/>
        </p:nvSpPr>
        <p:spPr>
          <a:xfrm>
            <a:off x="6551916" y="293140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21782" y="289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D2CBA-0D44-4B47-BDDD-68E81B80C039}"/>
              </a:ext>
            </a:extLst>
          </p:cNvPr>
          <p:cNvSpPr/>
          <p:nvPr/>
        </p:nvSpPr>
        <p:spPr>
          <a:xfrm rot="19045150">
            <a:off x="7107513" y="1778651"/>
            <a:ext cx="26196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  <a:endParaRPr lang="fr-FR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37D254-CA50-48D3-B06A-2A44EBE55DA7}"/>
              </a:ext>
            </a:extLst>
          </p:cNvPr>
          <p:cNvSpPr/>
          <p:nvPr/>
        </p:nvSpPr>
        <p:spPr>
          <a:xfrm rot="19045150">
            <a:off x="7639418" y="1911182"/>
            <a:ext cx="2316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Diagrammes de séquences</a:t>
            </a:r>
            <a:endParaRPr lang="fr-FR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5DE7F6-AC22-4BFC-A82C-0F06E46E9F97}"/>
              </a:ext>
            </a:extLst>
          </p:cNvPr>
          <p:cNvSpPr/>
          <p:nvPr/>
        </p:nvSpPr>
        <p:spPr>
          <a:xfrm rot="19045150">
            <a:off x="8165843" y="2026535"/>
            <a:ext cx="1941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Diagramme de classes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endPos="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599" y="257446"/>
            <a:ext cx="102299" cy="6262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01E53E8-4F15-46BD-A786-B88B007A6CCA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9355E50-ED08-4CC7-A79B-B04D2848AD00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A26819D0-BFD8-432F-BB29-13694341AD7D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FD3DCE50-A193-4E4D-896E-B6841DC8CDFF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9E7A0524-EFB6-468A-8297-86385ADBBEAC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D7D767F2-9458-4036-B038-30740BFC3BE2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357C086B-76D7-4CD2-8136-54851B1C3C6E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6CAADE8F-1340-4BB4-BDF9-113FF394B661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BAA0BC09-C33F-4D4A-8F6C-F26403A361AD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818E29B7-15CE-47C5-9409-D3F2B44329A8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E56DAFD-4692-4BEB-8208-1007F7969F43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578E1C5-99FA-4668-9246-7B1B36C42572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latin typeface="Eras Medium ITC" panose="020B0602030504020804" pitchFamily="34" charset="0"/>
              </a:rPr>
              <a:t>er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08C1CF-F247-4676-B059-9A4663F4BB09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  <a:endParaRPr lang="fr-FR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A88F64-E9CF-4CD3-B869-D51B5065B107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Librairie</a:t>
            </a:r>
            <a:endParaRPr lang="fr-FR" sz="12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15A2620-762B-4F5E-BE6F-14E228800A95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622C3B-B96B-4608-88D1-598C44F9A6D1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3A1B6A-A3C7-432F-B93A-4DC0E134F4CE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FC499A-D071-4A1E-95DC-9351F685C2DB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58D64E7-F4EA-434B-91DF-D36808472E13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E6574921-B8CE-4B72-8CD3-D1FDF9D3456D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endPos="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392424" y="4384431"/>
            <a:ext cx="443781" cy="786597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AF603-9628-4F8C-9562-EAD5B3128255}"/>
              </a:ext>
            </a:extLst>
          </p:cNvPr>
          <p:cNvSpPr/>
          <p:nvPr/>
        </p:nvSpPr>
        <p:spPr>
          <a:xfrm>
            <a:off x="2340864" y="5185912"/>
            <a:ext cx="1462059" cy="1050296"/>
          </a:xfrm>
          <a:prstGeom prst="rect">
            <a:avLst/>
          </a:prstGeom>
          <a:noFill/>
          <a:ln w="38100">
            <a:solidFill>
              <a:srgbClr val="A5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A860E1-2CEA-4F2D-B219-2475CC72715B}"/>
              </a:ext>
            </a:extLst>
          </p:cNvPr>
          <p:cNvSpPr txBox="1"/>
          <p:nvPr/>
        </p:nvSpPr>
        <p:spPr>
          <a:xfrm>
            <a:off x="3757657" y="5482368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Détecter l’ordre de fin de partie </a:t>
            </a: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C215DDE7-9245-4A60-BB36-0D9F80C3F7A5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B07CAC-60D5-4A5F-B353-7991E8D9190B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110561C-7F16-4080-8A92-098A4E9C36B4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F2D20DA-59BA-44E6-BF1F-8624236F84A9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16A564-59FA-4559-B544-FAA733E33EDF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275CC8-865F-481C-9B3A-EAF29E6FB17E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EF2FB7-F1FD-4572-867B-80BBD707BD64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8512786-D2E7-46A9-998C-83F35CC64291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09753A-B304-4852-AB3C-BE0EA603FF35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9C2B3-5507-4D35-B010-FB454ED9DC85}"/>
              </a:ext>
            </a:extLst>
          </p:cNvPr>
          <p:cNvSpPr/>
          <p:nvPr/>
        </p:nvSpPr>
        <p:spPr>
          <a:xfrm>
            <a:off x="11658599" y="257445"/>
            <a:ext cx="102299" cy="93520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D02D692-D0F9-43C2-B118-9CA8A5982406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6DF0081-249A-4CAC-8867-3AF373758CCE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F26169BF-C7ED-41D6-A11C-7783B9C92171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5D49D77D-3869-4AFA-8A6F-D19D14551000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C976FDF8-E159-4664-8262-45F1EBED74C9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5E904106-50BD-4323-9513-44FC5CA7A129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36AC9875-7C48-436F-BC4F-B0F05F31A9F3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FEDFA7B2-1148-4FAD-BA16-93A7FAC944A1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6DC5DEBF-EDC2-4B22-A4A7-2AAE1921CDB5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0AD21A0C-66DB-4DDA-BA8F-84C7479575FE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CCAB22A-1D4D-4386-A1CE-6BABC3644048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E237A26-12DF-494A-8914-886BFD2DDD7B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latin typeface="Eras Medium ITC" panose="020B0602030504020804" pitchFamily="34" charset="0"/>
              </a:rPr>
              <a:t>er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5942D3-AEAC-4D1D-B7A6-03212A34B4BC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  <a:endParaRPr lang="fr-FR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92ABED-472E-44D3-8E55-140C7898F2AC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Librairie</a:t>
            </a:r>
            <a:endParaRPr lang="fr-FR" sz="12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F16BC5D-EB99-490D-8C7D-F1D4AD7A144B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7C7739-00E7-4CA5-B46F-8BC5385A593D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22E7A5-AE61-4D98-8481-C1F4FF0CE0A1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BF5545-69C9-4CD9-9203-B9AC7C823461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B0BB560-1E20-44E3-8CD4-45508885F8DD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5215AF7F-D6A8-49CA-86AB-B93412A7BA49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FCA19072-E7A4-439D-BE98-15696DE1C683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endParaRPr lang="fr-FR" sz="1200" dirty="0">
              <a:latin typeface="Eras Medium ITC" panose="020B0602030504020804" pitchFamily="34" charset="0"/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67669" y="1631532"/>
            <a:ext cx="37993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 à travers un contreplaqué de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Utiliser un bus SPI (</a:t>
            </a:r>
            <a:r>
              <a:rPr lang="fr-FR" i="1" dirty="0">
                <a:latin typeface="Eras Medium ITC" panose="020B0602030504020804" pitchFamily="34" charset="0"/>
              </a:rPr>
              <a:t>Serial </a:t>
            </a:r>
            <a:r>
              <a:rPr lang="fr-FR" i="1" dirty="0" err="1">
                <a:latin typeface="Eras Medium ITC" panose="020B0602030504020804" pitchFamily="34" charset="0"/>
              </a:rPr>
              <a:t>Peripheral</a:t>
            </a:r>
            <a:r>
              <a:rPr lang="fr-FR" i="1" dirty="0">
                <a:latin typeface="Eras Medium ITC" panose="020B0602030504020804" pitchFamily="34" charset="0"/>
              </a:rPr>
              <a:t> Interface</a:t>
            </a:r>
            <a:r>
              <a:rPr lang="fr-FR" dirty="0">
                <a:latin typeface="Eras Medium ITC" panose="020B06020305040208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Allumer ou éteindre une LED correspondante dans la seconde selon l'état du capteur dans la seconde.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 et envoyer l’ordre de fin partie à l’application de supervision via un système client socket.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Détecter l’ordre de fin de partie dans l’application de supervision via un système serveur socket.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7386F-E94D-45FF-A283-4C1ED4399519}"/>
              </a:ext>
            </a:extLst>
          </p:cNvPr>
          <p:cNvSpPr txBox="1"/>
          <p:nvPr/>
        </p:nvSpPr>
        <p:spPr>
          <a:xfrm rot="16200000">
            <a:off x="-228577" y="1701209"/>
            <a:ext cx="110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Lecteurs RFID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BF2216-A499-43EF-9993-11473044FB59}"/>
              </a:ext>
            </a:extLst>
          </p:cNvPr>
          <p:cNvSpPr txBox="1"/>
          <p:nvPr/>
        </p:nvSpPr>
        <p:spPr>
          <a:xfrm rot="5400000">
            <a:off x="3505041" y="1498466"/>
            <a:ext cx="12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Raspberry Pi3 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8B23E9-5E23-4379-858B-7862B5D38254}"/>
              </a:ext>
            </a:extLst>
          </p:cNvPr>
          <p:cNvSpPr txBox="1"/>
          <p:nvPr/>
        </p:nvSpPr>
        <p:spPr>
          <a:xfrm rot="16200000">
            <a:off x="145848" y="4289333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A51258"/>
                </a:solidFill>
                <a:latin typeface="Eras Medium ITC" panose="020B0602030504020804" pitchFamily="34" charset="0"/>
              </a:rPr>
              <a:t>LEDs</a:t>
            </a:r>
            <a:endParaRPr lang="fr-FR" sz="1200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44E7422-49AD-43D1-9870-684CD863C96C}"/>
              </a:ext>
            </a:extLst>
          </p:cNvPr>
          <p:cNvSpPr txBox="1"/>
          <p:nvPr/>
        </p:nvSpPr>
        <p:spPr>
          <a:xfrm rot="5400000">
            <a:off x="3175701" y="5194496"/>
            <a:ext cx="18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Gâche électrique RS PRO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AE3B06-31BF-4DD2-B03F-DD45F116D0E2}"/>
              </a:ext>
            </a:extLst>
          </p:cNvPr>
          <p:cNvSpPr txBox="1"/>
          <p:nvPr/>
        </p:nvSpPr>
        <p:spPr>
          <a:xfrm>
            <a:off x="1740124" y="5544384"/>
            <a:ext cx="147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Module relais 12V </a:t>
            </a: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A40EB0F7-C779-42A9-AD63-CDF328307791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04B726-59D5-457F-8F57-528E2555AC99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17FCCDD-470B-4AFF-BCAD-8D9C30501763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8CC28-DCBF-4122-B56E-5BEED4687F41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EE779A4-9E87-4B04-8C06-457A019C80E3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119E22E-6D19-4A5E-9E60-3B392AABF63A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A4CC815-E55A-4C1A-9352-6D4CFF30F049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F941210-B436-49D5-BB35-95A4CCBD9BD0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7BFFECC-F22B-4D66-A98A-5355BCD58ADA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0515F2-9950-428F-B88D-F2D28A1A7CCC}"/>
              </a:ext>
            </a:extLst>
          </p:cNvPr>
          <p:cNvSpPr/>
          <p:nvPr/>
        </p:nvSpPr>
        <p:spPr>
          <a:xfrm>
            <a:off x="11658599" y="257445"/>
            <a:ext cx="102299" cy="120292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A6833D8-8CD9-4086-91AE-8CB5086CB3FF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71BFB43-D667-4312-83D4-7C22F8A1C4AE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509DB119-E3B1-43DD-99CF-ADE1EFC499DE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B5AC1AF6-4E7C-4C62-BCBC-30A8987FE3A0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CD5F0C3E-6436-41A4-934C-A8121DA7A046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99D377EC-3AB9-42DE-91B5-3CF743C3AF65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3519B239-FD84-4A17-BCDE-A589AA8D4E91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2D93C21E-236F-45CF-B92A-D40080F14FEC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BE6A4C7A-47B2-4BE7-B5DA-0DE9C475D9DC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EFE7F171-DA41-401B-95B7-DB63DCAEA237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B6BD9B9-F7C5-4EEA-AFAE-C570E4ECB8FF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latin typeface="Eras Medium ITC" panose="020B0602030504020804" pitchFamily="34" charset="0"/>
              </a:rPr>
              <a:t>er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33CE59-6687-477D-BE68-B503189F9C2F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  <a:endParaRPr lang="fr-FR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20DD15-75BC-498E-9C41-8B3833A7080C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Librairie</a:t>
            </a:r>
            <a:endParaRPr lang="fr-FR" sz="1200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BF46C69-8B31-418C-9693-37AF26424B08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BEF8BE-10DE-4767-BBD5-52C0AA2906D2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464C1C-CBC7-41BD-A9A5-0C2716FD31C1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883F23-CC74-4F90-8E8F-DAB0B093F3DF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A689FD80-2C17-4726-AACD-7DEC1EC963B3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5C041866-AFFC-4E96-AB5E-BB41C66E06D0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programmation: 1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er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F0F8B-9F16-4C37-87CF-5E71B402E9F6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Raspbian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CD770EB-39C8-4961-A975-D81FE177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72" y="1479205"/>
            <a:ext cx="1848015" cy="1043233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432392D-CDA4-4EF2-B283-182EA7C95F6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061511" y="2000822"/>
            <a:ext cx="2014861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BD09E-F0C0-48E4-A20E-9726A94F44B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Python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254BEC-E913-4433-AF37-9E11336C361F}"/>
              </a:ext>
            </a:extLst>
          </p:cNvPr>
          <p:cNvCxnSpPr>
            <a:cxnSpLocks/>
            <a:stCxn id="28" idx="3"/>
            <a:endCxn id="1024" idx="1"/>
          </p:cNvCxnSpPr>
          <p:nvPr/>
        </p:nvCxnSpPr>
        <p:spPr>
          <a:xfrm>
            <a:off x="2059803" y="3697092"/>
            <a:ext cx="2925471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 1023">
            <a:extLst>
              <a:ext uri="{FF2B5EF4-FFF2-40B4-BE49-F238E27FC236}">
                <a16:creationId xmlns:a16="http://schemas.microsoft.com/office/drawing/2014/main" id="{EBBE580E-AF9B-4527-BC42-179DD376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274" y="3011420"/>
            <a:ext cx="1310396" cy="1371344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3881EC8-C0C1-409C-9C50-5DC54E7D72F0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B3967-D030-492C-9567-7E58D43E4099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Pycharm</a:t>
            </a:r>
          </a:p>
        </p:txBody>
      </p:sp>
      <p:pic>
        <p:nvPicPr>
          <p:cNvPr id="1031" name="Image 103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228FA1E-E3D5-496A-B23F-F12537FD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621" y="4785400"/>
            <a:ext cx="1621232" cy="1215924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4060EED-2CED-4349-9162-232E3292F492}"/>
              </a:ext>
            </a:extLst>
          </p:cNvPr>
          <p:cNvCxnSpPr>
            <a:cxnSpLocks/>
            <a:stCxn id="39" idx="3"/>
            <a:endCxn id="1031" idx="1"/>
          </p:cNvCxnSpPr>
          <p:nvPr/>
        </p:nvCxnSpPr>
        <p:spPr>
          <a:xfrm>
            <a:off x="2059803" y="5393362"/>
            <a:ext cx="444281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912DCC9-2BF2-4A10-92A8-C4189365D209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41257A4B-7A2D-48D5-B74A-527DED1579FD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C0593F6E-28F1-455A-B048-2334CC516041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F32408D5-EDC2-4CAD-A759-9422F68C7482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3A11E8-210A-4DF3-B8F1-ED2B90C0176A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384A2AD-6BDC-4566-BA1D-9185290A22D7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984A3F5-DE22-4AC9-91C6-E37965A865B6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29C8427-4738-4330-9C6C-A70B0A23FBEF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375B2F3-60A3-4EF3-8973-A08D65B8D3F2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E889D3D-1BAC-4103-92C4-68B0C2C1C3F4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61B249A-B125-434A-8D59-02C78FBC1916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544AEB-F929-4B6A-ACE9-05398E366E42}"/>
              </a:ext>
            </a:extLst>
          </p:cNvPr>
          <p:cNvSpPr/>
          <p:nvPr/>
        </p:nvSpPr>
        <p:spPr>
          <a:xfrm>
            <a:off x="11658599" y="257445"/>
            <a:ext cx="102299" cy="223338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10D915A-665A-40C9-9B54-DAD9DB3D7FD9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7902C19-0C3E-4365-868A-187E18CCFF17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13A189A-62DC-49EB-8600-6C4A150ECE6E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7D54AF56-4B14-4750-AFA5-32A87CEE9AB7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Terminateur 48">
            <a:extLst>
              <a:ext uri="{FF2B5EF4-FFF2-40B4-BE49-F238E27FC236}">
                <a16:creationId xmlns:a16="http://schemas.microsoft.com/office/drawing/2014/main" id="{EABF5EE8-1DA2-4673-97AB-7C4234116BEA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Terminateur 50">
            <a:extLst>
              <a:ext uri="{FF2B5EF4-FFF2-40B4-BE49-F238E27FC236}">
                <a16:creationId xmlns:a16="http://schemas.microsoft.com/office/drawing/2014/main" id="{E39AADEE-6CBF-4D3F-AFA1-E625E2AA5EF5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8FFDA4D6-1A76-4D66-9564-88C8E19F5B26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4ACCC7B2-E87C-48F8-8BB1-F06979C8656D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8E3E334-2B51-425E-8D99-A7F0C50AF1CF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5E1EE3F-8A69-4413-AC97-496E4B02A668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4A5450-195F-4A8F-9455-9B114F6F2875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  <a:endParaRPr lang="fr-FR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15F70A-BD75-46D4-B282-4CEDFD735697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Librairie</a:t>
            </a:r>
            <a:endParaRPr lang="fr-FR" sz="12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CC28B2A-D8A4-4E80-8A6D-088080E8D03C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7F550E-F410-42CE-8482-FD918286FBC3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FFFBC4F-FD05-484D-BC85-6A4D5951EBE7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9FB2E3-0CE4-4CC4-9026-4BB2D173D4A2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DA0F578-09EC-4040-9B48-E136CB883336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43178C9-3C5D-47F0-B329-9D7CE1C87DD4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07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627A92C3-CA10-476E-B027-7D6386D38EE4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Terminateur 50">
            <a:extLst>
              <a:ext uri="{FF2B5EF4-FFF2-40B4-BE49-F238E27FC236}">
                <a16:creationId xmlns:a16="http://schemas.microsoft.com/office/drawing/2014/main" id="{B2EDCD45-D0EA-4DF0-AA2B-6C4EE12FC71F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programmation: 2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ème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A4B7B-3AC9-472B-ACDE-911F989E5A7C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Windows 10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AC45F99-3F4B-43F2-847E-0B1D7F6500B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 flipV="1">
            <a:off x="2061511" y="2000822"/>
            <a:ext cx="2042398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6DF09-2D06-4D7F-B0F1-90EBFEF5307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C#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6F52747-8EF2-40A0-A290-CE0CB2E386CA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2059803" y="3697092"/>
            <a:ext cx="29165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325F413-713C-4445-8CAC-E02EC8E183A3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36D6EE-DAA3-4269-8743-4E572544F277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Visual Studio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64FEFD4-4B82-44C4-9F9C-3E0D6299D92F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2059803" y="5393362"/>
            <a:ext cx="4441900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6C84D48-16C6-4FD7-BE2C-1C07A98FDEF6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BC78B62-3682-468C-8D67-C407A7A84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" t="28765" r="18" b="32329"/>
          <a:stretch/>
        </p:blipFill>
        <p:spPr>
          <a:xfrm>
            <a:off x="4103909" y="1726785"/>
            <a:ext cx="2756146" cy="54807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803A2CC-8ADC-4CEC-9AEB-000504BB6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1" r="4944" b="3777"/>
          <a:stretch/>
        </p:blipFill>
        <p:spPr>
          <a:xfrm>
            <a:off x="4976381" y="2976179"/>
            <a:ext cx="1377121" cy="1441826"/>
          </a:xfrm>
          <a:prstGeom prst="rect">
            <a:avLst/>
          </a:prstGeom>
        </p:spPr>
      </p:pic>
      <p:pic>
        <p:nvPicPr>
          <p:cNvPr id="58" name="Image 57" descr="Une image contenant signe, horloge, dessin&#10;&#10;Description générée automatiquement">
            <a:extLst>
              <a:ext uri="{FF2B5EF4-FFF2-40B4-BE49-F238E27FC236}">
                <a16:creationId xmlns:a16="http://schemas.microsoft.com/office/drawing/2014/main" id="{B3798491-485E-4117-A472-0CA5D1B7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703" y="4525848"/>
            <a:ext cx="1726396" cy="1735028"/>
          </a:xfrm>
          <a:prstGeom prst="rect">
            <a:avLst/>
          </a:prstGeom>
        </p:spPr>
      </p:pic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3DBE5B31-CCE5-411A-9A3F-0CBBCB84BFF1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FE959A18-BB78-46D6-8D8C-93C1113BA4CC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0C1C48E4-7CA1-42DD-9E1F-0E52CD2F7022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A1D1AAF5-00FA-4E1A-869D-8E15089DE8E5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6FDB64-8AF5-4853-81D7-F417B40E09C3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0514079-C63F-4F67-AF46-A3A21568B627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6F2AAAE-5F5C-47EC-8544-78E8D5CD48F8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4D054C7-BD25-4FEE-A16A-75E16BF009B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42F02F9-5856-4FAE-A037-21EDCF4E89D2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CDA149F-1F51-46B0-9B78-C9909AB74184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4D8CBB6-0072-4E74-A62F-7C096B780AE5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FE4A63-FDA8-4BE6-8D9E-414894EA3659}"/>
              </a:ext>
            </a:extLst>
          </p:cNvPr>
          <p:cNvSpPr/>
          <p:nvPr/>
        </p:nvSpPr>
        <p:spPr>
          <a:xfrm>
            <a:off x="11658599" y="257444"/>
            <a:ext cx="102299" cy="253144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09E80D2-2AC7-40DC-80EC-A83ABDC62576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8EC2097-6743-49BC-A4BD-179FA32B2460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D225AA2-147C-4286-865D-089D149729BD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B9BAF91C-C816-4827-B7CA-E12DCB1053D6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F2A1EA12-A08C-4A27-A6D7-378749BCCB37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B83029F4-1F21-4414-A351-39600F3F6644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C6E9A68-035F-448C-9BBF-2AF21DE652B3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6EE5354-9D8B-491B-ABE9-DB8E3D261055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B8D265-7A61-4E70-886C-D95E21F31F53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10CB28-86B2-46E7-970F-E2150404707D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EF3379B-F93F-4AEC-9A19-4AB87EA5D556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B37525-1D1C-4973-8EF2-5B2A27BA2A93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0FD65D-D51B-44FE-B0B7-429F82769BC8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12E1E8-D2F8-4358-B20D-EFC26DEC7D4B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2519BEC-A654-476E-885F-E192FEABF331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3E7350D-A3CC-44A4-B042-50C712DBDEF8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51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A51258"/>
                </a:solidFill>
                <a:latin typeface="Eras Medium ITC" panose="020B0602030504020804" pitchFamily="34" charset="0"/>
              </a:rPr>
              <a:t>Librairie</a:t>
            </a:r>
            <a:endParaRPr lang="fr-FR" sz="2800" b="1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71899-BAB1-4FE1-A456-5AC697088E0D}"/>
              </a:ext>
            </a:extLst>
          </p:cNvPr>
          <p:cNvSpPr/>
          <p:nvPr/>
        </p:nvSpPr>
        <p:spPr>
          <a:xfrm>
            <a:off x="367308" y="1122121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pi-rc522</a:t>
            </a:r>
            <a:r>
              <a:rPr lang="fr-FR" sz="1200" dirty="0">
                <a:solidFill>
                  <a:schemeClr val="tx1"/>
                </a:solidFill>
              </a:rPr>
              <a:t> est une librairie sous </a:t>
            </a:r>
            <a:r>
              <a:rPr lang="fr-FR" sz="1200" dirty="0">
                <a:solidFill>
                  <a:srgbClr val="A51258"/>
                </a:solidFill>
              </a:rPr>
              <a:t>licence MIT </a:t>
            </a:r>
            <a:r>
              <a:rPr lang="fr-FR" sz="1200" dirty="0">
                <a:solidFill>
                  <a:schemeClr val="tx1"/>
                </a:solidFill>
              </a:rPr>
              <a:t>pour le</a:t>
            </a:r>
            <a:r>
              <a:rPr lang="fr-FR" sz="1200" dirty="0">
                <a:solidFill>
                  <a:srgbClr val="A51258"/>
                </a:solidFill>
              </a:rPr>
              <a:t> Python</a:t>
            </a:r>
          </a:p>
        </p:txBody>
      </p:sp>
      <p:pic>
        <p:nvPicPr>
          <p:cNvPr id="6" name="Image 5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1476270C-68DA-4E1A-A34E-FB102FA05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53" y="944237"/>
            <a:ext cx="1486846" cy="110816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991D987-C960-4F9B-B5A3-ED2CD4D77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17310" y="1498320"/>
            <a:ext cx="1066743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Une image contenant moniteur, intérieur, écran, noir&#10;&#10;Description générée automatiquement">
            <a:extLst>
              <a:ext uri="{FF2B5EF4-FFF2-40B4-BE49-F238E27FC236}">
                <a16:creationId xmlns:a16="http://schemas.microsoft.com/office/drawing/2014/main" id="{78013C0C-D50E-4F62-A056-A002A217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25" y="4723757"/>
            <a:ext cx="4041872" cy="2024244"/>
          </a:xfrm>
          <a:prstGeom prst="rect">
            <a:avLst/>
          </a:prstGeom>
          <a:ln w="38100">
            <a:solidFill>
              <a:srgbClr val="A51258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00F7095-20DC-455F-BC6B-604E670A9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770" y="930917"/>
            <a:ext cx="4211613" cy="3601135"/>
          </a:xfrm>
          <a:prstGeom prst="rect">
            <a:avLst/>
          </a:prstGeom>
          <a:ln w="28575">
            <a:solidFill>
              <a:srgbClr val="A51258"/>
            </a:solidFill>
          </a:ln>
          <a:effectLst>
            <a:glow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D411F7-8FA0-48E4-817D-10CB94BCD191}"/>
              </a:ext>
            </a:extLst>
          </p:cNvPr>
          <p:cNvSpPr/>
          <p:nvPr/>
        </p:nvSpPr>
        <p:spPr>
          <a:xfrm>
            <a:off x="6450575" y="5359679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Exemples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EA8D079-5BB8-4541-BAA5-902C067C3205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7375576" y="4532052"/>
            <a:ext cx="1" cy="8276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1D6E6A8-FC45-4AFC-AAC2-664A3ECDE1DF}"/>
              </a:ext>
            </a:extLst>
          </p:cNvPr>
          <p:cNvCxnSpPr>
            <a:cxnSpLocks/>
            <a:stCxn id="26" idx="1"/>
            <a:endCxn id="19" idx="3"/>
          </p:cNvCxnSpPr>
          <p:nvPr/>
        </p:nvCxnSpPr>
        <p:spPr>
          <a:xfrm flipH="1">
            <a:off x="4598597" y="5735879"/>
            <a:ext cx="18519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A38AC-578F-4101-BB2A-5429A32B752B}"/>
              </a:ext>
            </a:extLst>
          </p:cNvPr>
          <p:cNvSpPr/>
          <p:nvPr/>
        </p:nvSpPr>
        <p:spPr>
          <a:xfrm>
            <a:off x="367308" y="2922939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Facilite </a:t>
            </a:r>
            <a:r>
              <a:rPr lang="fr-FR" sz="1200" dirty="0">
                <a:solidFill>
                  <a:schemeClr val="tx1"/>
                </a:solidFill>
              </a:rPr>
              <a:t>l’utilisation des lecteurs RFID RC-522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5957FC1-7DE0-4701-AB56-118B48A89468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1292309" y="1874520"/>
            <a:ext cx="0" cy="1048419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5E766C0-203C-4472-B192-90921138160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217310" y="3299139"/>
            <a:ext cx="4233265" cy="206054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F0D42D-15DF-4ED4-BF05-4AA440D940B1}"/>
              </a:ext>
            </a:extLst>
          </p:cNvPr>
          <p:cNvSpPr/>
          <p:nvPr/>
        </p:nvSpPr>
        <p:spPr>
          <a:xfrm>
            <a:off x="3102475" y="2606485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« Logiciels libres </a:t>
            </a:r>
            <a:r>
              <a:rPr lang="fr-FR" sz="1200" dirty="0">
                <a:solidFill>
                  <a:schemeClr val="tx1"/>
                </a:solidFill>
              </a:rPr>
              <a:t>et</a:t>
            </a:r>
            <a:r>
              <a:rPr lang="fr-FR" sz="1200" dirty="0">
                <a:solidFill>
                  <a:srgbClr val="A51258"/>
                </a:solidFill>
              </a:rPr>
              <a:t> open source »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2066C5F-E3BB-4FDC-8651-5E634143B6B2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4027476" y="2052402"/>
            <a:ext cx="0" cy="554083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24644403-1A68-498D-82FE-8E24DB248A98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C8DE190B-7A0F-411B-8D92-41DE0F6BEDA4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88895456-E29C-4A2F-BD35-97F20F35E075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4C1556EC-2712-416B-A552-843EB992BF8B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92BE1FD2-18CE-420D-BDA5-6959F122ED31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C55C5939-78BF-400B-B08B-6614587A2748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C77387-7104-46FE-928B-41D349D32902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1FE5FDC-3A81-452B-BA6D-A170086ED170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4CC2542-83AC-4E4D-B879-07F2C80DC849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A32611F-3846-4C48-9A57-7CD8ACB6C9C5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70C445A-F1F2-4E6F-B162-E2D7227FDC33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D83D5F9-6E12-4B8D-AD87-26B25BEA4552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5913A8-6223-4283-8F79-BEE7D00D55AC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A02E67-3FF2-440E-96D7-754496F83DEF}"/>
              </a:ext>
            </a:extLst>
          </p:cNvPr>
          <p:cNvSpPr/>
          <p:nvPr/>
        </p:nvSpPr>
        <p:spPr>
          <a:xfrm>
            <a:off x="11658599" y="257444"/>
            <a:ext cx="102299" cy="282950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A1A0C7F-2440-43AD-B853-AF7849BC440D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D2EF22D-E7D7-4E5A-9C8B-20F1EDC57703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AF1B87F-7F43-4F1F-88B4-1C1423788735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1CC64D82-4E01-47E9-905A-16D03053B57F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88FE455F-3054-4EFF-9049-C19DCA5982B3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2059F404-7417-4412-944D-CC14B3D9B1FA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A8C34DF-D53D-4FA1-9602-2448C14C4A05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4114A84-D032-4254-8108-357AB40D70D6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F2D41-881D-4C73-9F99-E03559C119EA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80222A-3DDB-4E91-8040-69C716414479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1732E2D-B937-41F2-A080-C2563F3D680E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0D0235-C030-42E5-91EA-A5E10EB90BDD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EA7CE3-9B56-4A75-85F3-055958022134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A1C200F-B63C-45C9-BE21-DAB5FE08A777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5D5DCE3-EDAF-454A-AEA6-CEF650EF3D8B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633449-1828-43B6-9078-BFE381E290FE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5212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Câblage</a:t>
            </a:r>
            <a:endParaRPr lang="fr-FR" sz="2800" b="1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pic>
        <p:nvPicPr>
          <p:cNvPr id="20" name="Image 1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2CECDA03-D18F-459D-A3E6-1C306067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03" y="859862"/>
            <a:ext cx="6717629" cy="5998138"/>
          </a:xfrm>
          <a:prstGeom prst="rect">
            <a:avLst/>
          </a:prstGeom>
        </p:spPr>
      </p:pic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5C5DDF1C-7EDA-49B0-AA14-4DD803952E0B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C052B5D-66C1-4352-9B29-99AFEEFEF7C5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4E16653D-7C87-472C-80F2-B3803A5B6439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D26320A8-939A-40DC-965A-0F8994A8632B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6AC421A0-866F-4637-96AA-9F6E6D27EE27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401B3522-812A-4187-A01A-7D188B9AFDC7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254AC4-AF55-4E5F-8C34-D91F950CA719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8DDC844-5224-40E3-853C-6E4910465F5F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30E3F7-D612-4229-A015-89FE9CE3A463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500875-039D-4FAC-B219-9E616DAB83BE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6A6E08D-784D-4B8E-8D15-220B508DAE79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3DE48C0-9C79-4A43-AA45-76C200E4CD1B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706DCA7-D333-4D05-912D-22A67E2A4C7E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40596C-BE35-44ED-A665-51FC06CDFE6C}"/>
              </a:ext>
            </a:extLst>
          </p:cNvPr>
          <p:cNvSpPr/>
          <p:nvPr/>
        </p:nvSpPr>
        <p:spPr>
          <a:xfrm>
            <a:off x="11658599" y="257444"/>
            <a:ext cx="102299" cy="328670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A5303A8-4E2B-4FCD-9D01-5E7BB7970F95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BC9AB7D-ACBA-4B57-A133-B5C8DEFDB950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45311EE-0F88-47F2-B552-F10225945B6B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166F15BA-2107-4117-9AE0-BB7464C094B0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B6F55EFF-28EA-4C6D-843E-F611AE051145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26A1FE93-BF10-4B70-8BBD-9773FB9B9250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AC85B05-773C-4D70-A0AD-6A1B566FF982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5DB6AA2-BBFD-42CC-AA51-1BF4E74C8A60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033270-9B90-4C66-868C-B81A53E9C689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692E28-486B-4BD1-A7D6-27D60172C12B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4EF0944-90C5-4F0E-9B46-A505C077BE57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E9C56E-4E11-468D-AC10-E2ADD92CDB18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0C5FCE-3F1D-48E0-B1FD-16A5B07C49D5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A698C6A-BDD6-4834-A312-3914C3BD344E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C489405-8772-4223-8054-9A0DB125BBF1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397723-3B95-4EBD-9CBF-192053CCD646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8409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957</TotalTime>
  <Words>691</Words>
  <Application>Microsoft Office PowerPoint</Application>
  <PresentationFormat>Grand écran</PresentationFormat>
  <Paragraphs>260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79</cp:revision>
  <dcterms:created xsi:type="dcterms:W3CDTF">2020-01-17T10:27:07Z</dcterms:created>
  <dcterms:modified xsi:type="dcterms:W3CDTF">2020-03-13T10:15:26Z</dcterms:modified>
</cp:coreProperties>
</file>