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69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de créneaux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Apache pour mettre en ligne le site web.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Formulaire de connexion</a:t>
            </a:r>
          </a:p>
          <a:p>
            <a:r>
              <a:rPr lang="fr-FR" dirty="0"/>
              <a:t>Permettre à l’administrateur et au superviseur de se connecter.</a:t>
            </a:r>
          </a:p>
          <a:p>
            <a:r>
              <a:rPr lang="fr-FR" dirty="0"/>
              <a:t>En fonction du pseudo et mot de passe saisie, la personne sera redirigé vers une page dédié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 de créneaux)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9690100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259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Eras Medium ITC</vt:lpstr>
      <vt:lpstr>Trebuchet MS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45</cp:revision>
  <dcterms:created xsi:type="dcterms:W3CDTF">2020-01-17T08:26:20Z</dcterms:created>
  <dcterms:modified xsi:type="dcterms:W3CDTF">2020-01-31T13:04:33Z</dcterms:modified>
</cp:coreProperties>
</file>