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0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528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46358" y="301380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221044" y="299577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1781685" y="252197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3031245" y="2524528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4354508" y="3523843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4730211" y="2918761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dans la seconde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28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474543" y="1279161"/>
            <a:ext cx="1938528" cy="83334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Développement sous </a:t>
            </a:r>
            <a:r>
              <a:rPr lang="fr-FR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86" y="1050417"/>
            <a:ext cx="2286622" cy="1290835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413071" y="1695835"/>
            <a:ext cx="2160815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474543" y="3143749"/>
            <a:ext cx="1938528" cy="83334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 </a:t>
            </a:r>
            <a:r>
              <a:rPr lang="fr-FR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 flipV="1">
            <a:off x="2413071" y="3560423"/>
            <a:ext cx="2881674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745" y="2748420"/>
            <a:ext cx="1551827" cy="1624005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1443807" y="2112510"/>
            <a:ext cx="0" cy="103123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474543" y="5008337"/>
            <a:ext cx="1938528" cy="83334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Avec </a:t>
            </a:r>
            <a:r>
              <a:rPr lang="fr-FR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993" y="4675053"/>
            <a:ext cx="1999889" cy="1499916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 flipV="1">
            <a:off x="2413071" y="5425011"/>
            <a:ext cx="4616922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</p:cNvCxnSpPr>
          <p:nvPr/>
        </p:nvCxnSpPr>
        <p:spPr>
          <a:xfrm>
            <a:off x="1458864" y="3977098"/>
            <a:ext cx="0" cy="103123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247</Words>
  <Application>Microsoft Office PowerPoint</Application>
  <PresentationFormat>Grand écran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38</cp:revision>
  <dcterms:created xsi:type="dcterms:W3CDTF">2020-01-17T10:27:07Z</dcterms:created>
  <dcterms:modified xsi:type="dcterms:W3CDTF">2020-03-04T16:28:46Z</dcterms:modified>
</cp:coreProperties>
</file>