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72D8ABA8-4A99-4A71-A5E9-A1ED6043EE7F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914CF5E-3838-4214-9C8B-42F4B285BA0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70E51DF-D965-4013-88C3-7D044679CAE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489F7016-686F-42E1-9DA7-E4860F43B63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5B724602-36A4-4EF3-8C3A-751FC56473EE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7AA252-D84D-40BF-836A-23B3F7F2424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D85B726-C6FC-42AC-B666-ED2CFBF28ACE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0F11B89-1BD3-433F-A7AD-0493184F40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470F203-1A5B-409E-A7CA-D276E70F07D9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C147DD-70C5-42F8-B162-84606BC9B25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48E90-9DD8-4B0C-B5E3-7A25A2517ABC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7F448-C7C9-4691-88A8-EB3096E8EC0D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23B8C4-2CD8-49E9-BBA4-21168B91C4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EFA27-E918-450B-A292-F9B2AAE68B1A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FB1D50-C073-4192-8E11-66D37504ABA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9047B6-7C7C-46EE-803F-02A3F24F552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F26C18-ADBD-4749-8B00-B5977EE82F4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D179C6-65EA-47C7-9E6D-672D7443C9D0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764F5A-8A2B-4E5B-9847-C20B17B084AE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BDA721-C996-4EF4-A74A-155DED27C9E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1D0A8B-E9CF-43FF-87AF-4219FD2D2E2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1228D6-2D5E-43BA-9614-8AFFFB2C083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139C98-D4E0-4C6B-ADCB-4EC49B47E24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A4DD34-6EAC-4DC6-9612-8046CD0219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0CDA47-8F2C-4A37-98A3-98713E93C6C5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E9E2CB-168A-47C1-A31F-5C49DDBBE808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B50637-7C0E-4CAA-9EF1-20426A5FEA2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FE211-1217-485F-9F31-351F02E338C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B1521F-95A9-4E0C-8BC9-62D74F5891F9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3053C-7EF6-456A-A68F-5B809F346FF3}"/>
              </a:ext>
            </a:extLst>
          </p:cNvPr>
          <p:cNvSpPr/>
          <p:nvPr/>
        </p:nvSpPr>
        <p:spPr>
          <a:xfrm>
            <a:off x="11853752" y="4478235"/>
            <a:ext cx="63479" cy="229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3D97375-2953-4A5B-B34C-F518115A0DF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918963-5B12-4485-90FA-0400D0AE601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830F8F-040A-4C9E-88F2-DF605EE560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6CB3173-18DA-4EE2-AEAB-3AA416CE2F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B024CDA-2839-4703-BE3D-BBD21726444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196B57-BBFD-4175-AE9B-FBA31652F8D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8CE6BED-952C-4052-AF2B-30D881A30C8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16CC5BF-EC26-4CDB-A9B9-AD344CB9346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9" y="1"/>
            <a:ext cx="1210822" cy="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16" y="113656"/>
            <a:ext cx="8536272" cy="6714565"/>
          </a:xfrm>
          <a:prstGeom prst="rect">
            <a:avLst/>
          </a:prstGeom>
        </p:spPr>
      </p:pic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CF941DFF-4592-4ABE-80F3-C9B2D63BEB3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05080502-F9EA-40A9-A506-82FD3A216109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66CAD657-F052-491D-8BFB-2CD9C41AC5E3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68E76F9D-FCAE-40B6-9CAA-5823A45ACFD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C69FF8CB-4F95-4226-9EFA-A0DA5F5DBD8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10312FE0-46D6-446F-8059-DC664640991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607F9B5-0C60-462E-8F07-9B95C6FF675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44448E46-6C7D-4A36-97F7-40DA0AB6C53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35D215F0-6439-442A-9486-D11FF934C1FD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D836884-08D1-45BC-9102-0DEC564F426D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C80DFC-E757-41BB-AB95-47567914A03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745EDDD-3FFE-4030-80B9-52BCA30EB55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E276FF4-FFBC-4552-9D07-D589FC64307E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F48473-7166-4701-95EC-630A0485247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86EEF2-851A-4235-A761-A3B8DE0FD81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2FDE973-61BC-403A-ADE6-E1710552494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F019CBD-9B5F-4845-95F9-36F19C8BCBF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CC350F8-B393-4714-B66C-221154C66C06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CAE9986-9379-4B17-A7DE-21C6F1B71E3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0C6C086-674D-41F2-A491-BBE263EB5A3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067E78-6C7D-42A5-ABC2-A0A264A1067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60A0466-42DC-49CA-B08D-3305DC360E3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F6000D0-7044-4C7F-ABC3-D20CE17725D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7B12BE-0BA4-43DD-9B7D-3B8F1620E07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6E362B-4D13-4CBA-A10D-6DFA9D69CA3B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4465C43-0275-435C-8EE2-18DA84DF22D1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C50E2C-B539-4A5E-881F-F2D03131E34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5393D-CC4E-4B6E-BAA5-514349D280A2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30E6762-BCD0-4FE7-A77E-5C1D154583C0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5A0A5-95A3-4783-965B-70D6BC66E34D}"/>
              </a:ext>
            </a:extLst>
          </p:cNvPr>
          <p:cNvSpPr/>
          <p:nvPr/>
        </p:nvSpPr>
        <p:spPr>
          <a:xfrm>
            <a:off x="11853752" y="4910189"/>
            <a:ext cx="63479" cy="186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7C156E93-6585-4188-8096-5FE9694660B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495A8F2-FF08-4378-9A00-57C92F5BFBEE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EFA3030-2908-476E-B934-7575671B413C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1697685-8A0F-432F-9EB1-71123004EEDD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E1E3A69-6287-4DB0-823E-91A53A1A56D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86D5718-BBE7-4729-BEA3-0898BEE6B12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0C1125B-19F8-484A-B736-6787DB61412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D5EFEC-D855-4660-A86F-CCDD02C2C795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D27D-BFB7-4F2A-A9D5-1419F9CD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6" y="945943"/>
            <a:ext cx="9965023" cy="5679636"/>
          </a:xfrm>
          <a:prstGeom prst="rect">
            <a:avLst/>
          </a:prstGeom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BF40B86-D9EA-4EFE-9571-1877F3533CE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7E5C34EE-5E3D-45E8-8872-A4BF54191E8B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1C7DBCA9-BBE6-43BC-A5BD-5CCA0A46F22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FC433CC-ADDC-4A62-A61E-BA6DF64F2CB3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97A7097-BDA3-40F0-8583-5F6CDECE9830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2019B7A-7F2B-4FA8-BC4B-1715A0701248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BA17E6-D781-4596-9CD6-FEB773FE6B3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3139EAF9-4D78-4105-8FFC-C7C46D7E7F0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9A8F6176-3810-44FE-B9BB-BC0B6B552B8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7516AE-80F0-44CD-B5EB-C929150D42C5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A15C9-F594-4C95-A961-2C4EF42159F0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D2439A-9059-4427-875F-A24ED16D04C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D2CE5F-8C37-4BE8-AA0F-DC50305D25A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3480CB-2E42-465C-91BE-1E5B1B5AD4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577467-7399-4262-B0CB-15307D1FD5D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E15C9F-16BB-4559-9918-FEE38399B0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680E71-78D6-48C9-A097-12DA0FC85F66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A1491BA-5FAA-4338-85C0-79106EBBEC6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61CC2D-DCDA-45B6-BA66-B67DE951277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CF98DD-7AD6-459B-8F29-466CDFD5CD0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ADEF7F-C256-4124-A933-A31EC1408E1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33735B-7427-4DAC-9F62-05BC71CFAF7E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20FB42-7402-4F6C-B062-B4D30ACAA1F4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24BBDF-5BF1-4A28-9017-494085E36453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A3EBD10-FAD5-421B-B965-4A4B02B2DAC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059769-EAE6-4254-96F2-F9E74858AD30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C0650D-A9E0-4DC7-ADB1-BB61DD41D99B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875C78-2F25-45CE-8670-19C2FC94AB4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285DAA-5318-437B-91A2-AB963D5348D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B6F94-D011-4F6F-8C3B-5D84DAF51358}"/>
              </a:ext>
            </a:extLst>
          </p:cNvPr>
          <p:cNvSpPr/>
          <p:nvPr/>
        </p:nvSpPr>
        <p:spPr>
          <a:xfrm>
            <a:off x="11853752" y="6013450"/>
            <a:ext cx="63479" cy="75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3F27AB3-DE8D-4F36-92EB-C50E6C0E7DF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33D113-F1F8-4408-904D-25307BBE2A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A0CCE45-8BF4-46C8-9404-E2E2A7BEB60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41466CD-81A3-44CA-8DDE-AAB1C24213E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C11FC17-E4FE-4675-ABE7-BBB74BCFC4CE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1AE6BFC-E2BC-490A-9487-F7CDDD918A06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D52F509-3A40-46B6-82A8-5DED36A89C2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372C0D-FF6E-47D2-9CE7-1F4CDA980B29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8" y="780109"/>
            <a:ext cx="9214227" cy="593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</TotalTime>
  <Words>1050</Words>
  <Application>Microsoft Office PowerPoint</Application>
  <PresentationFormat>Grand écran</PresentationFormat>
  <Paragraphs>376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50</cp:revision>
  <dcterms:created xsi:type="dcterms:W3CDTF">2020-01-17T10:27:07Z</dcterms:created>
  <dcterms:modified xsi:type="dcterms:W3CDTF">2020-03-11T13:00:42Z</dcterms:modified>
</cp:coreProperties>
</file>