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66" r:id="rId2"/>
    <p:sldId id="270" r:id="rId3"/>
    <p:sldId id="271" r:id="rId4"/>
    <p:sldId id="269" r:id="rId5"/>
    <p:sldId id="284" r:id="rId6"/>
    <p:sldId id="285" r:id="rId7"/>
    <p:sldId id="258" r:id="rId8"/>
    <p:sldId id="290" r:id="rId9"/>
    <p:sldId id="274" r:id="rId10"/>
    <p:sldId id="273" r:id="rId11"/>
    <p:sldId id="272" r:id="rId12"/>
    <p:sldId id="279" r:id="rId13"/>
    <p:sldId id="277" r:id="rId14"/>
    <p:sldId id="292" r:id="rId15"/>
    <p:sldId id="281" r:id="rId16"/>
    <p:sldId id="263" r:id="rId17"/>
    <p:sldId id="291" r:id="rId18"/>
    <p:sldId id="268" r:id="rId19"/>
    <p:sldId id="264" r:id="rId20"/>
    <p:sldId id="265" r:id="rId21"/>
    <p:sldId id="282" r:id="rId22"/>
    <p:sldId id="288" r:id="rId23"/>
    <p:sldId id="283" r:id="rId24"/>
    <p:sldId id="275" r:id="rId25"/>
    <p:sldId id="287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135A"/>
    <a:srgbClr val="A6A6A6"/>
    <a:srgbClr val="E6B9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6224" autoAdjust="0"/>
  </p:normalViewPr>
  <p:slideViewPr>
    <p:cSldViewPr snapToGrid="0">
      <p:cViewPr varScale="1">
        <p:scale>
          <a:sx n="108" d="100"/>
          <a:sy n="108" d="100"/>
        </p:scale>
        <p:origin x="108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1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495CD0-0F7A-415E-95C8-2A33BAEA1A99}" type="doc">
      <dgm:prSet loTypeId="urn:microsoft.com/office/officeart/2008/layout/TitlePictureLineup" loCatId="pictur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fr-FR"/>
        </a:p>
      </dgm:t>
    </dgm:pt>
    <dgm:pt modelId="{76BE8BC5-B66A-4CC4-8B6E-A8A84CC5139F}">
      <dgm:prSet phldrT="[Texte]" custT="1"/>
      <dgm:spPr/>
      <dgm:t>
        <a:bodyPr/>
        <a:lstStyle/>
        <a:p>
          <a:r>
            <a:rPr lang="fr-FR" sz="2000" dirty="0" err="1"/>
            <a:t>Netbeans</a:t>
          </a:r>
          <a:endParaRPr lang="fr-FR" sz="3600" dirty="0"/>
        </a:p>
      </dgm:t>
    </dgm:pt>
    <dgm:pt modelId="{EFB96408-23C9-40E4-98B8-0767BA96DC9D}" type="parTrans" cxnId="{C925DD06-D57A-498A-A280-5EB74B756EFE}">
      <dgm:prSet/>
      <dgm:spPr/>
      <dgm:t>
        <a:bodyPr/>
        <a:lstStyle/>
        <a:p>
          <a:endParaRPr lang="fr-FR"/>
        </a:p>
      </dgm:t>
    </dgm:pt>
    <dgm:pt modelId="{60E60DF0-EB37-477E-8E95-BFA026FBC1BB}" type="sibTrans" cxnId="{C925DD06-D57A-498A-A280-5EB74B756EFE}">
      <dgm:prSet/>
      <dgm:spPr/>
      <dgm:t>
        <a:bodyPr/>
        <a:lstStyle/>
        <a:p>
          <a:endParaRPr lang="fr-FR"/>
        </a:p>
      </dgm:t>
    </dgm:pt>
    <dgm:pt modelId="{A4050439-ED4C-4AF1-A31D-5BB2337E0510}">
      <dgm:prSet phldrT="[Texte]" custT="1"/>
      <dgm:spPr/>
      <dgm:t>
        <a:bodyPr/>
        <a:lstStyle/>
        <a:p>
          <a:pPr algn="l"/>
          <a:r>
            <a:rPr lang="fr-FR" sz="1800" dirty="0"/>
            <a:t>Simple, intuitif, gratuit, multiplateforme.</a:t>
          </a:r>
        </a:p>
        <a:p>
          <a:pPr algn="l"/>
          <a:r>
            <a:rPr lang="fr-FR" sz="1800" dirty="0"/>
            <a:t>Permet de programmer en beaucoup de langages de programmations</a:t>
          </a:r>
        </a:p>
      </dgm:t>
    </dgm:pt>
    <dgm:pt modelId="{795854F4-FD6F-4A17-ACEA-07FAB17EE7EC}" type="parTrans" cxnId="{E1118D15-54B8-42D2-A08F-6458BDBA5131}">
      <dgm:prSet/>
      <dgm:spPr/>
      <dgm:t>
        <a:bodyPr/>
        <a:lstStyle/>
        <a:p>
          <a:endParaRPr lang="fr-FR"/>
        </a:p>
      </dgm:t>
    </dgm:pt>
    <dgm:pt modelId="{B6DA3FF4-D3F3-4BCF-925A-D2172606D032}" type="sibTrans" cxnId="{E1118D15-54B8-42D2-A08F-6458BDBA5131}">
      <dgm:prSet/>
      <dgm:spPr/>
      <dgm:t>
        <a:bodyPr/>
        <a:lstStyle/>
        <a:p>
          <a:endParaRPr lang="fr-FR"/>
        </a:p>
      </dgm:t>
    </dgm:pt>
    <dgm:pt modelId="{11E3C531-0F29-41AF-ADAC-A6608BEB4186}">
      <dgm:prSet phldrT="[Texte]" custT="1"/>
      <dgm:spPr/>
      <dgm:t>
        <a:bodyPr/>
        <a:lstStyle/>
        <a:p>
          <a:r>
            <a:rPr lang="fr-FR" sz="2000" kern="1200" dirty="0" err="1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Mysq</a:t>
          </a:r>
          <a:r>
            <a:rPr lang="fr-FR" sz="2000" kern="1200" dirty="0" err="1"/>
            <a:t>l</a:t>
          </a:r>
          <a:endParaRPr lang="fr-FR" sz="1600" kern="1200" dirty="0"/>
        </a:p>
      </dgm:t>
    </dgm:pt>
    <dgm:pt modelId="{83937DD0-823E-44D0-9626-D8D81EF646E4}" type="parTrans" cxnId="{7B3972E8-9BD9-4AB1-8E01-58002383933A}">
      <dgm:prSet/>
      <dgm:spPr/>
      <dgm:t>
        <a:bodyPr/>
        <a:lstStyle/>
        <a:p>
          <a:endParaRPr lang="fr-FR"/>
        </a:p>
      </dgm:t>
    </dgm:pt>
    <dgm:pt modelId="{03A717A6-645F-4045-9063-81946A0CDEEB}" type="sibTrans" cxnId="{7B3972E8-9BD9-4AB1-8E01-58002383933A}">
      <dgm:prSet/>
      <dgm:spPr/>
      <dgm:t>
        <a:bodyPr/>
        <a:lstStyle/>
        <a:p>
          <a:endParaRPr lang="fr-FR"/>
        </a:p>
      </dgm:t>
    </dgm:pt>
    <dgm:pt modelId="{C714C992-337E-46E4-89FA-17EE78265C74}">
      <dgm:prSet phldrT="[Texte]" custT="1"/>
      <dgm:spPr/>
      <dgm:t>
        <a:bodyPr/>
        <a:lstStyle/>
        <a:p>
          <a:pPr>
            <a:buNone/>
          </a:pPr>
          <a:r>
            <a:rPr lang="fr-FR" sz="1800" kern="1200" dirty="0">
              <a:latin typeface="Trebuchet MS" panose="020B0603020202020204"/>
              <a:ea typeface="+mn-ea"/>
              <a:cs typeface="+mn-cs"/>
            </a:rPr>
            <a:t>Open Source, Facile, rapide et performant, Cross Platform, Sécurité des données.</a:t>
          </a:r>
        </a:p>
      </dgm:t>
    </dgm:pt>
    <dgm:pt modelId="{53093080-ADD0-4352-BDED-7535878C347D}" type="parTrans" cxnId="{4C8DB81A-8134-46B1-9975-A1ADCDD2613C}">
      <dgm:prSet/>
      <dgm:spPr/>
      <dgm:t>
        <a:bodyPr/>
        <a:lstStyle/>
        <a:p>
          <a:endParaRPr lang="fr-FR"/>
        </a:p>
      </dgm:t>
    </dgm:pt>
    <dgm:pt modelId="{D74BF652-78C4-43B2-A3A2-6E6EF154347E}" type="sibTrans" cxnId="{4C8DB81A-8134-46B1-9975-A1ADCDD2613C}">
      <dgm:prSet/>
      <dgm:spPr/>
      <dgm:t>
        <a:bodyPr/>
        <a:lstStyle/>
        <a:p>
          <a:endParaRPr lang="fr-FR"/>
        </a:p>
      </dgm:t>
    </dgm:pt>
    <dgm:pt modelId="{037FCA3A-6CC2-49DC-B350-DF942D70AD57}" type="pres">
      <dgm:prSet presAssocID="{EC495CD0-0F7A-415E-95C8-2A33BAEA1A99}" presName="Name0" presStyleCnt="0">
        <dgm:presLayoutVars>
          <dgm:dir/>
        </dgm:presLayoutVars>
      </dgm:prSet>
      <dgm:spPr/>
    </dgm:pt>
    <dgm:pt modelId="{6BFFE4DD-197A-47B8-ACB5-3CB126673E5A}" type="pres">
      <dgm:prSet presAssocID="{76BE8BC5-B66A-4CC4-8B6E-A8A84CC5139F}" presName="composite" presStyleCnt="0"/>
      <dgm:spPr/>
    </dgm:pt>
    <dgm:pt modelId="{6B8D4AD6-319B-41DD-A2E7-22581DD129B6}" type="pres">
      <dgm:prSet presAssocID="{76BE8BC5-B66A-4CC4-8B6E-A8A84CC5139F}" presName="Accent" presStyleLbl="alignAcc1" presStyleIdx="0" presStyleCnt="2"/>
      <dgm:spPr/>
    </dgm:pt>
    <dgm:pt modelId="{9B5A5693-8A82-45D8-896E-4B2922AC6669}" type="pres">
      <dgm:prSet presAssocID="{76BE8BC5-B66A-4CC4-8B6E-A8A84CC5139F}" presName="Image" presStyleLbl="node1" presStyleIdx="0" presStyleCnt="2"/>
      <dgm:spPr/>
    </dgm:pt>
    <dgm:pt modelId="{BDE32922-6F61-4D8A-AEA4-9A86FC08B2AA}" type="pres">
      <dgm:prSet presAssocID="{76BE8BC5-B66A-4CC4-8B6E-A8A84CC5139F}" presName="Child" presStyleLbl="revTx" presStyleIdx="0" presStyleCnt="2" custScaleX="131090" custLinFactNeighborX="13048" custLinFactNeighborY="2491">
        <dgm:presLayoutVars>
          <dgm:bulletEnabled val="1"/>
        </dgm:presLayoutVars>
      </dgm:prSet>
      <dgm:spPr/>
    </dgm:pt>
    <dgm:pt modelId="{3B7E3D42-91FD-4E3A-AD2D-B52A98EAD9C9}" type="pres">
      <dgm:prSet presAssocID="{76BE8BC5-B66A-4CC4-8B6E-A8A84CC5139F}" presName="Parent" presStyleLbl="alignNode1" presStyleIdx="0" presStyleCnt="2">
        <dgm:presLayoutVars>
          <dgm:bulletEnabled val="1"/>
        </dgm:presLayoutVars>
      </dgm:prSet>
      <dgm:spPr/>
    </dgm:pt>
    <dgm:pt modelId="{9D51D8DE-DF1D-43C7-B227-9D4970792896}" type="pres">
      <dgm:prSet presAssocID="{60E60DF0-EB37-477E-8E95-BFA026FBC1BB}" presName="sibTrans" presStyleCnt="0"/>
      <dgm:spPr/>
    </dgm:pt>
    <dgm:pt modelId="{E2E397CC-B355-43A4-AA5F-7B8CE1A76B08}" type="pres">
      <dgm:prSet presAssocID="{11E3C531-0F29-41AF-ADAC-A6608BEB4186}" presName="composite" presStyleCnt="0"/>
      <dgm:spPr/>
    </dgm:pt>
    <dgm:pt modelId="{1B702688-67C2-40DD-AD56-CDEC6F269C9A}" type="pres">
      <dgm:prSet presAssocID="{11E3C531-0F29-41AF-ADAC-A6608BEB4186}" presName="Accent" presStyleLbl="alignAcc1" presStyleIdx="1" presStyleCnt="2"/>
      <dgm:spPr/>
    </dgm:pt>
    <dgm:pt modelId="{CC130716-F18A-4FD8-88AF-4E00C2B13F27}" type="pres">
      <dgm:prSet presAssocID="{11E3C531-0F29-41AF-ADAC-A6608BEB4186}" presName="Image" presStyleLbl="node1" presStyleIdx="1" presStyleCnt="2"/>
      <dgm:spPr/>
    </dgm:pt>
    <dgm:pt modelId="{FECA3DFB-0B67-4D26-8BA2-E5787C3B6603}" type="pres">
      <dgm:prSet presAssocID="{11E3C531-0F29-41AF-ADAC-A6608BEB4186}" presName="Child" presStyleLbl="revTx" presStyleIdx="1" presStyleCnt="2" custScaleX="132383" custLinFactNeighborX="12715" custLinFactNeighborY="-579">
        <dgm:presLayoutVars>
          <dgm:bulletEnabled val="1"/>
        </dgm:presLayoutVars>
      </dgm:prSet>
      <dgm:spPr/>
    </dgm:pt>
    <dgm:pt modelId="{973306D8-4216-4BD0-9B7F-1C2F08402BC0}" type="pres">
      <dgm:prSet presAssocID="{11E3C531-0F29-41AF-ADAC-A6608BEB4186}" presName="Parent" presStyleLbl="alignNode1" presStyleIdx="1" presStyleCnt="2">
        <dgm:presLayoutVars>
          <dgm:bulletEnabled val="1"/>
        </dgm:presLayoutVars>
      </dgm:prSet>
      <dgm:spPr/>
    </dgm:pt>
  </dgm:ptLst>
  <dgm:cxnLst>
    <dgm:cxn modelId="{6F733002-6C9C-4AFE-9686-DB9500C3E091}" type="presOf" srcId="{C714C992-337E-46E4-89FA-17EE78265C74}" destId="{FECA3DFB-0B67-4D26-8BA2-E5787C3B6603}" srcOrd="0" destOrd="0" presId="urn:microsoft.com/office/officeart/2008/layout/TitlePictureLineup"/>
    <dgm:cxn modelId="{C2BBC102-E402-4E71-BF9C-84550521B88E}" type="presOf" srcId="{EC495CD0-0F7A-415E-95C8-2A33BAEA1A99}" destId="{037FCA3A-6CC2-49DC-B350-DF942D70AD57}" srcOrd="0" destOrd="0" presId="urn:microsoft.com/office/officeart/2008/layout/TitlePictureLineup"/>
    <dgm:cxn modelId="{C925DD06-D57A-498A-A280-5EB74B756EFE}" srcId="{EC495CD0-0F7A-415E-95C8-2A33BAEA1A99}" destId="{76BE8BC5-B66A-4CC4-8B6E-A8A84CC5139F}" srcOrd="0" destOrd="0" parTransId="{EFB96408-23C9-40E4-98B8-0767BA96DC9D}" sibTransId="{60E60DF0-EB37-477E-8E95-BFA026FBC1BB}"/>
    <dgm:cxn modelId="{E1118D15-54B8-42D2-A08F-6458BDBA5131}" srcId="{76BE8BC5-B66A-4CC4-8B6E-A8A84CC5139F}" destId="{A4050439-ED4C-4AF1-A31D-5BB2337E0510}" srcOrd="0" destOrd="0" parTransId="{795854F4-FD6F-4A17-ACEA-07FAB17EE7EC}" sibTransId="{B6DA3FF4-D3F3-4BCF-925A-D2172606D032}"/>
    <dgm:cxn modelId="{C4ED8F1A-2A44-41E1-B695-43AA16A62925}" type="presOf" srcId="{A4050439-ED4C-4AF1-A31D-5BB2337E0510}" destId="{BDE32922-6F61-4D8A-AEA4-9A86FC08B2AA}" srcOrd="0" destOrd="0" presId="urn:microsoft.com/office/officeart/2008/layout/TitlePictureLineup"/>
    <dgm:cxn modelId="{4C8DB81A-8134-46B1-9975-A1ADCDD2613C}" srcId="{11E3C531-0F29-41AF-ADAC-A6608BEB4186}" destId="{C714C992-337E-46E4-89FA-17EE78265C74}" srcOrd="0" destOrd="0" parTransId="{53093080-ADD0-4352-BDED-7535878C347D}" sibTransId="{D74BF652-78C4-43B2-A3A2-6E6EF154347E}"/>
    <dgm:cxn modelId="{3B9E272D-A171-4447-899C-C6E6FCDEB6B5}" type="presOf" srcId="{76BE8BC5-B66A-4CC4-8B6E-A8A84CC5139F}" destId="{3B7E3D42-91FD-4E3A-AD2D-B52A98EAD9C9}" srcOrd="0" destOrd="0" presId="urn:microsoft.com/office/officeart/2008/layout/TitlePictureLineup"/>
    <dgm:cxn modelId="{BB94FB3F-59EF-4D02-BE34-F2A2529FD875}" type="presOf" srcId="{11E3C531-0F29-41AF-ADAC-A6608BEB4186}" destId="{973306D8-4216-4BD0-9B7F-1C2F08402BC0}" srcOrd="0" destOrd="0" presId="urn:microsoft.com/office/officeart/2008/layout/TitlePictureLineup"/>
    <dgm:cxn modelId="{7B3972E8-9BD9-4AB1-8E01-58002383933A}" srcId="{EC495CD0-0F7A-415E-95C8-2A33BAEA1A99}" destId="{11E3C531-0F29-41AF-ADAC-A6608BEB4186}" srcOrd="1" destOrd="0" parTransId="{83937DD0-823E-44D0-9626-D8D81EF646E4}" sibTransId="{03A717A6-645F-4045-9063-81946A0CDEEB}"/>
    <dgm:cxn modelId="{542F85DF-4D79-487F-8261-98D6B54B6488}" type="presParOf" srcId="{037FCA3A-6CC2-49DC-B350-DF942D70AD57}" destId="{6BFFE4DD-197A-47B8-ACB5-3CB126673E5A}" srcOrd="0" destOrd="0" presId="urn:microsoft.com/office/officeart/2008/layout/TitlePictureLineup"/>
    <dgm:cxn modelId="{2DF65682-24FD-41B5-B42C-F821E1AE7C28}" type="presParOf" srcId="{6BFFE4DD-197A-47B8-ACB5-3CB126673E5A}" destId="{6B8D4AD6-319B-41DD-A2E7-22581DD129B6}" srcOrd="0" destOrd="0" presId="urn:microsoft.com/office/officeart/2008/layout/TitlePictureLineup"/>
    <dgm:cxn modelId="{BFF5CCAB-FFA4-4EA3-BF8F-2ECCDBF772D2}" type="presParOf" srcId="{6BFFE4DD-197A-47B8-ACB5-3CB126673E5A}" destId="{9B5A5693-8A82-45D8-896E-4B2922AC6669}" srcOrd="1" destOrd="0" presId="urn:microsoft.com/office/officeart/2008/layout/TitlePictureLineup"/>
    <dgm:cxn modelId="{185EBE1A-78B6-4E21-A3CB-618AC1E5368F}" type="presParOf" srcId="{6BFFE4DD-197A-47B8-ACB5-3CB126673E5A}" destId="{BDE32922-6F61-4D8A-AEA4-9A86FC08B2AA}" srcOrd="2" destOrd="0" presId="urn:microsoft.com/office/officeart/2008/layout/TitlePictureLineup"/>
    <dgm:cxn modelId="{FAAFBBE3-D783-4E64-8E9C-A346F93C6C4E}" type="presParOf" srcId="{6BFFE4DD-197A-47B8-ACB5-3CB126673E5A}" destId="{3B7E3D42-91FD-4E3A-AD2D-B52A98EAD9C9}" srcOrd="3" destOrd="0" presId="urn:microsoft.com/office/officeart/2008/layout/TitlePictureLineup"/>
    <dgm:cxn modelId="{0AEDC370-151C-4117-9E91-9B3950FA675B}" type="presParOf" srcId="{037FCA3A-6CC2-49DC-B350-DF942D70AD57}" destId="{9D51D8DE-DF1D-43C7-B227-9D4970792896}" srcOrd="1" destOrd="0" presId="urn:microsoft.com/office/officeart/2008/layout/TitlePictureLineup"/>
    <dgm:cxn modelId="{D8C209AB-B3EA-4C5D-B1A0-AC52AD6E10FA}" type="presParOf" srcId="{037FCA3A-6CC2-49DC-B350-DF942D70AD57}" destId="{E2E397CC-B355-43A4-AA5F-7B8CE1A76B08}" srcOrd="2" destOrd="0" presId="urn:microsoft.com/office/officeart/2008/layout/TitlePictureLineup"/>
    <dgm:cxn modelId="{2E3E00BF-F945-4655-AF9A-56A62741C0C5}" type="presParOf" srcId="{E2E397CC-B355-43A4-AA5F-7B8CE1A76B08}" destId="{1B702688-67C2-40DD-AD56-CDEC6F269C9A}" srcOrd="0" destOrd="0" presId="urn:microsoft.com/office/officeart/2008/layout/TitlePictureLineup"/>
    <dgm:cxn modelId="{A0EFBAA6-E4D2-4195-9B66-D9FFB1AC34E8}" type="presParOf" srcId="{E2E397CC-B355-43A4-AA5F-7B8CE1A76B08}" destId="{CC130716-F18A-4FD8-88AF-4E00C2B13F27}" srcOrd="1" destOrd="0" presId="urn:microsoft.com/office/officeart/2008/layout/TitlePictureLineup"/>
    <dgm:cxn modelId="{F13327B7-E8FF-41EE-9B73-F318AE90623F}" type="presParOf" srcId="{E2E397CC-B355-43A4-AA5F-7B8CE1A76B08}" destId="{FECA3DFB-0B67-4D26-8BA2-E5787C3B6603}" srcOrd="2" destOrd="0" presId="urn:microsoft.com/office/officeart/2008/layout/TitlePictureLineup"/>
    <dgm:cxn modelId="{2B9126A3-0FA7-4D03-9862-5905C84A861B}" type="presParOf" srcId="{E2E397CC-B355-43A4-AA5F-7B8CE1A76B08}" destId="{973306D8-4216-4BD0-9B7F-1C2F08402BC0}" srcOrd="3" destOrd="0" presId="urn:microsoft.com/office/officeart/2008/layout/TitlePictureLineu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495CD0-0F7A-415E-95C8-2A33BAEA1A99}" type="doc">
      <dgm:prSet loTypeId="urn:microsoft.com/office/officeart/2008/layout/TitlePictureLineup" loCatId="pictur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fr-FR"/>
        </a:p>
      </dgm:t>
    </dgm:pt>
    <dgm:pt modelId="{76BE8BC5-B66A-4CC4-8B6E-A8A84CC5139F}">
      <dgm:prSet phldrT="[Texte]" custT="1"/>
      <dgm:spPr/>
      <dgm:t>
        <a:bodyPr/>
        <a:lstStyle/>
        <a:p>
          <a:r>
            <a:rPr lang="fr-FR" sz="2000" dirty="0"/>
            <a:t>Carte Arduino </a:t>
          </a:r>
          <a:r>
            <a:rPr lang="fr-FR" sz="2000" dirty="0" err="1"/>
            <a:t>Uno</a:t>
          </a:r>
          <a:endParaRPr lang="fr-FR" sz="3600" dirty="0"/>
        </a:p>
      </dgm:t>
    </dgm:pt>
    <dgm:pt modelId="{EFB96408-23C9-40E4-98B8-0767BA96DC9D}" type="parTrans" cxnId="{C925DD06-D57A-498A-A280-5EB74B756EFE}">
      <dgm:prSet/>
      <dgm:spPr/>
      <dgm:t>
        <a:bodyPr/>
        <a:lstStyle/>
        <a:p>
          <a:endParaRPr lang="fr-FR"/>
        </a:p>
      </dgm:t>
    </dgm:pt>
    <dgm:pt modelId="{60E60DF0-EB37-477E-8E95-BFA026FBC1BB}" type="sibTrans" cxnId="{C925DD06-D57A-498A-A280-5EB74B756EFE}">
      <dgm:prSet/>
      <dgm:spPr/>
      <dgm:t>
        <a:bodyPr/>
        <a:lstStyle/>
        <a:p>
          <a:endParaRPr lang="fr-FR"/>
        </a:p>
      </dgm:t>
    </dgm:pt>
    <dgm:pt modelId="{A4050439-ED4C-4AF1-A31D-5BB2337E0510}">
      <dgm:prSet phldrT="[Texte]" custT="1"/>
      <dgm:spPr/>
      <dgm:t>
        <a:bodyPr/>
        <a:lstStyle/>
        <a:p>
          <a:r>
            <a:rPr lang="fr-FR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rebuchet MS" panose="020B0603020202020204"/>
              <a:ea typeface="+mn-ea"/>
              <a:cs typeface="+mn-cs"/>
            </a:rPr>
            <a:t>Facilité d’utilisation.</a:t>
          </a:r>
        </a:p>
      </dgm:t>
    </dgm:pt>
    <dgm:pt modelId="{795854F4-FD6F-4A17-ACEA-07FAB17EE7EC}" type="parTrans" cxnId="{E1118D15-54B8-42D2-A08F-6458BDBA5131}">
      <dgm:prSet/>
      <dgm:spPr/>
      <dgm:t>
        <a:bodyPr/>
        <a:lstStyle/>
        <a:p>
          <a:endParaRPr lang="fr-FR"/>
        </a:p>
      </dgm:t>
    </dgm:pt>
    <dgm:pt modelId="{B6DA3FF4-D3F3-4BCF-925A-D2172606D032}" type="sibTrans" cxnId="{E1118D15-54B8-42D2-A08F-6458BDBA5131}">
      <dgm:prSet/>
      <dgm:spPr/>
      <dgm:t>
        <a:bodyPr/>
        <a:lstStyle/>
        <a:p>
          <a:endParaRPr lang="fr-FR"/>
        </a:p>
      </dgm:t>
    </dgm:pt>
    <dgm:pt modelId="{BFB6DF39-CD5E-43D9-9A0B-DA43837CC1EF}">
      <dgm:prSet/>
      <dgm:spPr/>
      <dgm:t>
        <a:bodyPr/>
        <a:lstStyle/>
        <a:p>
          <a:endParaRPr lang="fr-FR" sz="3600" kern="1200" dirty="0"/>
        </a:p>
      </dgm:t>
    </dgm:pt>
    <dgm:pt modelId="{F4497785-E2E5-48AA-815C-FF9021F00536}" type="parTrans" cxnId="{EB6FFBE7-F7ED-4E57-8A56-9B6EDF16BD53}">
      <dgm:prSet/>
      <dgm:spPr/>
      <dgm:t>
        <a:bodyPr/>
        <a:lstStyle/>
        <a:p>
          <a:endParaRPr lang="fr-FR"/>
        </a:p>
      </dgm:t>
    </dgm:pt>
    <dgm:pt modelId="{21D8BF78-5A4B-4A0E-8542-3BCBC3BFC48F}" type="sibTrans" cxnId="{EB6FFBE7-F7ED-4E57-8A56-9B6EDF16BD53}">
      <dgm:prSet/>
      <dgm:spPr/>
      <dgm:t>
        <a:bodyPr/>
        <a:lstStyle/>
        <a:p>
          <a:endParaRPr lang="fr-FR"/>
        </a:p>
      </dgm:t>
    </dgm:pt>
    <dgm:pt modelId="{250B6E9C-50C7-4806-99D0-8BC8D588BA92}">
      <dgm:prSet phldrT="[Texte]" custT="1"/>
      <dgm:spPr/>
      <dgm:t>
        <a:bodyPr/>
        <a:lstStyle/>
        <a:p>
          <a:r>
            <a:rPr lang="fr-FR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rebuchet MS" panose="020B0603020202020204"/>
              <a:ea typeface="+mn-ea"/>
              <a:cs typeface="+mn-cs"/>
            </a:rPr>
            <a:t>Prix abordable avoisinant les 25 €.</a:t>
          </a:r>
        </a:p>
      </dgm:t>
    </dgm:pt>
    <dgm:pt modelId="{E7569C33-962B-4170-8363-61FE68640411}" type="parTrans" cxnId="{EE15E70B-F12A-48A8-8950-9496346F09E6}">
      <dgm:prSet/>
      <dgm:spPr/>
      <dgm:t>
        <a:bodyPr/>
        <a:lstStyle/>
        <a:p>
          <a:endParaRPr lang="fr-FR"/>
        </a:p>
      </dgm:t>
    </dgm:pt>
    <dgm:pt modelId="{3EB14C1C-535F-40C0-939B-604C18D8243B}" type="sibTrans" cxnId="{EE15E70B-F12A-48A8-8950-9496346F09E6}">
      <dgm:prSet/>
      <dgm:spPr/>
      <dgm:t>
        <a:bodyPr/>
        <a:lstStyle/>
        <a:p>
          <a:endParaRPr lang="fr-FR"/>
        </a:p>
      </dgm:t>
    </dgm:pt>
    <dgm:pt modelId="{619FBC4A-1B48-400A-B153-6CB1E9485237}">
      <dgm:prSet phldrT="[Texte]" custT="1"/>
      <dgm:spPr/>
      <dgm:t>
        <a:bodyPr/>
        <a:lstStyle/>
        <a:p>
          <a:r>
            <a:rPr lang="fr-FR" sz="1800" b="0" i="0" kern="1200" dirty="0"/>
            <a:t>Communauté très présente.</a:t>
          </a:r>
          <a:endParaRPr lang="fr-FR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rebuchet MS" panose="020B0603020202020204"/>
            <a:ea typeface="+mn-ea"/>
            <a:cs typeface="+mn-cs"/>
          </a:endParaRPr>
        </a:p>
      </dgm:t>
    </dgm:pt>
    <dgm:pt modelId="{2B6726AD-D1A9-4984-9372-A6E09D8572E2}" type="parTrans" cxnId="{F17D2278-9599-4F8E-AD1B-AD411FA5111F}">
      <dgm:prSet/>
      <dgm:spPr/>
      <dgm:t>
        <a:bodyPr/>
        <a:lstStyle/>
        <a:p>
          <a:endParaRPr lang="fr-FR"/>
        </a:p>
      </dgm:t>
    </dgm:pt>
    <dgm:pt modelId="{B59761A5-6579-4972-8FDF-F0DCF9751DA2}" type="sibTrans" cxnId="{F17D2278-9599-4F8E-AD1B-AD411FA5111F}">
      <dgm:prSet/>
      <dgm:spPr/>
      <dgm:t>
        <a:bodyPr/>
        <a:lstStyle/>
        <a:p>
          <a:endParaRPr lang="fr-FR"/>
        </a:p>
      </dgm:t>
    </dgm:pt>
    <dgm:pt modelId="{36EE4E65-D195-4A9B-9DAD-F4CC52B92383}">
      <dgm:prSet phldrT="[Texte]" custT="1"/>
      <dgm:spPr/>
      <dgm:t>
        <a:bodyPr/>
        <a:lstStyle/>
        <a:p>
          <a:r>
            <a:rPr lang="fr-FR" sz="1800" b="0" i="0" kern="1200" dirty="0"/>
            <a:t>Cartes supplémentaires qui se connectent directement et facilement sur une carte Arduino.</a:t>
          </a:r>
          <a:endParaRPr lang="fr-FR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rebuchet MS" panose="020B0603020202020204"/>
            <a:ea typeface="+mn-ea"/>
            <a:cs typeface="+mn-cs"/>
          </a:endParaRPr>
        </a:p>
      </dgm:t>
    </dgm:pt>
    <dgm:pt modelId="{598EABFF-3A14-4E38-9BEB-1EDE644FF9ED}" type="parTrans" cxnId="{0ABCBB79-3808-442B-B6A1-36619170BD59}">
      <dgm:prSet/>
      <dgm:spPr/>
      <dgm:t>
        <a:bodyPr/>
        <a:lstStyle/>
        <a:p>
          <a:endParaRPr lang="fr-FR"/>
        </a:p>
      </dgm:t>
    </dgm:pt>
    <dgm:pt modelId="{F51D28BC-4E6E-4227-BE3E-E64649B32452}" type="sibTrans" cxnId="{0ABCBB79-3808-442B-B6A1-36619170BD59}">
      <dgm:prSet/>
      <dgm:spPr/>
      <dgm:t>
        <a:bodyPr/>
        <a:lstStyle/>
        <a:p>
          <a:endParaRPr lang="fr-FR"/>
        </a:p>
      </dgm:t>
    </dgm:pt>
    <dgm:pt modelId="{C714C992-337E-46E4-89FA-17EE78265C74}">
      <dgm:prSet phldrT="[Texte]"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endParaRPr lang="fr-FR" sz="1800" b="0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rebuchet MS" panose="020B0603020202020204"/>
            <a:ea typeface="+mn-ea"/>
            <a:cs typeface="+mn-cs"/>
          </a:endParaRPr>
        </a:p>
      </dgm:t>
    </dgm:pt>
    <dgm:pt modelId="{D74BF652-78C4-43B2-A3A2-6E6EF154347E}" type="sibTrans" cxnId="{4C8DB81A-8134-46B1-9975-A1ADCDD2613C}">
      <dgm:prSet/>
      <dgm:spPr/>
      <dgm:t>
        <a:bodyPr/>
        <a:lstStyle/>
        <a:p>
          <a:endParaRPr lang="fr-FR"/>
        </a:p>
      </dgm:t>
    </dgm:pt>
    <dgm:pt modelId="{53093080-ADD0-4352-BDED-7535878C347D}" type="parTrans" cxnId="{4C8DB81A-8134-46B1-9975-A1ADCDD2613C}">
      <dgm:prSet/>
      <dgm:spPr/>
      <dgm:t>
        <a:bodyPr/>
        <a:lstStyle/>
        <a:p>
          <a:endParaRPr lang="fr-FR"/>
        </a:p>
      </dgm:t>
    </dgm:pt>
    <dgm:pt modelId="{11E3C531-0F29-41AF-ADAC-A6608BEB4186}">
      <dgm:prSet phldrT="[Texte]" custT="1"/>
      <dgm:spPr/>
      <dgm:t>
        <a:bodyPr/>
        <a:lstStyle/>
        <a:p>
          <a:r>
            <a:rPr lang="fr-FR" sz="20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Langage Arduino</a:t>
          </a:r>
          <a:endParaRPr lang="fr-FR" sz="1600" kern="1200" dirty="0"/>
        </a:p>
      </dgm:t>
    </dgm:pt>
    <dgm:pt modelId="{03A717A6-645F-4045-9063-81946A0CDEEB}" type="sibTrans" cxnId="{7B3972E8-9BD9-4AB1-8E01-58002383933A}">
      <dgm:prSet/>
      <dgm:spPr/>
      <dgm:t>
        <a:bodyPr/>
        <a:lstStyle/>
        <a:p>
          <a:endParaRPr lang="fr-FR"/>
        </a:p>
      </dgm:t>
    </dgm:pt>
    <dgm:pt modelId="{83937DD0-823E-44D0-9626-D8D81EF646E4}" type="parTrans" cxnId="{7B3972E8-9BD9-4AB1-8E01-58002383933A}">
      <dgm:prSet/>
      <dgm:spPr/>
      <dgm:t>
        <a:bodyPr/>
        <a:lstStyle/>
        <a:p>
          <a:endParaRPr lang="fr-FR"/>
        </a:p>
      </dgm:t>
    </dgm:pt>
    <dgm:pt modelId="{037FCA3A-6CC2-49DC-B350-DF942D70AD57}" type="pres">
      <dgm:prSet presAssocID="{EC495CD0-0F7A-415E-95C8-2A33BAEA1A99}" presName="Name0" presStyleCnt="0">
        <dgm:presLayoutVars>
          <dgm:dir/>
        </dgm:presLayoutVars>
      </dgm:prSet>
      <dgm:spPr/>
    </dgm:pt>
    <dgm:pt modelId="{6BFFE4DD-197A-47B8-ACB5-3CB126673E5A}" type="pres">
      <dgm:prSet presAssocID="{76BE8BC5-B66A-4CC4-8B6E-A8A84CC5139F}" presName="composite" presStyleCnt="0"/>
      <dgm:spPr/>
    </dgm:pt>
    <dgm:pt modelId="{6B8D4AD6-319B-41DD-A2E7-22581DD129B6}" type="pres">
      <dgm:prSet presAssocID="{76BE8BC5-B66A-4CC4-8B6E-A8A84CC5139F}" presName="Accent" presStyleLbl="alignAcc1" presStyleIdx="0" presStyleCnt="2"/>
      <dgm:spPr/>
    </dgm:pt>
    <dgm:pt modelId="{9B5A5693-8A82-45D8-896E-4B2922AC6669}" type="pres">
      <dgm:prSet presAssocID="{76BE8BC5-B66A-4CC4-8B6E-A8A84CC5139F}" presName="Image" presStyleLbl="node1" presStyleIdx="0" presStyleCnt="2"/>
      <dgm:spPr/>
    </dgm:pt>
    <dgm:pt modelId="{BDE32922-6F61-4D8A-AEA4-9A86FC08B2AA}" type="pres">
      <dgm:prSet presAssocID="{76BE8BC5-B66A-4CC4-8B6E-A8A84CC5139F}" presName="Child" presStyleLbl="revTx" presStyleIdx="0" presStyleCnt="2" custScaleX="131090" custLinFactNeighborX="12284" custLinFactNeighborY="105">
        <dgm:presLayoutVars>
          <dgm:bulletEnabled val="1"/>
        </dgm:presLayoutVars>
      </dgm:prSet>
      <dgm:spPr/>
    </dgm:pt>
    <dgm:pt modelId="{3B7E3D42-91FD-4E3A-AD2D-B52A98EAD9C9}" type="pres">
      <dgm:prSet presAssocID="{76BE8BC5-B66A-4CC4-8B6E-A8A84CC5139F}" presName="Parent" presStyleLbl="alignNode1" presStyleIdx="0" presStyleCnt="2">
        <dgm:presLayoutVars>
          <dgm:bulletEnabled val="1"/>
        </dgm:presLayoutVars>
      </dgm:prSet>
      <dgm:spPr/>
    </dgm:pt>
    <dgm:pt modelId="{9D51D8DE-DF1D-43C7-B227-9D4970792896}" type="pres">
      <dgm:prSet presAssocID="{60E60DF0-EB37-477E-8E95-BFA026FBC1BB}" presName="sibTrans" presStyleCnt="0"/>
      <dgm:spPr/>
    </dgm:pt>
    <dgm:pt modelId="{E2E397CC-B355-43A4-AA5F-7B8CE1A76B08}" type="pres">
      <dgm:prSet presAssocID="{11E3C531-0F29-41AF-ADAC-A6608BEB4186}" presName="composite" presStyleCnt="0"/>
      <dgm:spPr/>
    </dgm:pt>
    <dgm:pt modelId="{1B702688-67C2-40DD-AD56-CDEC6F269C9A}" type="pres">
      <dgm:prSet presAssocID="{11E3C531-0F29-41AF-ADAC-A6608BEB4186}" presName="Accent" presStyleLbl="alignAcc1" presStyleIdx="1" presStyleCnt="2"/>
      <dgm:spPr/>
    </dgm:pt>
    <dgm:pt modelId="{CC130716-F18A-4FD8-88AF-4E00C2B13F27}" type="pres">
      <dgm:prSet presAssocID="{11E3C531-0F29-41AF-ADAC-A6608BEB4186}" presName="Image" presStyleLbl="node1" presStyleIdx="1" presStyleCnt="2"/>
      <dgm:spPr/>
    </dgm:pt>
    <dgm:pt modelId="{FECA3DFB-0B67-4D26-8BA2-E5787C3B6603}" type="pres">
      <dgm:prSet presAssocID="{11E3C531-0F29-41AF-ADAC-A6608BEB4186}" presName="Child" presStyleLbl="revTx" presStyleIdx="1" presStyleCnt="2" custScaleX="132383" custLinFactNeighborX="12715" custLinFactNeighborY="-579">
        <dgm:presLayoutVars>
          <dgm:bulletEnabled val="1"/>
        </dgm:presLayoutVars>
      </dgm:prSet>
      <dgm:spPr/>
    </dgm:pt>
    <dgm:pt modelId="{973306D8-4216-4BD0-9B7F-1C2F08402BC0}" type="pres">
      <dgm:prSet presAssocID="{11E3C531-0F29-41AF-ADAC-A6608BEB4186}" presName="Parent" presStyleLbl="alignNode1" presStyleIdx="1" presStyleCnt="2">
        <dgm:presLayoutVars>
          <dgm:bulletEnabled val="1"/>
        </dgm:presLayoutVars>
      </dgm:prSet>
      <dgm:spPr/>
    </dgm:pt>
  </dgm:ptLst>
  <dgm:cxnLst>
    <dgm:cxn modelId="{6F733002-6C9C-4AFE-9686-DB9500C3E091}" type="presOf" srcId="{C714C992-337E-46E4-89FA-17EE78265C74}" destId="{FECA3DFB-0B67-4D26-8BA2-E5787C3B6603}" srcOrd="0" destOrd="0" presId="urn:microsoft.com/office/officeart/2008/layout/TitlePictureLineup"/>
    <dgm:cxn modelId="{C2BBC102-E402-4E71-BF9C-84550521B88E}" type="presOf" srcId="{EC495CD0-0F7A-415E-95C8-2A33BAEA1A99}" destId="{037FCA3A-6CC2-49DC-B350-DF942D70AD57}" srcOrd="0" destOrd="0" presId="urn:microsoft.com/office/officeart/2008/layout/TitlePictureLineup"/>
    <dgm:cxn modelId="{C925DD06-D57A-498A-A280-5EB74B756EFE}" srcId="{EC495CD0-0F7A-415E-95C8-2A33BAEA1A99}" destId="{76BE8BC5-B66A-4CC4-8B6E-A8A84CC5139F}" srcOrd="0" destOrd="0" parTransId="{EFB96408-23C9-40E4-98B8-0767BA96DC9D}" sibTransId="{60E60DF0-EB37-477E-8E95-BFA026FBC1BB}"/>
    <dgm:cxn modelId="{EE15E70B-F12A-48A8-8950-9496346F09E6}" srcId="{76BE8BC5-B66A-4CC4-8B6E-A8A84CC5139F}" destId="{250B6E9C-50C7-4806-99D0-8BC8D588BA92}" srcOrd="1" destOrd="0" parTransId="{E7569C33-962B-4170-8363-61FE68640411}" sibTransId="{3EB14C1C-535F-40C0-939B-604C18D8243B}"/>
    <dgm:cxn modelId="{E1118D15-54B8-42D2-A08F-6458BDBA5131}" srcId="{76BE8BC5-B66A-4CC4-8B6E-A8A84CC5139F}" destId="{A4050439-ED4C-4AF1-A31D-5BB2337E0510}" srcOrd="0" destOrd="0" parTransId="{795854F4-FD6F-4A17-ACEA-07FAB17EE7EC}" sibTransId="{B6DA3FF4-D3F3-4BCF-925A-D2172606D032}"/>
    <dgm:cxn modelId="{C4ED8F1A-2A44-41E1-B695-43AA16A62925}" type="presOf" srcId="{A4050439-ED4C-4AF1-A31D-5BB2337E0510}" destId="{BDE32922-6F61-4D8A-AEA4-9A86FC08B2AA}" srcOrd="0" destOrd="0" presId="urn:microsoft.com/office/officeart/2008/layout/TitlePictureLineup"/>
    <dgm:cxn modelId="{4C8DB81A-8134-46B1-9975-A1ADCDD2613C}" srcId="{11E3C531-0F29-41AF-ADAC-A6608BEB4186}" destId="{C714C992-337E-46E4-89FA-17EE78265C74}" srcOrd="0" destOrd="0" parTransId="{53093080-ADD0-4352-BDED-7535878C347D}" sibTransId="{D74BF652-78C4-43B2-A3A2-6E6EF154347E}"/>
    <dgm:cxn modelId="{3B9E272D-A171-4447-899C-C6E6FCDEB6B5}" type="presOf" srcId="{76BE8BC5-B66A-4CC4-8B6E-A8A84CC5139F}" destId="{3B7E3D42-91FD-4E3A-AD2D-B52A98EAD9C9}" srcOrd="0" destOrd="0" presId="urn:microsoft.com/office/officeart/2008/layout/TitlePictureLineup"/>
    <dgm:cxn modelId="{BB94FB3F-59EF-4D02-BE34-F2A2529FD875}" type="presOf" srcId="{11E3C531-0F29-41AF-ADAC-A6608BEB4186}" destId="{973306D8-4216-4BD0-9B7F-1C2F08402BC0}" srcOrd="0" destOrd="0" presId="urn:microsoft.com/office/officeart/2008/layout/TitlePictureLineup"/>
    <dgm:cxn modelId="{FBA8DC72-7729-40EC-B56F-F0DFD2BCF952}" type="presOf" srcId="{250B6E9C-50C7-4806-99D0-8BC8D588BA92}" destId="{BDE32922-6F61-4D8A-AEA4-9A86FC08B2AA}" srcOrd="0" destOrd="1" presId="urn:microsoft.com/office/officeart/2008/layout/TitlePictureLineup"/>
    <dgm:cxn modelId="{D0033577-C027-4518-8D49-7C732FA4C73F}" type="presOf" srcId="{BFB6DF39-CD5E-43D9-9A0B-DA43837CC1EF}" destId="{BDE32922-6F61-4D8A-AEA4-9A86FC08B2AA}" srcOrd="0" destOrd="4" presId="urn:microsoft.com/office/officeart/2008/layout/TitlePictureLineup"/>
    <dgm:cxn modelId="{F17D2278-9599-4F8E-AD1B-AD411FA5111F}" srcId="{76BE8BC5-B66A-4CC4-8B6E-A8A84CC5139F}" destId="{619FBC4A-1B48-400A-B153-6CB1E9485237}" srcOrd="2" destOrd="0" parTransId="{2B6726AD-D1A9-4984-9372-A6E09D8572E2}" sibTransId="{B59761A5-6579-4972-8FDF-F0DCF9751DA2}"/>
    <dgm:cxn modelId="{0ABCBB79-3808-442B-B6A1-36619170BD59}" srcId="{76BE8BC5-B66A-4CC4-8B6E-A8A84CC5139F}" destId="{36EE4E65-D195-4A9B-9DAD-F4CC52B92383}" srcOrd="3" destOrd="0" parTransId="{598EABFF-3A14-4E38-9BEB-1EDE644FF9ED}" sibTransId="{F51D28BC-4E6E-4227-BE3E-E64649B32452}"/>
    <dgm:cxn modelId="{FA4A487F-3BEB-4C98-BA7E-70CA2FAA8732}" type="presOf" srcId="{619FBC4A-1B48-400A-B153-6CB1E9485237}" destId="{BDE32922-6F61-4D8A-AEA4-9A86FC08B2AA}" srcOrd="0" destOrd="2" presId="urn:microsoft.com/office/officeart/2008/layout/TitlePictureLineup"/>
    <dgm:cxn modelId="{EB6FFBE7-F7ED-4E57-8A56-9B6EDF16BD53}" srcId="{76BE8BC5-B66A-4CC4-8B6E-A8A84CC5139F}" destId="{BFB6DF39-CD5E-43D9-9A0B-DA43837CC1EF}" srcOrd="4" destOrd="0" parTransId="{F4497785-E2E5-48AA-815C-FF9021F00536}" sibTransId="{21D8BF78-5A4B-4A0E-8542-3BCBC3BFC48F}"/>
    <dgm:cxn modelId="{7B3972E8-9BD9-4AB1-8E01-58002383933A}" srcId="{EC495CD0-0F7A-415E-95C8-2A33BAEA1A99}" destId="{11E3C531-0F29-41AF-ADAC-A6608BEB4186}" srcOrd="1" destOrd="0" parTransId="{83937DD0-823E-44D0-9626-D8D81EF646E4}" sibTransId="{03A717A6-645F-4045-9063-81946A0CDEEB}"/>
    <dgm:cxn modelId="{EAA32CF0-277F-4A2A-A4B2-BAC69A1DCC71}" type="presOf" srcId="{36EE4E65-D195-4A9B-9DAD-F4CC52B92383}" destId="{BDE32922-6F61-4D8A-AEA4-9A86FC08B2AA}" srcOrd="0" destOrd="3" presId="urn:microsoft.com/office/officeart/2008/layout/TitlePictureLineup"/>
    <dgm:cxn modelId="{542F85DF-4D79-487F-8261-98D6B54B6488}" type="presParOf" srcId="{037FCA3A-6CC2-49DC-B350-DF942D70AD57}" destId="{6BFFE4DD-197A-47B8-ACB5-3CB126673E5A}" srcOrd="0" destOrd="0" presId="urn:microsoft.com/office/officeart/2008/layout/TitlePictureLineup"/>
    <dgm:cxn modelId="{2DF65682-24FD-41B5-B42C-F821E1AE7C28}" type="presParOf" srcId="{6BFFE4DD-197A-47B8-ACB5-3CB126673E5A}" destId="{6B8D4AD6-319B-41DD-A2E7-22581DD129B6}" srcOrd="0" destOrd="0" presId="urn:microsoft.com/office/officeart/2008/layout/TitlePictureLineup"/>
    <dgm:cxn modelId="{BFF5CCAB-FFA4-4EA3-BF8F-2ECCDBF772D2}" type="presParOf" srcId="{6BFFE4DD-197A-47B8-ACB5-3CB126673E5A}" destId="{9B5A5693-8A82-45D8-896E-4B2922AC6669}" srcOrd="1" destOrd="0" presId="urn:microsoft.com/office/officeart/2008/layout/TitlePictureLineup"/>
    <dgm:cxn modelId="{185EBE1A-78B6-4E21-A3CB-618AC1E5368F}" type="presParOf" srcId="{6BFFE4DD-197A-47B8-ACB5-3CB126673E5A}" destId="{BDE32922-6F61-4D8A-AEA4-9A86FC08B2AA}" srcOrd="2" destOrd="0" presId="urn:microsoft.com/office/officeart/2008/layout/TitlePictureLineup"/>
    <dgm:cxn modelId="{FAAFBBE3-D783-4E64-8E9C-A346F93C6C4E}" type="presParOf" srcId="{6BFFE4DD-197A-47B8-ACB5-3CB126673E5A}" destId="{3B7E3D42-91FD-4E3A-AD2D-B52A98EAD9C9}" srcOrd="3" destOrd="0" presId="urn:microsoft.com/office/officeart/2008/layout/TitlePictureLineup"/>
    <dgm:cxn modelId="{0AEDC370-151C-4117-9E91-9B3950FA675B}" type="presParOf" srcId="{037FCA3A-6CC2-49DC-B350-DF942D70AD57}" destId="{9D51D8DE-DF1D-43C7-B227-9D4970792896}" srcOrd="1" destOrd="0" presId="urn:microsoft.com/office/officeart/2008/layout/TitlePictureLineup"/>
    <dgm:cxn modelId="{D8C209AB-B3EA-4C5D-B1A0-AC52AD6E10FA}" type="presParOf" srcId="{037FCA3A-6CC2-49DC-B350-DF942D70AD57}" destId="{E2E397CC-B355-43A4-AA5F-7B8CE1A76B08}" srcOrd="2" destOrd="0" presId="urn:microsoft.com/office/officeart/2008/layout/TitlePictureLineup"/>
    <dgm:cxn modelId="{2E3E00BF-F945-4655-AF9A-56A62741C0C5}" type="presParOf" srcId="{E2E397CC-B355-43A4-AA5F-7B8CE1A76B08}" destId="{1B702688-67C2-40DD-AD56-CDEC6F269C9A}" srcOrd="0" destOrd="0" presId="urn:microsoft.com/office/officeart/2008/layout/TitlePictureLineup"/>
    <dgm:cxn modelId="{A0EFBAA6-E4D2-4195-9B66-D9FFB1AC34E8}" type="presParOf" srcId="{E2E397CC-B355-43A4-AA5F-7B8CE1A76B08}" destId="{CC130716-F18A-4FD8-88AF-4E00C2B13F27}" srcOrd="1" destOrd="0" presId="urn:microsoft.com/office/officeart/2008/layout/TitlePictureLineup"/>
    <dgm:cxn modelId="{F13327B7-E8FF-41EE-9B73-F318AE90623F}" type="presParOf" srcId="{E2E397CC-B355-43A4-AA5F-7B8CE1A76B08}" destId="{FECA3DFB-0B67-4D26-8BA2-E5787C3B6603}" srcOrd="2" destOrd="0" presId="urn:microsoft.com/office/officeart/2008/layout/TitlePictureLineup"/>
    <dgm:cxn modelId="{2B9126A3-0FA7-4D03-9862-5905C84A861B}" type="presParOf" srcId="{E2E397CC-B355-43A4-AA5F-7B8CE1A76B08}" destId="{973306D8-4216-4BD0-9B7F-1C2F08402BC0}" srcOrd="3" destOrd="0" presId="urn:microsoft.com/office/officeart/2008/layout/TitlePictureLineu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8D4AD6-319B-41DD-A2E7-22581DD129B6}">
      <dsp:nvSpPr>
        <dsp:cNvPr id="0" name=""/>
        <dsp:cNvSpPr/>
      </dsp:nvSpPr>
      <dsp:spPr>
        <a:xfrm>
          <a:off x="1238382" y="441800"/>
          <a:ext cx="0" cy="3956868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5A5693-8A82-45D8-896E-4B2922AC6669}">
      <dsp:nvSpPr>
        <dsp:cNvPr id="0" name=""/>
        <dsp:cNvSpPr/>
      </dsp:nvSpPr>
      <dsp:spPr>
        <a:xfrm>
          <a:off x="1348295" y="573696"/>
          <a:ext cx="2081092" cy="17805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E32922-6F61-4D8A-AEA4-9A86FC08B2AA}">
      <dsp:nvSpPr>
        <dsp:cNvPr id="0" name=""/>
        <dsp:cNvSpPr/>
      </dsp:nvSpPr>
      <dsp:spPr>
        <a:xfrm>
          <a:off x="1296330" y="2356436"/>
          <a:ext cx="2728104" cy="20443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Simple, intuitif, gratuit, multiplateforme.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Permet de programmer en beaucoup de langages de programmations</a:t>
          </a:r>
        </a:p>
      </dsp:txBody>
      <dsp:txXfrm>
        <a:off x="1296330" y="2356436"/>
        <a:ext cx="2728104" cy="2044381"/>
      </dsp:txXfrm>
    </dsp:sp>
    <dsp:sp modelId="{3B7E3D42-91FD-4E3A-AD2D-B52A98EAD9C9}">
      <dsp:nvSpPr>
        <dsp:cNvPr id="0" name=""/>
        <dsp:cNvSpPr/>
      </dsp:nvSpPr>
      <dsp:spPr>
        <a:xfrm>
          <a:off x="1238382" y="2148"/>
          <a:ext cx="2198260" cy="43965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 err="1"/>
            <a:t>Netbeans</a:t>
          </a:r>
          <a:endParaRPr lang="fr-FR" sz="3600" kern="1200" dirty="0"/>
        </a:p>
      </dsp:txBody>
      <dsp:txXfrm>
        <a:off x="1238382" y="2148"/>
        <a:ext cx="2198260" cy="439652"/>
      </dsp:txXfrm>
    </dsp:sp>
    <dsp:sp modelId="{1B702688-67C2-40DD-AD56-CDEC6F269C9A}">
      <dsp:nvSpPr>
        <dsp:cNvPr id="0" name=""/>
        <dsp:cNvSpPr/>
      </dsp:nvSpPr>
      <dsp:spPr>
        <a:xfrm>
          <a:off x="4375991" y="441800"/>
          <a:ext cx="0" cy="3956868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130716-F18A-4FD8-88AF-4E00C2B13F27}">
      <dsp:nvSpPr>
        <dsp:cNvPr id="0" name=""/>
        <dsp:cNvSpPr/>
      </dsp:nvSpPr>
      <dsp:spPr>
        <a:xfrm>
          <a:off x="4485904" y="573696"/>
          <a:ext cx="2081092" cy="17805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CA3DFB-0B67-4D26-8BA2-E5787C3B6603}">
      <dsp:nvSpPr>
        <dsp:cNvPr id="0" name=""/>
        <dsp:cNvSpPr/>
      </dsp:nvSpPr>
      <dsp:spPr>
        <a:xfrm>
          <a:off x="4413555" y="2342450"/>
          <a:ext cx="2755013" cy="20443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Trebuchet MS" panose="020B0603020202020204"/>
              <a:ea typeface="+mn-ea"/>
              <a:cs typeface="+mn-cs"/>
            </a:rPr>
            <a:t>Open Source, Facile, rapide et performant, Cross Platform, Sécurité des données.</a:t>
          </a:r>
        </a:p>
      </dsp:txBody>
      <dsp:txXfrm>
        <a:off x="4413555" y="2342450"/>
        <a:ext cx="2755013" cy="2044381"/>
      </dsp:txXfrm>
    </dsp:sp>
    <dsp:sp modelId="{973306D8-4216-4BD0-9B7F-1C2F08402BC0}">
      <dsp:nvSpPr>
        <dsp:cNvPr id="0" name=""/>
        <dsp:cNvSpPr/>
      </dsp:nvSpPr>
      <dsp:spPr>
        <a:xfrm>
          <a:off x="4375991" y="2148"/>
          <a:ext cx="2198260" cy="43965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 err="1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Mysq</a:t>
          </a:r>
          <a:r>
            <a:rPr lang="fr-FR" sz="2000" kern="1200" dirty="0" err="1"/>
            <a:t>l</a:t>
          </a:r>
          <a:endParaRPr lang="fr-FR" sz="1600" kern="1200" dirty="0"/>
        </a:p>
      </dsp:txBody>
      <dsp:txXfrm>
        <a:off x="4375991" y="2148"/>
        <a:ext cx="2198260" cy="4396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8D4AD6-319B-41DD-A2E7-22581DD129B6}">
      <dsp:nvSpPr>
        <dsp:cNvPr id="0" name=""/>
        <dsp:cNvSpPr/>
      </dsp:nvSpPr>
      <dsp:spPr>
        <a:xfrm>
          <a:off x="1770716" y="488716"/>
          <a:ext cx="0" cy="437705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5A5693-8A82-45D8-896E-4B2922AC6669}">
      <dsp:nvSpPr>
        <dsp:cNvPr id="0" name=""/>
        <dsp:cNvSpPr/>
      </dsp:nvSpPr>
      <dsp:spPr>
        <a:xfrm>
          <a:off x="1892301" y="634617"/>
          <a:ext cx="2302085" cy="19696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E32922-6F61-4D8A-AEA4-9A86FC08B2AA}">
      <dsp:nvSpPr>
        <dsp:cNvPr id="0" name=""/>
        <dsp:cNvSpPr/>
      </dsp:nvSpPr>
      <dsp:spPr>
        <a:xfrm>
          <a:off x="1817230" y="2606665"/>
          <a:ext cx="3017804" cy="2261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rebuchet MS" panose="020B0603020202020204"/>
              <a:ea typeface="+mn-ea"/>
              <a:cs typeface="+mn-cs"/>
            </a:rPr>
            <a:t>Facilité d’utilisation.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rebuchet MS" panose="020B0603020202020204"/>
              <a:ea typeface="+mn-ea"/>
              <a:cs typeface="+mn-cs"/>
            </a:rPr>
            <a:t>Prix abordable avoisinant les 25 €.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b="0" i="0" kern="1200" dirty="0"/>
            <a:t>Communauté très présente.</a:t>
          </a:r>
          <a:endParaRPr lang="fr-FR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rebuchet MS" panose="020B0603020202020204"/>
            <a:ea typeface="+mn-ea"/>
            <a:cs typeface="+mn-cs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b="0" i="0" kern="1200" dirty="0"/>
            <a:t>Cartes supplémentaires qui se connectent directement et facilement sur une carte Arduino.</a:t>
          </a:r>
          <a:endParaRPr lang="fr-FR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rebuchet MS" panose="020B0603020202020204"/>
            <a:ea typeface="+mn-ea"/>
            <a:cs typeface="+mn-cs"/>
          </a:endParaRP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3600" kern="1200" dirty="0"/>
        </a:p>
      </dsp:txBody>
      <dsp:txXfrm>
        <a:off x="1817230" y="2606665"/>
        <a:ext cx="3017804" cy="2261476"/>
      </dsp:txXfrm>
    </dsp:sp>
    <dsp:sp modelId="{3B7E3D42-91FD-4E3A-AD2D-B52A98EAD9C9}">
      <dsp:nvSpPr>
        <dsp:cNvPr id="0" name=""/>
        <dsp:cNvSpPr/>
      </dsp:nvSpPr>
      <dsp:spPr>
        <a:xfrm>
          <a:off x="1770716" y="2377"/>
          <a:ext cx="2431694" cy="48633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Carte Arduino </a:t>
          </a:r>
          <a:r>
            <a:rPr lang="fr-FR" sz="2000" kern="1200" dirty="0" err="1"/>
            <a:t>Uno</a:t>
          </a:r>
          <a:endParaRPr lang="fr-FR" sz="3600" kern="1200" dirty="0"/>
        </a:p>
      </dsp:txBody>
      <dsp:txXfrm>
        <a:off x="1770716" y="2377"/>
        <a:ext cx="2431694" cy="486338"/>
      </dsp:txXfrm>
    </dsp:sp>
    <dsp:sp modelId="{1B702688-67C2-40DD-AD56-CDEC6F269C9A}">
      <dsp:nvSpPr>
        <dsp:cNvPr id="0" name=""/>
        <dsp:cNvSpPr/>
      </dsp:nvSpPr>
      <dsp:spPr>
        <a:xfrm>
          <a:off x="5283660" y="488716"/>
          <a:ext cx="0" cy="437705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130716-F18A-4FD8-88AF-4E00C2B13F27}">
      <dsp:nvSpPr>
        <dsp:cNvPr id="0" name=""/>
        <dsp:cNvSpPr/>
      </dsp:nvSpPr>
      <dsp:spPr>
        <a:xfrm>
          <a:off x="5405244" y="634617"/>
          <a:ext cx="2302085" cy="19696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CA3DFB-0B67-4D26-8BA2-E5787C3B6603}">
      <dsp:nvSpPr>
        <dsp:cNvPr id="0" name=""/>
        <dsp:cNvSpPr/>
      </dsp:nvSpPr>
      <dsp:spPr>
        <a:xfrm>
          <a:off x="5325212" y="2591196"/>
          <a:ext cx="3047570" cy="2261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fr-FR" sz="1800" b="0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5325212" y="2591196"/>
        <a:ext cx="3047570" cy="2261476"/>
      </dsp:txXfrm>
    </dsp:sp>
    <dsp:sp modelId="{973306D8-4216-4BD0-9B7F-1C2F08402BC0}">
      <dsp:nvSpPr>
        <dsp:cNvPr id="0" name=""/>
        <dsp:cNvSpPr/>
      </dsp:nvSpPr>
      <dsp:spPr>
        <a:xfrm>
          <a:off x="5283660" y="2377"/>
          <a:ext cx="2431694" cy="48633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Langage Arduino</a:t>
          </a:r>
          <a:endParaRPr lang="fr-FR" sz="1600" kern="1200" dirty="0"/>
        </a:p>
      </dsp:txBody>
      <dsp:txXfrm>
        <a:off x="5283660" y="2377"/>
        <a:ext cx="2431694" cy="4863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TitlePictureLineup">
  <dgm:title val=""/>
  <dgm:desc val=""/>
  <dgm:catLst>
    <dgm:cat type="picture" pri="18000"/>
    <dgm:cat type="pictureconvert" pri="18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linDir" val="fromL"/>
          <dgm:param type="fallback" val="1D"/>
          <dgm:param type="horzAlign" val="ctr"/>
          <dgm:param type="vertAlign" val="mid"/>
          <dgm:param type="nodeVertAlign" val="t"/>
        </dgm:alg>
      </dgm:if>
      <dgm:else name="Name3">
        <dgm:alg type="lin">
          <dgm:param type="linDir" val="fromR"/>
          <dgm:param type="fallback" val="1D"/>
          <dgm:param type="horzAlign" val="ctr"/>
          <dgm:param type="vertAlign" val="mid"/>
          <dgm:param type="nodeVertAlign" val="t"/>
        </dgm:alg>
      </dgm:else>
    </dgm:choose>
    <dgm:shape xmlns:r="http://schemas.openxmlformats.org/officeDocument/2006/relationships" r:blip="">
      <dgm:adjLst/>
    </dgm:shape>
    <dgm:constrLst>
      <dgm:constr type="h" for="des" forName="Child" op="equ"/>
      <dgm:constr type="w" for="des" forName="Child" op="equ"/>
      <dgm:constr type="h" for="des" forName="Accent" op="equ"/>
      <dgm:constr type="w" for="des" forName="Accent" op="equ"/>
      <dgm:constr type="primFontSz" for="des" forName="Parent" op="equ"/>
      <dgm:constr type="primFontSz" for="des" forName="Child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 fact="0"/>
              <dgm:constr type="b" for="ch" forName="Accent" refType="h"/>
              <dgm:constr type="w" for="ch" forName="Accent" refType="w" fact="0"/>
              <dgm:constr type="h" for="ch" forName="Accent" refType="h" fact="0.9"/>
              <dgm:constr type="l" for="ch" forName="Image" refType="w" fact="0.05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.05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if>
          <dgm:else name="Name6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/>
              <dgm:constr type="b" for="ch" forName="Accent" refType="h"/>
              <dgm:constr type="h" for="ch" forName="Accent" refType="h" fact="0.9"/>
              <dgm:constr type="l" for="ch" forName="Image" refType="w" fact="0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else>
        </dgm:choose>
        <dgm:forEach name="Name7" axis="self" ptType="node">
          <dgm:layoutNode name="Accent" styleLbl="alignAcc1">
            <dgm:alg type="sp"/>
            <dgm:shape xmlns:r="http://schemas.openxmlformats.org/officeDocument/2006/relationships" type="line" r:blip="">
              <dgm:adjLst/>
            </dgm:shape>
            <dgm:presOf/>
          </dgm:layoutNode>
          <dgm:layoutNode name="Image">
            <dgm:alg type="sp"/>
            <dgm:shape xmlns:r="http://schemas.openxmlformats.org/officeDocument/2006/relationships" type="rect" r:blip="" blipPhldr="1">
              <dgm:adjLst/>
            </dgm:shape>
            <dgm:presOf/>
          </dgm:layoutNode>
          <dgm:layoutNode name="Child" styleLbl="revTx">
            <dgm:varLst>
              <dgm:bulletEnabled val="1"/>
            </dgm:varLst>
            <dgm:choose name="Name8">
              <dgm:if name="Name9" axis="ch" ptType="node" func="cnt" op="gt" val="1">
                <dgm:choose name="Name10">
                  <dgm:if name="Name11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if>
                  <dgm:else name="Name12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else>
                </dgm:choose>
              </dgm:if>
              <dgm:else name="Name13">
                <dgm:choose name="Name14">
                  <dgm:if name="Name15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if>
                  <dgm:else name="Name16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  <dgm:layoutNode name="Parent" styleLbl="alignNode1">
            <dgm:varLst>
              <dgm:bulletEnabled val="1"/>
            </dgm:varLst>
            <dgm:alg type="tx">
              <dgm:param type="shpTxLTRAlignCh" val="ctr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TitlePictureLineup">
  <dgm:title val=""/>
  <dgm:desc val=""/>
  <dgm:catLst>
    <dgm:cat type="picture" pri="18000"/>
    <dgm:cat type="pictureconvert" pri="18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linDir" val="fromL"/>
          <dgm:param type="fallback" val="1D"/>
          <dgm:param type="horzAlign" val="ctr"/>
          <dgm:param type="vertAlign" val="mid"/>
          <dgm:param type="nodeVertAlign" val="t"/>
        </dgm:alg>
      </dgm:if>
      <dgm:else name="Name3">
        <dgm:alg type="lin">
          <dgm:param type="linDir" val="fromR"/>
          <dgm:param type="fallback" val="1D"/>
          <dgm:param type="horzAlign" val="ctr"/>
          <dgm:param type="vertAlign" val="mid"/>
          <dgm:param type="nodeVertAlign" val="t"/>
        </dgm:alg>
      </dgm:else>
    </dgm:choose>
    <dgm:shape xmlns:r="http://schemas.openxmlformats.org/officeDocument/2006/relationships" r:blip="">
      <dgm:adjLst/>
    </dgm:shape>
    <dgm:constrLst>
      <dgm:constr type="h" for="des" forName="Child" op="equ"/>
      <dgm:constr type="w" for="des" forName="Child" op="equ"/>
      <dgm:constr type="h" for="des" forName="Accent" op="equ"/>
      <dgm:constr type="w" for="des" forName="Accent" op="equ"/>
      <dgm:constr type="primFontSz" for="des" forName="Parent" op="equ"/>
      <dgm:constr type="primFontSz" for="des" forName="Child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 fact="0"/>
              <dgm:constr type="b" for="ch" forName="Accent" refType="h"/>
              <dgm:constr type="w" for="ch" forName="Accent" refType="w" fact="0"/>
              <dgm:constr type="h" for="ch" forName="Accent" refType="h" fact="0.9"/>
              <dgm:constr type="l" for="ch" forName="Image" refType="w" fact="0.05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.05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if>
          <dgm:else name="Name6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/>
              <dgm:constr type="b" for="ch" forName="Accent" refType="h"/>
              <dgm:constr type="h" for="ch" forName="Accent" refType="h" fact="0.9"/>
              <dgm:constr type="l" for="ch" forName="Image" refType="w" fact="0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else>
        </dgm:choose>
        <dgm:forEach name="Name7" axis="self" ptType="node">
          <dgm:layoutNode name="Accent" styleLbl="alignAcc1">
            <dgm:alg type="sp"/>
            <dgm:shape xmlns:r="http://schemas.openxmlformats.org/officeDocument/2006/relationships" type="line" r:blip="">
              <dgm:adjLst/>
            </dgm:shape>
            <dgm:presOf/>
          </dgm:layoutNode>
          <dgm:layoutNode name="Image">
            <dgm:alg type="sp"/>
            <dgm:shape xmlns:r="http://schemas.openxmlformats.org/officeDocument/2006/relationships" type="rect" r:blip="" blipPhldr="1">
              <dgm:adjLst/>
            </dgm:shape>
            <dgm:presOf/>
          </dgm:layoutNode>
          <dgm:layoutNode name="Child" styleLbl="revTx">
            <dgm:varLst>
              <dgm:bulletEnabled val="1"/>
            </dgm:varLst>
            <dgm:choose name="Name8">
              <dgm:if name="Name9" axis="ch" ptType="node" func="cnt" op="gt" val="1">
                <dgm:choose name="Name10">
                  <dgm:if name="Name11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if>
                  <dgm:else name="Name12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else>
                </dgm:choose>
              </dgm:if>
              <dgm:else name="Name13">
                <dgm:choose name="Name14">
                  <dgm:if name="Name15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if>
                  <dgm:else name="Name16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  <dgm:layoutNode name="Parent" styleLbl="alignNode1">
            <dgm:varLst>
              <dgm:bulletEnabled val="1"/>
            </dgm:varLst>
            <dgm:alg type="tx">
              <dgm:param type="shpTxLTRAlignCh" val="ctr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1AD4F-F5E1-44BF-B2CE-5CC53752312E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03F40-5359-45BD-BFB3-41D3E922B8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423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3F40-5359-45BD-BFB3-41D3E922B839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435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3F40-5359-45BD-BFB3-41D3E922B839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2335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086B6-4785-4B02-B45F-69E8EC48AF10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591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0309-B0F5-496A-AF01-C4F7D7127607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39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6555-B09D-4DF3-9E24-F95073C0E3C5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1041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8A8E1-1FCB-4D1F-B5F8-40754BB1A44B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488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0532-6397-4639-8901-FD8E130F9E79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9103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AD8E1-DFBA-4FAC-A724-8EA9950C9948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568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63D7-C59B-4AE0-9D13-3E581A6403A6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426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6314-D09A-4343-94DD-6E21C843D93C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77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F89E6-8346-407F-8976-74A6E6BC9C69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79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AE4E6-96AB-47D8-84F8-C8DEF4A89FA1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73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EB724-3B24-4FAF-B85F-8349CE767A12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628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29C2D-42A1-4ACC-8E10-E8732F70073F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710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2921-F2F1-4662-8022-A6B0A50BAE48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881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48E3-595E-4DAE-88AA-4F167A64EEC9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28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0350-80C1-41CC-A2C2-E8482DBD7CDF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76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C547-5076-4761-9061-295AB8CD0FD5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83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6ADAC-2FE0-4598-B64E-CE0503A9DF00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755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F7A18294-C7A3-40C8-8281-7515B879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305" y="2255689"/>
            <a:ext cx="3706262" cy="117331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251C233-AE38-4948-9253-B80C3488D73E}"/>
              </a:ext>
            </a:extLst>
          </p:cNvPr>
          <p:cNvSpPr txBox="1"/>
          <p:nvPr/>
        </p:nvSpPr>
        <p:spPr>
          <a:xfrm>
            <a:off x="1419800" y="420624"/>
            <a:ext cx="7114032" cy="83099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E</a:t>
            </a:r>
            <a:r>
              <a:rPr kumimoji="0" lang="fr-F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scape </a:t>
            </a:r>
            <a:r>
              <a:rPr kumimoji="0" lang="fr-F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G</a:t>
            </a:r>
            <a:r>
              <a:rPr kumimoji="0" lang="fr-F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ame</a:t>
            </a:r>
          </a:p>
        </p:txBody>
      </p:sp>
      <p:pic>
        <p:nvPicPr>
          <p:cNvPr id="43" name="Picture 2" descr="Image associée">
            <a:extLst>
              <a:ext uri="{FF2B5EF4-FFF2-40B4-BE49-F238E27FC236}">
                <a16:creationId xmlns:a16="http://schemas.microsoft.com/office/drawing/2014/main" id="{54C5752D-4EC7-4481-8978-C2DADD71C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569173" y="2255689"/>
            <a:ext cx="4130844" cy="110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B8728F8-A1DE-4125-BAE7-21CD73BE91BF}"/>
              </a:ext>
            </a:extLst>
          </p:cNvPr>
          <p:cNvSpPr/>
          <p:nvPr/>
        </p:nvSpPr>
        <p:spPr>
          <a:xfrm>
            <a:off x="5410026" y="2386584"/>
            <a:ext cx="80717" cy="978606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2873DBD-738F-41D6-8683-22D7EE787B4E}"/>
              </a:ext>
            </a:extLst>
          </p:cNvPr>
          <p:cNvSpPr txBox="1"/>
          <p:nvPr/>
        </p:nvSpPr>
        <p:spPr>
          <a:xfrm>
            <a:off x="448733" y="3898721"/>
            <a:ext cx="9151535" cy="2708434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Projet d’étude de 2</a:t>
            </a:r>
            <a:r>
              <a:rPr kumimoji="0" lang="fr-FR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nde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 année.</a:t>
            </a: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Revue de projet n°1</a:t>
            </a: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BTS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 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S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ystèmes 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N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umériques option 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I.R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as Medium ITC" panose="020B06020305040208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Etudiants :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GUIGAND Nathan -- MONVOISIN Guillaume -- DOHIN Cyril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AFC1EEE-5222-404A-B871-AF572BBC8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2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FD9546-A9DC-44BB-8E2E-1DB691F7B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159" y="278269"/>
            <a:ext cx="6470441" cy="1320800"/>
          </a:xfrm>
        </p:spPr>
        <p:txBody>
          <a:bodyPr/>
          <a:lstStyle/>
          <a:p>
            <a:r>
              <a:rPr lang="fr-FR" dirty="0"/>
              <a:t>Présentation des pages web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C09830D-8E41-4DEC-B5AF-B50169DC9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27A26982-7945-4609-9862-8998BB7D1A49}"/>
              </a:ext>
            </a:extLst>
          </p:cNvPr>
          <p:cNvSpPr txBox="1">
            <a:spLocks/>
          </p:cNvSpPr>
          <p:nvPr/>
        </p:nvSpPr>
        <p:spPr>
          <a:xfrm>
            <a:off x="386088" y="1548446"/>
            <a:ext cx="4739953" cy="353808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100" b="1" u="sng" dirty="0"/>
              <a:t>Page de connexion :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sz="1900" dirty="0"/>
              <a:t>Permettre à l’administrateur et au superviseur de se connecter -&gt; formulaire de connexion</a:t>
            </a:r>
          </a:p>
          <a:p>
            <a:r>
              <a:rPr lang="fr-FR" sz="1900" dirty="0"/>
              <a:t>En fonction du nom d’utilisateur et du mot de passe saisie, la personne sera redirigée vers une page dédiée : </a:t>
            </a:r>
          </a:p>
          <a:p>
            <a:pPr marL="0" indent="0">
              <a:buNone/>
            </a:pPr>
            <a:r>
              <a:rPr lang="fr-FR" sz="1900" dirty="0"/>
              <a:t>Administrateur -&gt; formulaire (ajout, modification et suppression de comptes superviseur) </a:t>
            </a:r>
          </a:p>
          <a:p>
            <a:pPr marL="0" indent="0">
              <a:buNone/>
            </a:pPr>
            <a:r>
              <a:rPr lang="fr-FR" sz="1900" dirty="0"/>
              <a:t>Superviseur -&gt; formulaire (ajout, suppression de créneaux)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C59C1AF-B437-44C6-B45A-79D605B58A8A}"/>
              </a:ext>
            </a:extLst>
          </p:cNvPr>
          <p:cNvSpPr txBox="1"/>
          <p:nvPr/>
        </p:nvSpPr>
        <p:spPr>
          <a:xfrm>
            <a:off x="9811438" y="1627155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Présentation des pages web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Organigramme : Terminateur 39">
            <a:extLst>
              <a:ext uri="{FF2B5EF4-FFF2-40B4-BE49-F238E27FC236}">
                <a16:creationId xmlns:a16="http://schemas.microsoft.com/office/drawing/2014/main" id="{05EBFD7A-C7CB-43BA-9F7B-9926FECDC0CA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1" name="Organigramme : Terminateur 40">
            <a:extLst>
              <a:ext uri="{FF2B5EF4-FFF2-40B4-BE49-F238E27FC236}">
                <a16:creationId xmlns:a16="http://schemas.microsoft.com/office/drawing/2014/main" id="{D94FB45B-C00C-4ACB-8E62-A3796C121F51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2" name="Organigramme : Terminateur 41">
            <a:extLst>
              <a:ext uri="{FF2B5EF4-FFF2-40B4-BE49-F238E27FC236}">
                <a16:creationId xmlns:a16="http://schemas.microsoft.com/office/drawing/2014/main" id="{F317CAB1-2A83-4D4D-AF7D-61B398BB9D27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3" name="Organigramme : Terminateur 42">
            <a:extLst>
              <a:ext uri="{FF2B5EF4-FFF2-40B4-BE49-F238E27FC236}">
                <a16:creationId xmlns:a16="http://schemas.microsoft.com/office/drawing/2014/main" id="{7E6C0DDE-80A2-4857-B596-CA3E395963F3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4" name="Organigramme : Terminateur 43">
            <a:extLst>
              <a:ext uri="{FF2B5EF4-FFF2-40B4-BE49-F238E27FC236}">
                <a16:creationId xmlns:a16="http://schemas.microsoft.com/office/drawing/2014/main" id="{A302BBC4-1196-4C10-94D0-751A5182CA98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5" name="Organigramme : Terminateur 44">
            <a:extLst>
              <a:ext uri="{FF2B5EF4-FFF2-40B4-BE49-F238E27FC236}">
                <a16:creationId xmlns:a16="http://schemas.microsoft.com/office/drawing/2014/main" id="{D5543B3D-F905-4D03-8C0A-17EF69493FA9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6" name="Organigramme : Terminateur 45">
            <a:extLst>
              <a:ext uri="{FF2B5EF4-FFF2-40B4-BE49-F238E27FC236}">
                <a16:creationId xmlns:a16="http://schemas.microsoft.com/office/drawing/2014/main" id="{6798A02F-B219-4346-91E9-AF9417111861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7" name="Organigramme : Terminateur 46">
            <a:extLst>
              <a:ext uri="{FF2B5EF4-FFF2-40B4-BE49-F238E27FC236}">
                <a16:creationId xmlns:a16="http://schemas.microsoft.com/office/drawing/2014/main" id="{90822BB0-7AD3-4989-9E0B-5E5AD2F32294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8" name="Organigramme : Terminateur 47">
            <a:extLst>
              <a:ext uri="{FF2B5EF4-FFF2-40B4-BE49-F238E27FC236}">
                <a16:creationId xmlns:a16="http://schemas.microsoft.com/office/drawing/2014/main" id="{1BF4C012-7D35-4ACE-A0BD-AB67CA2C0895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05D917E-7F9E-4BF0-8430-87995EC5A527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D4A5B33E-5976-49EC-B0BE-6A2E013635DB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BFA9A8A-F131-42DF-809D-699E67E4BA3B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8FE3F9E-C7E2-4FB0-B678-A10D2F35140A}"/>
              </a:ext>
            </a:extLst>
          </p:cNvPr>
          <p:cNvSpPr/>
          <p:nvPr/>
        </p:nvSpPr>
        <p:spPr>
          <a:xfrm>
            <a:off x="11606255" y="435163"/>
            <a:ext cx="104775" cy="1527243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19555518-73C2-4904-AE28-1B3708D8E268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B93B159D-9848-48AD-8FF7-BBBC27F049BB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F698D0D-FC10-442F-9AA4-26188E58AF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20" r="4673"/>
          <a:stretch/>
        </p:blipFill>
        <p:spPr>
          <a:xfrm>
            <a:off x="5194635" y="1244519"/>
            <a:ext cx="4597469" cy="435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62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919029-E7B9-49C9-9CF0-9E8364722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666" y="291500"/>
            <a:ext cx="8596668" cy="1320800"/>
          </a:xfrm>
        </p:spPr>
        <p:txBody>
          <a:bodyPr/>
          <a:lstStyle/>
          <a:p>
            <a:r>
              <a:rPr lang="fr-FR" dirty="0"/>
              <a:t>Présentation des pages web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62D353F-32B9-4761-A643-1B3CC5134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9378014-3D5B-4627-8871-9D4519231A76}"/>
              </a:ext>
            </a:extLst>
          </p:cNvPr>
          <p:cNvSpPr txBox="1"/>
          <p:nvPr/>
        </p:nvSpPr>
        <p:spPr>
          <a:xfrm>
            <a:off x="539930" y="1612300"/>
            <a:ext cx="253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Page administrateur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28D2163-71D2-48FB-8FE4-429F9820B3CD}"/>
              </a:ext>
            </a:extLst>
          </p:cNvPr>
          <p:cNvSpPr txBox="1"/>
          <p:nvPr/>
        </p:nvSpPr>
        <p:spPr>
          <a:xfrm>
            <a:off x="6110137" y="1612300"/>
            <a:ext cx="253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Page superviseur :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6FE0EE0-5BEE-413D-BAB8-F3F3B0875ACE}"/>
              </a:ext>
            </a:extLst>
          </p:cNvPr>
          <p:cNvSpPr txBox="1"/>
          <p:nvPr/>
        </p:nvSpPr>
        <p:spPr>
          <a:xfrm>
            <a:off x="9811438" y="1627155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Présentation des pages web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0" name="Organigramme : Terminateur 69">
            <a:extLst>
              <a:ext uri="{FF2B5EF4-FFF2-40B4-BE49-F238E27FC236}">
                <a16:creationId xmlns:a16="http://schemas.microsoft.com/office/drawing/2014/main" id="{0C7C959E-36C2-4AAD-8155-42BA29A718F1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1" name="Organigramme : Terminateur 70">
            <a:extLst>
              <a:ext uri="{FF2B5EF4-FFF2-40B4-BE49-F238E27FC236}">
                <a16:creationId xmlns:a16="http://schemas.microsoft.com/office/drawing/2014/main" id="{8F57BE0F-4A60-4F33-95C6-C17C50E33B17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2" name="Organigramme : Terminateur 71">
            <a:extLst>
              <a:ext uri="{FF2B5EF4-FFF2-40B4-BE49-F238E27FC236}">
                <a16:creationId xmlns:a16="http://schemas.microsoft.com/office/drawing/2014/main" id="{4CF7B270-24FF-45A1-9446-3D5CC568EC2B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3" name="Organigramme : Terminateur 72">
            <a:extLst>
              <a:ext uri="{FF2B5EF4-FFF2-40B4-BE49-F238E27FC236}">
                <a16:creationId xmlns:a16="http://schemas.microsoft.com/office/drawing/2014/main" id="{ACD0B1FD-AB61-4C18-9FE0-0703A317773A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4" name="Organigramme : Terminateur 73">
            <a:extLst>
              <a:ext uri="{FF2B5EF4-FFF2-40B4-BE49-F238E27FC236}">
                <a16:creationId xmlns:a16="http://schemas.microsoft.com/office/drawing/2014/main" id="{20E26608-C4E6-4A1E-BD2D-0804DB9C2145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5" name="Organigramme : Terminateur 74">
            <a:extLst>
              <a:ext uri="{FF2B5EF4-FFF2-40B4-BE49-F238E27FC236}">
                <a16:creationId xmlns:a16="http://schemas.microsoft.com/office/drawing/2014/main" id="{406D212D-5EFF-4F77-958D-F274FA6192C4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6" name="Organigramme : Terminateur 75">
            <a:extLst>
              <a:ext uri="{FF2B5EF4-FFF2-40B4-BE49-F238E27FC236}">
                <a16:creationId xmlns:a16="http://schemas.microsoft.com/office/drawing/2014/main" id="{F4EA4AD0-86D8-495A-9660-D0E9978AC42A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7" name="Organigramme : Terminateur 76">
            <a:extLst>
              <a:ext uri="{FF2B5EF4-FFF2-40B4-BE49-F238E27FC236}">
                <a16:creationId xmlns:a16="http://schemas.microsoft.com/office/drawing/2014/main" id="{EAFA38E3-B9EB-4B5A-9C14-9811FD07A97D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8" name="Organigramme : Terminateur 77">
            <a:extLst>
              <a:ext uri="{FF2B5EF4-FFF2-40B4-BE49-F238E27FC236}">
                <a16:creationId xmlns:a16="http://schemas.microsoft.com/office/drawing/2014/main" id="{1D37DA67-E28F-46E8-8CCD-4B1BC8F69A89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1DE28FE-FBA7-43E3-84DD-36677AC54545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911F2AEB-1902-4A32-BF21-85C6EA16DBEF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B44BD8D-81EE-4B07-8E00-28AB4868A876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1D1C3EC-874B-420A-8216-E8F741AD8A64}"/>
              </a:ext>
            </a:extLst>
          </p:cNvPr>
          <p:cNvSpPr/>
          <p:nvPr/>
        </p:nvSpPr>
        <p:spPr>
          <a:xfrm>
            <a:off x="11606255" y="435163"/>
            <a:ext cx="104775" cy="1527243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5E4FB2D6-BA1E-4129-B0FD-6C03D8314B1D}"/>
              </a:ext>
            </a:extLst>
          </p:cNvPr>
          <p:cNvSpPr/>
          <p:nvPr/>
        </p:nvSpPr>
        <p:spPr>
          <a:xfrm>
            <a:off x="11370846" y="31750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3C6035CC-3278-486B-A203-0F6F617DAC25}"/>
              </a:ext>
            </a:extLst>
          </p:cNvPr>
          <p:cNvSpPr/>
          <p:nvPr/>
        </p:nvSpPr>
        <p:spPr>
          <a:xfrm>
            <a:off x="11370846" y="2867892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10" name="Image 9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EF0D4E4D-9E2B-43D1-B1CC-CA62ACE5E9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54" b="46358"/>
          <a:stretch/>
        </p:blipFill>
        <p:spPr>
          <a:xfrm>
            <a:off x="4906000" y="1962406"/>
            <a:ext cx="5227903" cy="381268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2E8475F-D09C-41B5-B75F-B3FEFF2F8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86" y="2181880"/>
            <a:ext cx="4310479" cy="429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615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7DAA1D-7D66-491F-AFFA-CB7413347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</a:pPr>
              <a:t>12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4" name="Titre 1">
            <a:extLst>
              <a:ext uri="{FF2B5EF4-FFF2-40B4-BE49-F238E27FC236}">
                <a16:creationId xmlns:a16="http://schemas.microsoft.com/office/drawing/2014/main" id="{98AA9608-E9BE-467E-AC91-F847A708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6518" y="480060"/>
            <a:ext cx="2294298" cy="645414"/>
          </a:xfrm>
        </p:spPr>
        <p:txBody>
          <a:bodyPr>
            <a:normAutofit fontScale="90000"/>
          </a:bodyPr>
          <a:lstStyle/>
          <a:p>
            <a:r>
              <a:rPr lang="fr-FR" dirty="0"/>
              <a:t>Diagramme de séquence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D23440B4-6BAF-4EF5-B727-CF31A22D13DE}"/>
              </a:ext>
            </a:extLst>
          </p:cNvPr>
          <p:cNvSpPr txBox="1"/>
          <p:nvPr/>
        </p:nvSpPr>
        <p:spPr>
          <a:xfrm>
            <a:off x="9757058" y="2887235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Diagramme de séquence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3" name="Organigramme : Terminateur 82">
            <a:extLst>
              <a:ext uri="{FF2B5EF4-FFF2-40B4-BE49-F238E27FC236}">
                <a16:creationId xmlns:a16="http://schemas.microsoft.com/office/drawing/2014/main" id="{DD180260-8FB1-44ED-84FC-799075F9AE16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4" name="Organigramme : Terminateur 83">
            <a:extLst>
              <a:ext uri="{FF2B5EF4-FFF2-40B4-BE49-F238E27FC236}">
                <a16:creationId xmlns:a16="http://schemas.microsoft.com/office/drawing/2014/main" id="{04C55087-4670-4F49-8A81-93EFDE15D4CD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5" name="Organigramme : Terminateur 84">
            <a:extLst>
              <a:ext uri="{FF2B5EF4-FFF2-40B4-BE49-F238E27FC236}">
                <a16:creationId xmlns:a16="http://schemas.microsoft.com/office/drawing/2014/main" id="{113F2157-D6FF-47FB-9CFA-B50593B91B00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6" name="Organigramme : Terminateur 85">
            <a:extLst>
              <a:ext uri="{FF2B5EF4-FFF2-40B4-BE49-F238E27FC236}">
                <a16:creationId xmlns:a16="http://schemas.microsoft.com/office/drawing/2014/main" id="{2C53D8CB-A201-49C7-9875-24FD16A41298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7" name="Organigramme : Terminateur 86">
            <a:extLst>
              <a:ext uri="{FF2B5EF4-FFF2-40B4-BE49-F238E27FC236}">
                <a16:creationId xmlns:a16="http://schemas.microsoft.com/office/drawing/2014/main" id="{BB604C7B-3E06-4D4A-9F3D-1B2ED8B196AC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8" name="Organigramme : Terminateur 87">
            <a:extLst>
              <a:ext uri="{FF2B5EF4-FFF2-40B4-BE49-F238E27FC236}">
                <a16:creationId xmlns:a16="http://schemas.microsoft.com/office/drawing/2014/main" id="{1B1A4B84-4236-4017-94E1-006AB20C6DF1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9" name="Organigramme : Terminateur 88">
            <a:extLst>
              <a:ext uri="{FF2B5EF4-FFF2-40B4-BE49-F238E27FC236}">
                <a16:creationId xmlns:a16="http://schemas.microsoft.com/office/drawing/2014/main" id="{BD8075C0-390E-4980-882A-9E14B6EA518C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0" name="Organigramme : Terminateur 89">
            <a:extLst>
              <a:ext uri="{FF2B5EF4-FFF2-40B4-BE49-F238E27FC236}">
                <a16:creationId xmlns:a16="http://schemas.microsoft.com/office/drawing/2014/main" id="{836F2099-51DF-4858-8650-5D02F07E8A75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1" name="Organigramme : Terminateur 90">
            <a:extLst>
              <a:ext uri="{FF2B5EF4-FFF2-40B4-BE49-F238E27FC236}">
                <a16:creationId xmlns:a16="http://schemas.microsoft.com/office/drawing/2014/main" id="{3066DC3A-9322-4F70-BB02-C17E7B34B55A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75E2510-089D-4851-B622-965A2D824FC3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AD5E33F0-BBE2-4DF1-9641-D5801A299257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BE6DDB7-DDBF-4D5D-9FCB-DED969DB49F5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878A41C-24F6-473C-AB49-88FB9C58B256}"/>
              </a:ext>
            </a:extLst>
          </p:cNvPr>
          <p:cNvSpPr/>
          <p:nvPr/>
        </p:nvSpPr>
        <p:spPr>
          <a:xfrm>
            <a:off x="11603083" y="435162"/>
            <a:ext cx="107948" cy="2838529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6" name="Ellipse 95">
            <a:extLst>
              <a:ext uri="{FF2B5EF4-FFF2-40B4-BE49-F238E27FC236}">
                <a16:creationId xmlns:a16="http://schemas.microsoft.com/office/drawing/2014/main" id="{120C6BD1-F72B-4899-8ADF-08C7AB819B10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7A3E7871-12D4-4951-879A-BB447B327206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5489AF-98EB-46BE-B689-C4E860D44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64CECF-EDFF-4A03-BC1C-4964A5F68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66" y="159932"/>
            <a:ext cx="8550967" cy="652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892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40D731C-BBF2-4BA8-9ACF-BFA94605B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</a:pPr>
              <a:t>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3" name="Titre 1">
            <a:extLst>
              <a:ext uri="{FF2B5EF4-FFF2-40B4-BE49-F238E27FC236}">
                <a16:creationId xmlns:a16="http://schemas.microsoft.com/office/drawing/2014/main" id="{827D0D5E-7F32-48DB-A22B-37BA626C4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6518" y="480060"/>
            <a:ext cx="2294298" cy="645414"/>
          </a:xfrm>
        </p:spPr>
        <p:txBody>
          <a:bodyPr>
            <a:normAutofit fontScale="90000"/>
          </a:bodyPr>
          <a:lstStyle/>
          <a:p>
            <a:r>
              <a:rPr lang="fr-FR" dirty="0"/>
              <a:t>Diagramme de séquence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5387DE27-610C-4FC7-AA2A-151EEBC18267}"/>
              </a:ext>
            </a:extLst>
          </p:cNvPr>
          <p:cNvSpPr txBox="1"/>
          <p:nvPr/>
        </p:nvSpPr>
        <p:spPr>
          <a:xfrm>
            <a:off x="9757058" y="2887235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Diagramme de séquence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4" name="Organigramme : Terminateur 83">
            <a:extLst>
              <a:ext uri="{FF2B5EF4-FFF2-40B4-BE49-F238E27FC236}">
                <a16:creationId xmlns:a16="http://schemas.microsoft.com/office/drawing/2014/main" id="{47D3F48D-3EF1-4D9B-A700-AD74E5011713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5" name="Organigramme : Terminateur 84">
            <a:extLst>
              <a:ext uri="{FF2B5EF4-FFF2-40B4-BE49-F238E27FC236}">
                <a16:creationId xmlns:a16="http://schemas.microsoft.com/office/drawing/2014/main" id="{A74AE883-5912-474E-B9D1-92B4066508A6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6" name="Organigramme : Terminateur 85">
            <a:extLst>
              <a:ext uri="{FF2B5EF4-FFF2-40B4-BE49-F238E27FC236}">
                <a16:creationId xmlns:a16="http://schemas.microsoft.com/office/drawing/2014/main" id="{BAE1B684-99DE-4D88-9AC0-30F48DFE4A4F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7" name="Organigramme : Terminateur 86">
            <a:extLst>
              <a:ext uri="{FF2B5EF4-FFF2-40B4-BE49-F238E27FC236}">
                <a16:creationId xmlns:a16="http://schemas.microsoft.com/office/drawing/2014/main" id="{1A2F2FE5-0DA6-4596-909C-D664DB650D67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8" name="Organigramme : Terminateur 87">
            <a:extLst>
              <a:ext uri="{FF2B5EF4-FFF2-40B4-BE49-F238E27FC236}">
                <a16:creationId xmlns:a16="http://schemas.microsoft.com/office/drawing/2014/main" id="{5E4D15E8-D962-47D7-841F-8AD53BC0DDF2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9" name="Organigramme : Terminateur 88">
            <a:extLst>
              <a:ext uri="{FF2B5EF4-FFF2-40B4-BE49-F238E27FC236}">
                <a16:creationId xmlns:a16="http://schemas.microsoft.com/office/drawing/2014/main" id="{ED24BA51-732F-441C-90DC-78D1DE9AD1A0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0" name="Organigramme : Terminateur 89">
            <a:extLst>
              <a:ext uri="{FF2B5EF4-FFF2-40B4-BE49-F238E27FC236}">
                <a16:creationId xmlns:a16="http://schemas.microsoft.com/office/drawing/2014/main" id="{0C78C7CE-2AAE-4DA0-8E95-12DD7C91D988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1" name="Organigramme : Terminateur 90">
            <a:extLst>
              <a:ext uri="{FF2B5EF4-FFF2-40B4-BE49-F238E27FC236}">
                <a16:creationId xmlns:a16="http://schemas.microsoft.com/office/drawing/2014/main" id="{D52374E1-BD9A-45FB-8FAD-BBD66E190F5C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2" name="Organigramme : Terminateur 91">
            <a:extLst>
              <a:ext uri="{FF2B5EF4-FFF2-40B4-BE49-F238E27FC236}">
                <a16:creationId xmlns:a16="http://schemas.microsoft.com/office/drawing/2014/main" id="{7521505A-77D3-4164-8C7E-3D10B98DE4E2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0DB40E2-09F0-44C7-9276-6BAC59F4E5FF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28190F12-41A1-486B-84AC-252720C7569E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C79A93A-6F28-4613-BCDD-ADAC5700D539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039341A-C903-45E5-9DD4-220725527320}"/>
              </a:ext>
            </a:extLst>
          </p:cNvPr>
          <p:cNvSpPr/>
          <p:nvPr/>
        </p:nvSpPr>
        <p:spPr>
          <a:xfrm>
            <a:off x="11603083" y="435162"/>
            <a:ext cx="107948" cy="2838529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14B31E54-AA32-4E39-AB50-64E22367B1FA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20787C3E-4CA2-403F-83EA-1921FBE24966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D187120-DC97-47A7-8C84-39E820937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35" y="74612"/>
            <a:ext cx="8419349" cy="666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303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40D731C-BBF2-4BA8-9ACF-BFA94605B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</a:pPr>
              <a:t>14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3" name="Titre 1">
            <a:extLst>
              <a:ext uri="{FF2B5EF4-FFF2-40B4-BE49-F238E27FC236}">
                <a16:creationId xmlns:a16="http://schemas.microsoft.com/office/drawing/2014/main" id="{827D0D5E-7F32-48DB-A22B-37BA626C4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834" y="302731"/>
            <a:ext cx="5318272" cy="645414"/>
          </a:xfrm>
        </p:spPr>
        <p:txBody>
          <a:bodyPr>
            <a:normAutofit/>
          </a:bodyPr>
          <a:lstStyle/>
          <a:p>
            <a:r>
              <a:rPr lang="fr-FR" dirty="0"/>
              <a:t>Diagramme de séquence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5387DE27-610C-4FC7-AA2A-151EEBC18267}"/>
              </a:ext>
            </a:extLst>
          </p:cNvPr>
          <p:cNvSpPr txBox="1"/>
          <p:nvPr/>
        </p:nvSpPr>
        <p:spPr>
          <a:xfrm>
            <a:off x="9757058" y="2887235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Diagramme de séquence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4" name="Organigramme : Terminateur 83">
            <a:extLst>
              <a:ext uri="{FF2B5EF4-FFF2-40B4-BE49-F238E27FC236}">
                <a16:creationId xmlns:a16="http://schemas.microsoft.com/office/drawing/2014/main" id="{47D3F48D-3EF1-4D9B-A700-AD74E5011713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5" name="Organigramme : Terminateur 84">
            <a:extLst>
              <a:ext uri="{FF2B5EF4-FFF2-40B4-BE49-F238E27FC236}">
                <a16:creationId xmlns:a16="http://schemas.microsoft.com/office/drawing/2014/main" id="{A74AE883-5912-474E-B9D1-92B4066508A6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6" name="Organigramme : Terminateur 85">
            <a:extLst>
              <a:ext uri="{FF2B5EF4-FFF2-40B4-BE49-F238E27FC236}">
                <a16:creationId xmlns:a16="http://schemas.microsoft.com/office/drawing/2014/main" id="{BAE1B684-99DE-4D88-9AC0-30F48DFE4A4F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7" name="Organigramme : Terminateur 86">
            <a:extLst>
              <a:ext uri="{FF2B5EF4-FFF2-40B4-BE49-F238E27FC236}">
                <a16:creationId xmlns:a16="http://schemas.microsoft.com/office/drawing/2014/main" id="{1A2F2FE5-0DA6-4596-909C-D664DB650D67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8" name="Organigramme : Terminateur 87">
            <a:extLst>
              <a:ext uri="{FF2B5EF4-FFF2-40B4-BE49-F238E27FC236}">
                <a16:creationId xmlns:a16="http://schemas.microsoft.com/office/drawing/2014/main" id="{5E4D15E8-D962-47D7-841F-8AD53BC0DDF2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9" name="Organigramme : Terminateur 88">
            <a:extLst>
              <a:ext uri="{FF2B5EF4-FFF2-40B4-BE49-F238E27FC236}">
                <a16:creationId xmlns:a16="http://schemas.microsoft.com/office/drawing/2014/main" id="{ED24BA51-732F-441C-90DC-78D1DE9AD1A0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0" name="Organigramme : Terminateur 89">
            <a:extLst>
              <a:ext uri="{FF2B5EF4-FFF2-40B4-BE49-F238E27FC236}">
                <a16:creationId xmlns:a16="http://schemas.microsoft.com/office/drawing/2014/main" id="{0C78C7CE-2AAE-4DA0-8E95-12DD7C91D988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1" name="Organigramme : Terminateur 90">
            <a:extLst>
              <a:ext uri="{FF2B5EF4-FFF2-40B4-BE49-F238E27FC236}">
                <a16:creationId xmlns:a16="http://schemas.microsoft.com/office/drawing/2014/main" id="{D52374E1-BD9A-45FB-8FAD-BBD66E190F5C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2" name="Organigramme : Terminateur 91">
            <a:extLst>
              <a:ext uri="{FF2B5EF4-FFF2-40B4-BE49-F238E27FC236}">
                <a16:creationId xmlns:a16="http://schemas.microsoft.com/office/drawing/2014/main" id="{7521505A-77D3-4164-8C7E-3D10B98DE4E2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0DB40E2-09F0-44C7-9276-6BAC59F4E5FF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28190F12-41A1-486B-84AC-252720C7569E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C79A93A-6F28-4613-BCDD-ADAC5700D539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039341A-C903-45E5-9DD4-220725527320}"/>
              </a:ext>
            </a:extLst>
          </p:cNvPr>
          <p:cNvSpPr/>
          <p:nvPr/>
        </p:nvSpPr>
        <p:spPr>
          <a:xfrm>
            <a:off x="11603083" y="435162"/>
            <a:ext cx="107948" cy="2838529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14B31E54-AA32-4E39-AB50-64E22367B1FA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20787C3E-4CA2-403F-83EA-1921FBE24966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0E236F54-425B-4B87-927F-4D6CD5204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117" y="1519385"/>
            <a:ext cx="732472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04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F27C9C-0CFD-4945-9DC9-4E631EA8B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 de donnée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B66020-6E68-428C-8329-198CE3086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154446B-8FA0-409D-A59B-0E2EC4D51C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9" r="4564"/>
          <a:stretch/>
        </p:blipFill>
        <p:spPr>
          <a:xfrm>
            <a:off x="1014760" y="2192358"/>
            <a:ext cx="8396869" cy="2228850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96FBD6A3-58D6-4269-BB59-66840E853FD1}"/>
              </a:ext>
            </a:extLst>
          </p:cNvPr>
          <p:cNvSpPr txBox="1"/>
          <p:nvPr/>
        </p:nvSpPr>
        <p:spPr>
          <a:xfrm>
            <a:off x="10344716" y="3586503"/>
            <a:ext cx="1238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Base de donnée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8" name="Organigramme : Terminateur 37">
            <a:extLst>
              <a:ext uri="{FF2B5EF4-FFF2-40B4-BE49-F238E27FC236}">
                <a16:creationId xmlns:a16="http://schemas.microsoft.com/office/drawing/2014/main" id="{085F1D9C-FC0A-4DCE-BE55-31FE1D6EAC0D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9" name="Organigramme : Terminateur 38">
            <a:extLst>
              <a:ext uri="{FF2B5EF4-FFF2-40B4-BE49-F238E27FC236}">
                <a16:creationId xmlns:a16="http://schemas.microsoft.com/office/drawing/2014/main" id="{8B58B37D-CC43-49BC-880A-BFB05A1E525E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Organigramme : Terminateur 39">
            <a:extLst>
              <a:ext uri="{FF2B5EF4-FFF2-40B4-BE49-F238E27FC236}">
                <a16:creationId xmlns:a16="http://schemas.microsoft.com/office/drawing/2014/main" id="{A6939192-AE40-4F11-A20E-1A4F356F0D05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1" name="Organigramme : Terminateur 40">
            <a:extLst>
              <a:ext uri="{FF2B5EF4-FFF2-40B4-BE49-F238E27FC236}">
                <a16:creationId xmlns:a16="http://schemas.microsoft.com/office/drawing/2014/main" id="{00F6D9F4-6551-4FCA-86A9-B86A2864D3DD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2" name="Organigramme : Terminateur 41">
            <a:extLst>
              <a:ext uri="{FF2B5EF4-FFF2-40B4-BE49-F238E27FC236}">
                <a16:creationId xmlns:a16="http://schemas.microsoft.com/office/drawing/2014/main" id="{42A8ED06-541C-439B-9078-BC4C2F5BB741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3" name="Organigramme : Terminateur 42">
            <a:extLst>
              <a:ext uri="{FF2B5EF4-FFF2-40B4-BE49-F238E27FC236}">
                <a16:creationId xmlns:a16="http://schemas.microsoft.com/office/drawing/2014/main" id="{CF4B7AFC-43CB-481E-9910-3BB9B0454F23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4" name="Organigramme : Terminateur 43">
            <a:extLst>
              <a:ext uri="{FF2B5EF4-FFF2-40B4-BE49-F238E27FC236}">
                <a16:creationId xmlns:a16="http://schemas.microsoft.com/office/drawing/2014/main" id="{49E3E7CD-1549-48B5-9DA7-E1ADE8B04394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5" name="Organigramme : Terminateur 44">
            <a:extLst>
              <a:ext uri="{FF2B5EF4-FFF2-40B4-BE49-F238E27FC236}">
                <a16:creationId xmlns:a16="http://schemas.microsoft.com/office/drawing/2014/main" id="{00E2624C-EC17-47A3-A4B5-62E4EB3A8DE4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6" name="Organigramme : Terminateur 45">
            <a:extLst>
              <a:ext uri="{FF2B5EF4-FFF2-40B4-BE49-F238E27FC236}">
                <a16:creationId xmlns:a16="http://schemas.microsoft.com/office/drawing/2014/main" id="{8E110956-86B4-4E6E-836F-8545E04FAC9E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80869E8-5726-4603-90E2-767B1D082A18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47F4AB0C-DDC3-4C5A-9AF6-153EDFF08FA3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4C7AD60-E4C5-4BE6-A78D-4472FE8896D2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9A14E86-28F1-47E9-B27A-559B5DEFB6F1}"/>
              </a:ext>
            </a:extLst>
          </p:cNvPr>
          <p:cNvSpPr/>
          <p:nvPr/>
        </p:nvSpPr>
        <p:spPr>
          <a:xfrm>
            <a:off x="11606255" y="435162"/>
            <a:ext cx="104775" cy="3524833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92B7814-F29A-46BD-9ED8-DEAA72D4D3D1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2B333068-F1B4-4776-A955-0706917A567C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5077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8BC88B-1700-48E2-8673-1A49E7FF1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52" y="450851"/>
            <a:ext cx="5249930" cy="1320800"/>
          </a:xfrm>
        </p:spPr>
        <p:txBody>
          <a:bodyPr anchor="ctr">
            <a:normAutofit/>
          </a:bodyPr>
          <a:lstStyle/>
          <a:p>
            <a:r>
              <a:rPr lang="fr-FR" dirty="0"/>
              <a:t>Application Arduino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CFE789-BF3D-476A-84CC-B2F14B50F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pPr marL="400050" indent="-40005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Connecter le pavé numérique</a:t>
            </a:r>
          </a:p>
          <a:p>
            <a:pPr marL="400050" indent="-40005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Connecter l’afficheur </a:t>
            </a:r>
          </a:p>
          <a:p>
            <a:pPr marL="400050" indent="-40005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Connecter le buzzer</a:t>
            </a:r>
          </a:p>
          <a:p>
            <a:pPr marL="400050" indent="-40005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Afficher l’énigme et activer le buzzer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A5A89C8-0DD0-447C-89DB-C085420B56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1" t="754" r="2507" b="50850"/>
          <a:stretch/>
        </p:blipFill>
        <p:spPr>
          <a:xfrm>
            <a:off x="4110736" y="1740476"/>
            <a:ext cx="5468748" cy="3499636"/>
          </a:xfrm>
          <a:prstGeom prst="rect">
            <a:avLst/>
          </a:prstGeom>
        </p:spPr>
      </p:pic>
      <p:pic>
        <p:nvPicPr>
          <p:cNvPr id="19" name="Picture 2" descr="Image associée">
            <a:extLst>
              <a:ext uri="{FF2B5EF4-FFF2-40B4-BE49-F238E27FC236}">
                <a16:creationId xmlns:a16="http://schemas.microsoft.com/office/drawing/2014/main" id="{68310222-BB95-4566-8E7F-CDE0179E20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8ADECF-01AD-4A83-B546-5CAC86970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64139C4D-348B-4275-85DF-31F02688FE41}"/>
              </a:ext>
            </a:extLst>
          </p:cNvPr>
          <p:cNvSpPr txBox="1"/>
          <p:nvPr/>
        </p:nvSpPr>
        <p:spPr>
          <a:xfrm>
            <a:off x="10004530" y="4085990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Application Arduino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3AB2BC32-D7D0-4E62-9951-5DC9C388D0F9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3" name="Organigramme : Terminateur 62">
            <a:extLst>
              <a:ext uri="{FF2B5EF4-FFF2-40B4-BE49-F238E27FC236}">
                <a16:creationId xmlns:a16="http://schemas.microsoft.com/office/drawing/2014/main" id="{C1C8256D-DC8B-4625-B803-2767F956CF00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4" name="Organigramme : Terminateur 63">
            <a:extLst>
              <a:ext uri="{FF2B5EF4-FFF2-40B4-BE49-F238E27FC236}">
                <a16:creationId xmlns:a16="http://schemas.microsoft.com/office/drawing/2014/main" id="{574073D0-F787-43DF-A0A8-84155534F52B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5" name="Organigramme : Terminateur 64">
            <a:extLst>
              <a:ext uri="{FF2B5EF4-FFF2-40B4-BE49-F238E27FC236}">
                <a16:creationId xmlns:a16="http://schemas.microsoft.com/office/drawing/2014/main" id="{2F52A36C-0E10-4808-A75B-2F14D03D11C7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6" name="Organigramme : Terminateur 65">
            <a:extLst>
              <a:ext uri="{FF2B5EF4-FFF2-40B4-BE49-F238E27FC236}">
                <a16:creationId xmlns:a16="http://schemas.microsoft.com/office/drawing/2014/main" id="{90805A2B-FFF6-49BF-A794-19475BA83754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7" name="Organigramme : Terminateur 66">
            <a:extLst>
              <a:ext uri="{FF2B5EF4-FFF2-40B4-BE49-F238E27FC236}">
                <a16:creationId xmlns:a16="http://schemas.microsoft.com/office/drawing/2014/main" id="{0FB52055-FFBF-4969-AD2B-977FEA524A43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8" name="Organigramme : Terminateur 67">
            <a:extLst>
              <a:ext uri="{FF2B5EF4-FFF2-40B4-BE49-F238E27FC236}">
                <a16:creationId xmlns:a16="http://schemas.microsoft.com/office/drawing/2014/main" id="{F411B426-22F7-4F74-A518-197B51FA9AF4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9" name="Organigramme : Terminateur 68">
            <a:extLst>
              <a:ext uri="{FF2B5EF4-FFF2-40B4-BE49-F238E27FC236}">
                <a16:creationId xmlns:a16="http://schemas.microsoft.com/office/drawing/2014/main" id="{DF7513EC-D210-4F97-AFE8-7D1325351512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0" name="Organigramme : Terminateur 69">
            <a:extLst>
              <a:ext uri="{FF2B5EF4-FFF2-40B4-BE49-F238E27FC236}">
                <a16:creationId xmlns:a16="http://schemas.microsoft.com/office/drawing/2014/main" id="{35A8DB28-FD76-412F-8405-FF52539E8BB5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1" name="Organigramme : Terminateur 70">
            <a:extLst>
              <a:ext uri="{FF2B5EF4-FFF2-40B4-BE49-F238E27FC236}">
                <a16:creationId xmlns:a16="http://schemas.microsoft.com/office/drawing/2014/main" id="{FA3CE44D-C248-4892-951C-D83FBE83AAD6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F469007-D63E-4C51-9EFB-66FF5AFCB69C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456221B3-298D-4ED6-8322-1CBED5D46328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7FF6788-C2A4-44F4-B7CA-769AF0A197DE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B6FEFB3-CBBC-4817-9224-F1C98096F15D}"/>
              </a:ext>
            </a:extLst>
          </p:cNvPr>
          <p:cNvSpPr/>
          <p:nvPr/>
        </p:nvSpPr>
        <p:spPr>
          <a:xfrm>
            <a:off x="11606255" y="435163"/>
            <a:ext cx="104775" cy="3997464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1CF110ED-CB99-4609-977E-C7EED5608A12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3036384A-D688-4D2F-828C-531C3475046F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745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221E51-05AE-4EBF-B355-DE4696BF2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Matériels utilisés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F1B187F-17CC-4019-8934-04B15289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63BD183C-A058-41E5-85DF-D56BE8951142}"/>
              </a:ext>
            </a:extLst>
          </p:cNvPr>
          <p:cNvSpPr txBox="1">
            <a:spLocks/>
          </p:cNvSpPr>
          <p:nvPr/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28AFD43A-0885-481D-8C13-4BBDD6A75E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5713721"/>
              </p:ext>
            </p:extLst>
          </p:nvPr>
        </p:nvGraphicFramePr>
        <p:xfrm>
          <a:off x="275208" y="1538343"/>
          <a:ext cx="9614515" cy="4868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Image 8">
            <a:extLst>
              <a:ext uri="{FF2B5EF4-FFF2-40B4-BE49-F238E27FC236}">
                <a16:creationId xmlns:a16="http://schemas.microsoft.com/office/drawing/2014/main" id="{0AE32BC5-DA99-450D-99F0-0835D0D086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2219418"/>
            <a:ext cx="1446982" cy="1871111"/>
          </a:xfrm>
          <a:prstGeom prst="rect">
            <a:avLst/>
          </a:prstGeom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A47157C7-C2A9-4566-9F7E-35BE691994C0}"/>
              </a:ext>
            </a:extLst>
          </p:cNvPr>
          <p:cNvGrpSpPr/>
          <p:nvPr/>
        </p:nvGrpSpPr>
        <p:grpSpPr>
          <a:xfrm>
            <a:off x="4587098" y="2298262"/>
            <a:ext cx="4003565" cy="4132587"/>
            <a:chOff x="1817230" y="2606665"/>
            <a:chExt cx="4003565" cy="413258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A1EEAD6-1223-4D98-9F51-4064DDE62974}"/>
                </a:ext>
              </a:extLst>
            </p:cNvPr>
            <p:cNvSpPr/>
            <p:nvPr/>
          </p:nvSpPr>
          <p:spPr>
            <a:xfrm>
              <a:off x="1817230" y="2606665"/>
              <a:ext cx="3017804" cy="226147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D38472A9-B551-4BFC-A137-5A75455568E3}"/>
                </a:ext>
              </a:extLst>
            </p:cNvPr>
            <p:cNvSpPr txBox="1"/>
            <p:nvPr/>
          </p:nvSpPr>
          <p:spPr>
            <a:xfrm>
              <a:off x="2802991" y="4477776"/>
              <a:ext cx="3017804" cy="22614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Trebuchet MS" panose="020B0603020202020204"/>
                  <a:ea typeface="+mn-ea"/>
                  <a:cs typeface="+mn-cs"/>
                </a:rPr>
                <a:t>Langage proche du c et c++.</a:t>
              </a:r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180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Trebuchet MS" panose="020B0603020202020204"/>
                </a:rPr>
                <a:t>Facile d’utilisation.</a:t>
              </a:r>
              <a:endParaRPr lang="fr-FR" sz="18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rebuchet MS" panose="020B0603020202020204"/>
                <a:ea typeface="+mn-ea"/>
                <a:cs typeface="+mn-cs"/>
              </a:endParaRPr>
            </a:p>
            <a:p>
              <a:pPr marL="285750" lvl="1" indent="-28575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fr-FR" sz="3600" kern="1200" dirty="0"/>
            </a:p>
          </p:txBody>
        </p:sp>
      </p:grpSp>
      <p:pic>
        <p:nvPicPr>
          <p:cNvPr id="16" name="Image 15">
            <a:extLst>
              <a:ext uri="{FF2B5EF4-FFF2-40B4-BE49-F238E27FC236}">
                <a16:creationId xmlns:a16="http://schemas.microsoft.com/office/drawing/2014/main" id="{DB886566-C79E-43FD-AF00-A535659320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75789" y="2365970"/>
            <a:ext cx="2104008" cy="1578006"/>
          </a:xfrm>
          <a:prstGeom prst="rect">
            <a:avLst/>
          </a:prstGeo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765E6176-8E83-49E7-B62A-5A245F750395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69C7C97B-2965-4250-8C08-7DB298A2B5A2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7" name="Organigramme : Terminateur 16">
            <a:extLst>
              <a:ext uri="{FF2B5EF4-FFF2-40B4-BE49-F238E27FC236}">
                <a16:creationId xmlns:a16="http://schemas.microsoft.com/office/drawing/2014/main" id="{3723624C-B9F6-4184-9122-F77EF7718672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8" name="Organigramme : Terminateur 17">
            <a:extLst>
              <a:ext uri="{FF2B5EF4-FFF2-40B4-BE49-F238E27FC236}">
                <a16:creationId xmlns:a16="http://schemas.microsoft.com/office/drawing/2014/main" id="{CBF2F0CC-85B1-4333-B25F-C93E6521D913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9" name="Organigramme : Terminateur 18">
            <a:extLst>
              <a:ext uri="{FF2B5EF4-FFF2-40B4-BE49-F238E27FC236}">
                <a16:creationId xmlns:a16="http://schemas.microsoft.com/office/drawing/2014/main" id="{47859CCF-8982-4AEF-B064-02D6D21B7FC0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0" name="Organigramme : Terminateur 19">
            <a:extLst>
              <a:ext uri="{FF2B5EF4-FFF2-40B4-BE49-F238E27FC236}">
                <a16:creationId xmlns:a16="http://schemas.microsoft.com/office/drawing/2014/main" id="{CA5EE640-5D28-4227-A6D2-D3CF4AD5F3CF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1" name="Organigramme : Terminateur 20">
            <a:extLst>
              <a:ext uri="{FF2B5EF4-FFF2-40B4-BE49-F238E27FC236}">
                <a16:creationId xmlns:a16="http://schemas.microsoft.com/office/drawing/2014/main" id="{D68F2112-9553-4548-A91F-39D80A54E704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2" name="Organigramme : Terminateur 21">
            <a:extLst>
              <a:ext uri="{FF2B5EF4-FFF2-40B4-BE49-F238E27FC236}">
                <a16:creationId xmlns:a16="http://schemas.microsoft.com/office/drawing/2014/main" id="{3D12750F-139F-45F2-B1C9-D88DD8353F96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3" name="Organigramme : Terminateur 22">
            <a:extLst>
              <a:ext uri="{FF2B5EF4-FFF2-40B4-BE49-F238E27FC236}">
                <a16:creationId xmlns:a16="http://schemas.microsoft.com/office/drawing/2014/main" id="{756314C1-6787-4080-AFFD-E51604EBFD2F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4" name="Organigramme : Terminateur 23">
            <a:extLst>
              <a:ext uri="{FF2B5EF4-FFF2-40B4-BE49-F238E27FC236}">
                <a16:creationId xmlns:a16="http://schemas.microsoft.com/office/drawing/2014/main" id="{5383C07F-C0DA-4E78-8B91-EF76149A5FAA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217915-5E10-4D54-B6E5-EB87592F3015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FC07C939-BC62-4CE9-A4A2-5A20F162DAC8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30136C2-0F4D-44A3-89D3-DE5DB2FBF555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087A669-2949-4AD3-B25E-81E393124B20}"/>
              </a:ext>
            </a:extLst>
          </p:cNvPr>
          <p:cNvSpPr/>
          <p:nvPr/>
        </p:nvSpPr>
        <p:spPr>
          <a:xfrm>
            <a:off x="11606255" y="435163"/>
            <a:ext cx="104775" cy="3997464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B6A5D590-DE1B-428D-9A2D-2DF51402FB42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ADC78096-D33A-4B08-BF62-8C6CFBE72702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51202B0C-50CD-4253-8D80-3F1C1857E712}"/>
              </a:ext>
            </a:extLst>
          </p:cNvPr>
          <p:cNvSpPr txBox="1"/>
          <p:nvPr/>
        </p:nvSpPr>
        <p:spPr>
          <a:xfrm>
            <a:off x="10004530" y="4085990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Application Arduino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17168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F902F3-9937-4DB7-AC73-46E736BF1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3458439" cy="3880773"/>
          </a:xfrm>
        </p:spPr>
        <p:txBody>
          <a:bodyPr/>
          <a:lstStyle/>
          <a:p>
            <a:pPr marL="0" indent="0">
              <a:buNone/>
            </a:pPr>
            <a:r>
              <a:rPr lang="fr-FR" sz="2000" u="sng" dirty="0"/>
              <a:t>Connexion des composants :</a:t>
            </a:r>
          </a:p>
          <a:p>
            <a:pPr marL="0" indent="0">
              <a:buNone/>
            </a:pPr>
            <a:endParaRPr lang="fr-FR" sz="2000" u="sng" dirty="0"/>
          </a:p>
          <a:p>
            <a:r>
              <a:rPr lang="fr-FR" dirty="0"/>
              <a:t>Câbler les composants sur l'Arduino.</a:t>
            </a:r>
          </a:p>
          <a:p>
            <a:r>
              <a:rPr lang="fr-FR" dirty="0"/>
              <a:t>Coder le programme de connexion en langage Arduino avec les librairies correspondantes.</a:t>
            </a:r>
          </a:p>
        </p:txBody>
      </p:sp>
      <p:pic>
        <p:nvPicPr>
          <p:cNvPr id="7" name="Picture 2" descr="Image associée">
            <a:extLst>
              <a:ext uri="{FF2B5EF4-FFF2-40B4-BE49-F238E27FC236}">
                <a16:creationId xmlns:a16="http://schemas.microsoft.com/office/drawing/2014/main" id="{B23DB64B-9248-4262-BD92-EE7F6FE67D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989E1277-11F9-412A-948F-626C83E2E89F}"/>
              </a:ext>
            </a:extLst>
          </p:cNvPr>
          <p:cNvSpPr txBox="1">
            <a:spLocks/>
          </p:cNvSpPr>
          <p:nvPr/>
        </p:nvSpPr>
        <p:spPr>
          <a:xfrm>
            <a:off x="5150063" y="2072104"/>
            <a:ext cx="432949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u="sng" dirty="0"/>
              <a:t>Afficher l’énigme et activer le buzzer :</a:t>
            </a:r>
          </a:p>
          <a:p>
            <a:pPr marL="0" indent="0">
              <a:buNone/>
            </a:pPr>
            <a:endParaRPr lang="fr-FR" sz="2000" u="sng" dirty="0"/>
          </a:p>
          <a:p>
            <a:pPr>
              <a:buClr>
                <a:schemeClr val="accent4"/>
              </a:buClr>
            </a:pPr>
            <a:r>
              <a:rPr lang="fr-FR" dirty="0"/>
              <a:t>Coder en Arduino le programme permettant d’activer le buzzer et d’afficher l’énigme sur l’écran LCD. </a:t>
            </a:r>
          </a:p>
          <a:p>
            <a:pPr>
              <a:buClr>
                <a:schemeClr val="accent4"/>
              </a:buClr>
            </a:pPr>
            <a:r>
              <a:rPr lang="fr-FR" dirty="0"/>
              <a:t>Fonction permettant de vérifier le code du pavé numérique.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EFECB0D-7F3D-4794-B2CC-5E3BD76AB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AC06103-B08E-4CC2-91A8-FE7B5DD25603}"/>
              </a:ext>
            </a:extLst>
          </p:cNvPr>
          <p:cNvSpPr txBox="1"/>
          <p:nvPr/>
        </p:nvSpPr>
        <p:spPr>
          <a:xfrm>
            <a:off x="10004530" y="4085990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Application Arduino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Organigramme : Terminateur 39">
            <a:extLst>
              <a:ext uri="{FF2B5EF4-FFF2-40B4-BE49-F238E27FC236}">
                <a16:creationId xmlns:a16="http://schemas.microsoft.com/office/drawing/2014/main" id="{8EF33495-D189-4F3A-90F4-19E6AFD8F7C4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1" name="Organigramme : Terminateur 40">
            <a:extLst>
              <a:ext uri="{FF2B5EF4-FFF2-40B4-BE49-F238E27FC236}">
                <a16:creationId xmlns:a16="http://schemas.microsoft.com/office/drawing/2014/main" id="{3D67C593-4B0C-4EE1-B953-BF4737A4FD58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2" name="Organigramme : Terminateur 41">
            <a:extLst>
              <a:ext uri="{FF2B5EF4-FFF2-40B4-BE49-F238E27FC236}">
                <a16:creationId xmlns:a16="http://schemas.microsoft.com/office/drawing/2014/main" id="{C9E5C5DC-8B4C-4ADC-BBA4-DCFBF76355B4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3" name="Organigramme : Terminateur 42">
            <a:extLst>
              <a:ext uri="{FF2B5EF4-FFF2-40B4-BE49-F238E27FC236}">
                <a16:creationId xmlns:a16="http://schemas.microsoft.com/office/drawing/2014/main" id="{2CD9668A-D8D9-413C-AA24-615929CD3766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4" name="Organigramme : Terminateur 43">
            <a:extLst>
              <a:ext uri="{FF2B5EF4-FFF2-40B4-BE49-F238E27FC236}">
                <a16:creationId xmlns:a16="http://schemas.microsoft.com/office/drawing/2014/main" id="{C887E7A2-30D1-437A-8ABE-11052363685A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5" name="Organigramme : Terminateur 44">
            <a:extLst>
              <a:ext uri="{FF2B5EF4-FFF2-40B4-BE49-F238E27FC236}">
                <a16:creationId xmlns:a16="http://schemas.microsoft.com/office/drawing/2014/main" id="{5EB7FA0E-4EDD-43E8-8F01-E3FBE7F41A47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6" name="Organigramme : Terminateur 45">
            <a:extLst>
              <a:ext uri="{FF2B5EF4-FFF2-40B4-BE49-F238E27FC236}">
                <a16:creationId xmlns:a16="http://schemas.microsoft.com/office/drawing/2014/main" id="{99F6E9B3-FBEE-4B99-88FC-8D241C852EB5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7" name="Organigramme : Terminateur 46">
            <a:extLst>
              <a:ext uri="{FF2B5EF4-FFF2-40B4-BE49-F238E27FC236}">
                <a16:creationId xmlns:a16="http://schemas.microsoft.com/office/drawing/2014/main" id="{67BD067B-D659-4E93-BE63-65D5D38A8E77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8" name="Organigramme : Terminateur 47">
            <a:extLst>
              <a:ext uri="{FF2B5EF4-FFF2-40B4-BE49-F238E27FC236}">
                <a16:creationId xmlns:a16="http://schemas.microsoft.com/office/drawing/2014/main" id="{B43F3500-B7BB-4635-A9E2-AEB9F60E80FB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75401F0-8B0A-4D04-A057-A25458BA55C3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D0DB8A60-AA87-4FA6-AAFF-53D9049785A8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95AA901-D3B4-4B4E-9AC4-1B25100E5CA7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D6062E-CC9E-403D-9379-449DE478522D}"/>
              </a:ext>
            </a:extLst>
          </p:cNvPr>
          <p:cNvSpPr/>
          <p:nvPr/>
        </p:nvSpPr>
        <p:spPr>
          <a:xfrm>
            <a:off x="11606255" y="435163"/>
            <a:ext cx="104775" cy="3997464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8B438328-6452-44D8-BB38-9EC59F8920E3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1C6507D4-C04C-46DA-A461-879D795AD668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6" name="Titre 1">
            <a:extLst>
              <a:ext uri="{FF2B5EF4-FFF2-40B4-BE49-F238E27FC236}">
                <a16:creationId xmlns:a16="http://schemas.microsoft.com/office/drawing/2014/main" id="{D4C8671B-CF90-4832-BE77-6124F0446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52" y="450851"/>
            <a:ext cx="5249930" cy="1320800"/>
          </a:xfrm>
        </p:spPr>
        <p:txBody>
          <a:bodyPr anchor="ctr">
            <a:normAutofit/>
          </a:bodyPr>
          <a:lstStyle/>
          <a:p>
            <a:r>
              <a:rPr lang="fr-FR" dirty="0"/>
              <a:t>Application Arduino</a:t>
            </a:r>
          </a:p>
        </p:txBody>
      </p:sp>
    </p:spTree>
    <p:extLst>
      <p:ext uri="{BB962C8B-B14F-4D97-AF65-F5344CB8AC3E}">
        <p14:creationId xmlns:p14="http://schemas.microsoft.com/office/powerpoint/2010/main" val="2593474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1FA1AE2A-B082-496C-A1E0-46A52A5F4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3711257" cy="3881437"/>
          </a:xfrm>
        </p:spPr>
        <p:txBody>
          <a:bodyPr/>
          <a:lstStyle/>
          <a:p>
            <a:pPr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fr-FR" dirty="0"/>
              <a:t>Câblage du pavé numérique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C29CBE0-F8EC-4217-A56C-BCEB6B74CB7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70717" y="2540464"/>
            <a:ext cx="3481388" cy="3840797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83A3324-3406-4F47-8935-BF75427E0CC2}"/>
              </a:ext>
            </a:extLst>
          </p:cNvPr>
          <p:cNvSpPr txBox="1">
            <a:spLocks/>
          </p:cNvSpPr>
          <p:nvPr/>
        </p:nvSpPr>
        <p:spPr>
          <a:xfrm>
            <a:off x="5033727" y="1949704"/>
            <a:ext cx="523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Clr>
                <a:schemeClr val="accent4"/>
              </a:buClr>
              <a:buNone/>
            </a:pP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Bibliothèque : &lt;</a:t>
            </a:r>
            <a:r>
              <a:rPr lang="fr-FR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Keypad.h</a:t>
            </a: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lvl="1">
              <a:buClr>
                <a:schemeClr val="accent4"/>
              </a:buClr>
              <a:buFont typeface="Wingdings" panose="05000000000000000000" pitchFamily="2" charset="2"/>
              <a:buChar char="Ø"/>
            </a:pP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Clr>
                <a:schemeClr val="accent4"/>
              </a:buClr>
              <a:buNone/>
            </a:pPr>
            <a:r>
              <a:rPr lang="fr-FR" sz="1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Keypad</a:t>
            </a: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est une bibliothèque pour utiliser des claviers de style matriciel avec l'Arduino.</a:t>
            </a:r>
          </a:p>
          <a:p>
            <a:pPr marL="0" indent="0">
              <a:buNone/>
            </a:pP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8" name="Picture 2" descr="Image associée">
            <a:extLst>
              <a:ext uri="{FF2B5EF4-FFF2-40B4-BE49-F238E27FC236}">
                <a16:creationId xmlns:a16="http://schemas.microsoft.com/office/drawing/2014/main" id="{4B20E71C-E7D2-49CF-9E2A-461F6DEFA0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5A6F37FA-49ED-448F-98E8-1903CFD6BAA5}"/>
              </a:ext>
            </a:extLst>
          </p:cNvPr>
          <p:cNvSpPr txBox="1"/>
          <p:nvPr/>
        </p:nvSpPr>
        <p:spPr>
          <a:xfrm>
            <a:off x="9756559" y="4547615"/>
            <a:ext cx="1762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Connexion des différents composants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Organigramme : Terminateur 39">
            <a:extLst>
              <a:ext uri="{FF2B5EF4-FFF2-40B4-BE49-F238E27FC236}">
                <a16:creationId xmlns:a16="http://schemas.microsoft.com/office/drawing/2014/main" id="{FA2BBB87-B1E3-4A29-B89A-8C50D3FF8DDF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1" name="Organigramme : Terminateur 40">
            <a:extLst>
              <a:ext uri="{FF2B5EF4-FFF2-40B4-BE49-F238E27FC236}">
                <a16:creationId xmlns:a16="http://schemas.microsoft.com/office/drawing/2014/main" id="{A18B3A1B-115B-48D8-A634-97EE983C0594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2" name="Organigramme : Terminateur 41">
            <a:extLst>
              <a:ext uri="{FF2B5EF4-FFF2-40B4-BE49-F238E27FC236}">
                <a16:creationId xmlns:a16="http://schemas.microsoft.com/office/drawing/2014/main" id="{8645C5BE-EC49-44C0-A2CA-41E004177A4E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3" name="Organigramme : Terminateur 42">
            <a:extLst>
              <a:ext uri="{FF2B5EF4-FFF2-40B4-BE49-F238E27FC236}">
                <a16:creationId xmlns:a16="http://schemas.microsoft.com/office/drawing/2014/main" id="{B2EB4F34-FB88-4B3C-A63F-8DEC248AFE44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4" name="Organigramme : Terminateur 43">
            <a:extLst>
              <a:ext uri="{FF2B5EF4-FFF2-40B4-BE49-F238E27FC236}">
                <a16:creationId xmlns:a16="http://schemas.microsoft.com/office/drawing/2014/main" id="{4D222B0F-63DD-4625-823C-F839D47C6D38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5" name="Organigramme : Terminateur 44">
            <a:extLst>
              <a:ext uri="{FF2B5EF4-FFF2-40B4-BE49-F238E27FC236}">
                <a16:creationId xmlns:a16="http://schemas.microsoft.com/office/drawing/2014/main" id="{500B201B-FA08-45A2-A6B7-50E201EDF7AF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6" name="Organigramme : Terminateur 45">
            <a:extLst>
              <a:ext uri="{FF2B5EF4-FFF2-40B4-BE49-F238E27FC236}">
                <a16:creationId xmlns:a16="http://schemas.microsoft.com/office/drawing/2014/main" id="{6C55F508-23F9-4829-8F42-AB0163F167AB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7" name="Organigramme : Terminateur 46">
            <a:extLst>
              <a:ext uri="{FF2B5EF4-FFF2-40B4-BE49-F238E27FC236}">
                <a16:creationId xmlns:a16="http://schemas.microsoft.com/office/drawing/2014/main" id="{DCF83106-14DE-4147-8FB6-12C3067349F1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8" name="Organigramme : Terminateur 47">
            <a:extLst>
              <a:ext uri="{FF2B5EF4-FFF2-40B4-BE49-F238E27FC236}">
                <a16:creationId xmlns:a16="http://schemas.microsoft.com/office/drawing/2014/main" id="{D2816E44-C75C-4011-8505-596BFD8B7129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30E583-4E02-468C-AE7A-DEFEC836A4D7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599E9E6E-9A76-4B6D-AA6C-BE464581F317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E2A70F9-0116-4A9E-B515-584097237D03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2777BA1-1E7C-4D61-9B88-0BBEDC8671F6}"/>
              </a:ext>
            </a:extLst>
          </p:cNvPr>
          <p:cNvSpPr/>
          <p:nvPr/>
        </p:nvSpPr>
        <p:spPr>
          <a:xfrm>
            <a:off x="11603876" y="435163"/>
            <a:ext cx="107156" cy="4440540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0BE45951-973E-4D4A-961F-57A2DAB84366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B010A989-DB3D-49A1-B481-BF33C9EAAB9E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7" name="Titre 1">
            <a:extLst>
              <a:ext uri="{FF2B5EF4-FFF2-40B4-BE49-F238E27FC236}">
                <a16:creationId xmlns:a16="http://schemas.microsoft.com/office/drawing/2014/main" id="{87E6A57F-04C2-4ACA-8E09-7203B28D1FCF}"/>
              </a:ext>
            </a:extLst>
          </p:cNvPr>
          <p:cNvSpPr txBox="1">
            <a:spLocks/>
          </p:cNvSpPr>
          <p:nvPr/>
        </p:nvSpPr>
        <p:spPr>
          <a:xfrm>
            <a:off x="367303" y="799292"/>
            <a:ext cx="8271599" cy="7285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Connexion des différents composants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8785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rganigramme : Terminateur 18">
            <a:extLst>
              <a:ext uri="{FF2B5EF4-FFF2-40B4-BE49-F238E27FC236}">
                <a16:creationId xmlns:a16="http://schemas.microsoft.com/office/drawing/2014/main" id="{01323297-3137-4013-9B94-63084E101E67}"/>
              </a:ext>
            </a:extLst>
          </p:cNvPr>
          <p:cNvSpPr/>
          <p:nvPr/>
        </p:nvSpPr>
        <p:spPr>
          <a:xfrm rot="5400000">
            <a:off x="1002480" y="3285409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0" name="Organigramme : Terminateur 19">
            <a:extLst>
              <a:ext uri="{FF2B5EF4-FFF2-40B4-BE49-F238E27FC236}">
                <a16:creationId xmlns:a16="http://schemas.microsoft.com/office/drawing/2014/main" id="{597D3737-FC1A-42DE-A25E-B8BABABD8ECE}"/>
              </a:ext>
            </a:extLst>
          </p:cNvPr>
          <p:cNvSpPr/>
          <p:nvPr/>
        </p:nvSpPr>
        <p:spPr>
          <a:xfrm rot="16200000">
            <a:off x="1774580" y="3285408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2" name="Organigramme : Terminateur 21">
            <a:extLst>
              <a:ext uri="{FF2B5EF4-FFF2-40B4-BE49-F238E27FC236}">
                <a16:creationId xmlns:a16="http://schemas.microsoft.com/office/drawing/2014/main" id="{D34B6637-F7CB-4A8F-AC01-DA6118D03739}"/>
              </a:ext>
            </a:extLst>
          </p:cNvPr>
          <p:cNvSpPr/>
          <p:nvPr/>
        </p:nvSpPr>
        <p:spPr>
          <a:xfrm rot="16200000">
            <a:off x="2804571" y="3281491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4" name="Organigramme : Terminateur 23">
            <a:extLst>
              <a:ext uri="{FF2B5EF4-FFF2-40B4-BE49-F238E27FC236}">
                <a16:creationId xmlns:a16="http://schemas.microsoft.com/office/drawing/2014/main" id="{0BE023A9-1395-4906-9AC9-CE27801BF48A}"/>
              </a:ext>
            </a:extLst>
          </p:cNvPr>
          <p:cNvSpPr/>
          <p:nvPr/>
        </p:nvSpPr>
        <p:spPr>
          <a:xfrm rot="16200000">
            <a:off x="6021640" y="3259946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9" name="Organigramme : Terminateur 28">
            <a:extLst>
              <a:ext uri="{FF2B5EF4-FFF2-40B4-BE49-F238E27FC236}">
                <a16:creationId xmlns:a16="http://schemas.microsoft.com/office/drawing/2014/main" id="{78C3F030-1D47-4A1F-BCEC-0B68D31ED32F}"/>
              </a:ext>
            </a:extLst>
          </p:cNvPr>
          <p:cNvSpPr/>
          <p:nvPr/>
        </p:nvSpPr>
        <p:spPr>
          <a:xfrm rot="16200000">
            <a:off x="6814783" y="3263418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2" name="Organigramme : Terminateur 31">
            <a:extLst>
              <a:ext uri="{FF2B5EF4-FFF2-40B4-BE49-F238E27FC236}">
                <a16:creationId xmlns:a16="http://schemas.microsoft.com/office/drawing/2014/main" id="{65F0D56B-6377-48FD-B6A5-93B3C1989A4E}"/>
              </a:ext>
            </a:extLst>
          </p:cNvPr>
          <p:cNvSpPr/>
          <p:nvPr/>
        </p:nvSpPr>
        <p:spPr>
          <a:xfrm rot="16200000">
            <a:off x="7720468" y="3259533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5" name="Organigramme : Terminateur 34">
            <a:extLst>
              <a:ext uri="{FF2B5EF4-FFF2-40B4-BE49-F238E27FC236}">
                <a16:creationId xmlns:a16="http://schemas.microsoft.com/office/drawing/2014/main" id="{8AAA74D5-98AA-4197-86B0-4AEFBFA22AD6}"/>
              </a:ext>
            </a:extLst>
          </p:cNvPr>
          <p:cNvSpPr/>
          <p:nvPr/>
        </p:nvSpPr>
        <p:spPr>
          <a:xfrm rot="16200000">
            <a:off x="8735103" y="3277799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6" name="Organigramme : Terminateur 35">
            <a:extLst>
              <a:ext uri="{FF2B5EF4-FFF2-40B4-BE49-F238E27FC236}">
                <a16:creationId xmlns:a16="http://schemas.microsoft.com/office/drawing/2014/main" id="{206E1E45-AE28-44C7-B006-FCCC201C3C7D}"/>
              </a:ext>
            </a:extLst>
          </p:cNvPr>
          <p:cNvSpPr/>
          <p:nvPr/>
        </p:nvSpPr>
        <p:spPr>
          <a:xfrm rot="16200000">
            <a:off x="3629546" y="3277800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9" name="Organigramme : Terminateur 38">
            <a:extLst>
              <a:ext uri="{FF2B5EF4-FFF2-40B4-BE49-F238E27FC236}">
                <a16:creationId xmlns:a16="http://schemas.microsoft.com/office/drawing/2014/main" id="{F8A88E2A-6D02-4ACC-9399-E33731231E76}"/>
              </a:ext>
            </a:extLst>
          </p:cNvPr>
          <p:cNvSpPr/>
          <p:nvPr/>
        </p:nvSpPr>
        <p:spPr>
          <a:xfrm rot="16200000">
            <a:off x="9706875" y="3261257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3" name="Organigramme : Terminateur 32">
            <a:extLst>
              <a:ext uri="{FF2B5EF4-FFF2-40B4-BE49-F238E27FC236}">
                <a16:creationId xmlns:a16="http://schemas.microsoft.com/office/drawing/2014/main" id="{AAD9C093-DFBA-4185-8C26-2D756359A696}"/>
              </a:ext>
            </a:extLst>
          </p:cNvPr>
          <p:cNvSpPr/>
          <p:nvPr/>
        </p:nvSpPr>
        <p:spPr>
          <a:xfrm rot="16200000">
            <a:off x="4420623" y="3277800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2" name="Organigramme : Terminateur 41">
            <a:extLst>
              <a:ext uri="{FF2B5EF4-FFF2-40B4-BE49-F238E27FC236}">
                <a16:creationId xmlns:a16="http://schemas.microsoft.com/office/drawing/2014/main" id="{FB08A9F0-E053-4E68-8472-294968344736}"/>
              </a:ext>
            </a:extLst>
          </p:cNvPr>
          <p:cNvSpPr/>
          <p:nvPr/>
        </p:nvSpPr>
        <p:spPr>
          <a:xfrm rot="16200000">
            <a:off x="10612560" y="3259945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A595CE-57DD-4962-97ED-47058F788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6EFFB0-2A83-488B-939B-957974F17BC3}"/>
              </a:ext>
            </a:extLst>
          </p:cNvPr>
          <p:cNvSpPr/>
          <p:nvPr/>
        </p:nvSpPr>
        <p:spPr>
          <a:xfrm rot="5400000">
            <a:off x="6002796" y="-2041094"/>
            <a:ext cx="88719" cy="10909948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A671F52-1D90-4275-8150-50427A0DE1F5}"/>
              </a:ext>
            </a:extLst>
          </p:cNvPr>
          <p:cNvSpPr/>
          <p:nvPr/>
        </p:nvSpPr>
        <p:spPr>
          <a:xfrm>
            <a:off x="99240" y="315753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BC509F92-2DF1-445D-BEB2-4A281A270E30}"/>
              </a:ext>
            </a:extLst>
          </p:cNvPr>
          <p:cNvSpPr/>
          <p:nvPr/>
        </p:nvSpPr>
        <p:spPr>
          <a:xfrm>
            <a:off x="11506546" y="315753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219CFF6F-CD4C-4DC9-9DF0-D82832FAED55}"/>
              </a:ext>
            </a:extLst>
          </p:cNvPr>
          <p:cNvSpPr/>
          <p:nvPr/>
        </p:nvSpPr>
        <p:spPr>
          <a:xfrm>
            <a:off x="5172988" y="309805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7A84A6C-1C1B-441D-886C-D14F691066D5}"/>
              </a:ext>
            </a:extLst>
          </p:cNvPr>
          <p:cNvSpPr txBox="1"/>
          <p:nvPr/>
        </p:nvSpPr>
        <p:spPr>
          <a:xfrm>
            <a:off x="44003" y="2393583"/>
            <a:ext cx="1238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Schéma global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5935F79-7B6B-4AB2-95AB-8A09DDEF34FB}"/>
              </a:ext>
            </a:extLst>
          </p:cNvPr>
          <p:cNvSpPr txBox="1"/>
          <p:nvPr/>
        </p:nvSpPr>
        <p:spPr>
          <a:xfrm>
            <a:off x="1677980" y="2490978"/>
            <a:ext cx="1238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Application web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B33CCBB-4405-4F59-BF66-A74873DB50AC}"/>
              </a:ext>
            </a:extLst>
          </p:cNvPr>
          <p:cNvSpPr txBox="1"/>
          <p:nvPr/>
        </p:nvSpPr>
        <p:spPr>
          <a:xfrm>
            <a:off x="2478932" y="3633948"/>
            <a:ext cx="1238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Matériels utilisés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CD3EE34-CD43-4B83-A2BB-3A559605BB2A}"/>
              </a:ext>
            </a:extLst>
          </p:cNvPr>
          <p:cNvSpPr txBox="1"/>
          <p:nvPr/>
        </p:nvSpPr>
        <p:spPr>
          <a:xfrm>
            <a:off x="3310535" y="2367866"/>
            <a:ext cx="1387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Présentation des pages web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36C5AA7-1981-4EC1-8FDE-16DD9B7AFF99}"/>
              </a:ext>
            </a:extLst>
          </p:cNvPr>
          <p:cNvSpPr txBox="1"/>
          <p:nvPr/>
        </p:nvSpPr>
        <p:spPr>
          <a:xfrm>
            <a:off x="9274002" y="3709469"/>
            <a:ext cx="1353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Diagramme de séquence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F6AF3AE-621F-4EA8-89E1-79D434373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943FF94-987B-44F9-A29B-9B4362B8B378}"/>
              </a:ext>
            </a:extLst>
          </p:cNvPr>
          <p:cNvSpPr txBox="1"/>
          <p:nvPr/>
        </p:nvSpPr>
        <p:spPr>
          <a:xfrm>
            <a:off x="677409" y="3650230"/>
            <a:ext cx="1245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Diagramme de Gantt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E9255FB-F8A3-41B5-BB9D-4DC5685D9E6C}"/>
              </a:ext>
            </a:extLst>
          </p:cNvPr>
          <p:cNvSpPr txBox="1"/>
          <p:nvPr/>
        </p:nvSpPr>
        <p:spPr>
          <a:xfrm>
            <a:off x="4918235" y="2393583"/>
            <a:ext cx="1350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Diagramme de séquence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FC35F6E-73F8-42C9-8FD9-54703FD6EF2E}"/>
              </a:ext>
            </a:extLst>
          </p:cNvPr>
          <p:cNvSpPr txBox="1"/>
          <p:nvPr/>
        </p:nvSpPr>
        <p:spPr>
          <a:xfrm>
            <a:off x="6567244" y="2496247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Application Arduino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EBB948C4-7844-41BF-96CE-2192143B809B}"/>
              </a:ext>
            </a:extLst>
          </p:cNvPr>
          <p:cNvSpPr txBox="1"/>
          <p:nvPr/>
        </p:nvSpPr>
        <p:spPr>
          <a:xfrm>
            <a:off x="8320005" y="2501591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Câblage de l’ensemble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9371E92F-0F48-4F45-8F05-6E3C17EF8113}"/>
              </a:ext>
            </a:extLst>
          </p:cNvPr>
          <p:cNvSpPr txBox="1"/>
          <p:nvPr/>
        </p:nvSpPr>
        <p:spPr>
          <a:xfrm>
            <a:off x="5572086" y="3581635"/>
            <a:ext cx="1392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</a:t>
            </a:r>
            <a:r>
              <a:rPr lang="fr-FR" sz="1600" dirty="0" err="1">
                <a:solidFill>
                  <a:prstClr val="black"/>
                </a:solidFill>
                <a:latin typeface="Trebuchet MS" panose="020B0603020202020204"/>
              </a:rPr>
              <a:t>iagramme</a:t>
            </a:r>
            <a:r>
              <a:rPr lang="fr-FR" sz="1600" dirty="0">
                <a:solidFill>
                  <a:prstClr val="black"/>
                </a:solidFill>
                <a:latin typeface="Trebuchet MS" panose="020B0603020202020204"/>
              </a:rPr>
              <a:t> de classe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BFB19629-908C-45CC-A091-81ACC2F85FFC}"/>
              </a:ext>
            </a:extLst>
          </p:cNvPr>
          <p:cNvSpPr txBox="1"/>
          <p:nvPr/>
        </p:nvSpPr>
        <p:spPr>
          <a:xfrm>
            <a:off x="10985507" y="3799235"/>
            <a:ext cx="1350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</a:t>
            </a:r>
            <a:r>
              <a:rPr lang="fr-FR" sz="1600" dirty="0" err="1">
                <a:solidFill>
                  <a:prstClr val="black"/>
                </a:solidFill>
                <a:latin typeface="Trebuchet MS" panose="020B0603020202020204"/>
              </a:rPr>
              <a:t>iagramme</a:t>
            </a:r>
            <a:r>
              <a:rPr lang="fr-FR" sz="1600" dirty="0">
                <a:solidFill>
                  <a:prstClr val="black"/>
                </a:solidFill>
                <a:latin typeface="Trebuchet MS" panose="020B0603020202020204"/>
              </a:rPr>
              <a:t> de classe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D1DCA05-7002-4A7B-9C97-068AF9D20988}"/>
              </a:ext>
            </a:extLst>
          </p:cNvPr>
          <p:cNvSpPr txBox="1"/>
          <p:nvPr/>
        </p:nvSpPr>
        <p:spPr>
          <a:xfrm>
            <a:off x="7219986" y="3531338"/>
            <a:ext cx="1573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Connexion des différents composants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E3D096FB-B57F-42A8-B21D-9351F8975B9E}"/>
              </a:ext>
            </a:extLst>
          </p:cNvPr>
          <p:cNvSpPr txBox="1"/>
          <p:nvPr/>
        </p:nvSpPr>
        <p:spPr>
          <a:xfrm>
            <a:off x="4114775" y="3531338"/>
            <a:ext cx="1238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Base de donnée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7B84E502-0E1A-416E-95DD-B8C4F08C60EF}"/>
              </a:ext>
            </a:extLst>
          </p:cNvPr>
          <p:cNvSpPr txBox="1"/>
          <p:nvPr/>
        </p:nvSpPr>
        <p:spPr>
          <a:xfrm>
            <a:off x="10306792" y="2492588"/>
            <a:ext cx="1353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Matériels utilisés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0134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8AD442-B16F-476B-9790-6E67B56D2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303" y="799292"/>
            <a:ext cx="8271599" cy="728546"/>
          </a:xfrm>
        </p:spPr>
        <p:txBody>
          <a:bodyPr>
            <a:noAutofit/>
          </a:bodyPr>
          <a:lstStyle/>
          <a:p>
            <a:r>
              <a:rPr lang="fr-FR" dirty="0"/>
              <a:t>Connexion des différents composants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851E94F-E7E0-4881-A550-675FD40C88F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40119" y="1730820"/>
            <a:ext cx="4890164" cy="4404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fr-FR" sz="1800" dirty="0" err="1"/>
              <a:t>Cabler</a:t>
            </a:r>
            <a:r>
              <a:rPr lang="fr-FR" sz="1800" dirty="0"/>
              <a:t> Ecran LCD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fr-FR" sz="1800" dirty="0"/>
              <a:t>Affichage de l’énigme sur l’écran quand le code est bon</a:t>
            </a:r>
          </a:p>
          <a:p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4EA4B949-06FA-4096-83AB-E011A5F55242}"/>
              </a:ext>
            </a:extLst>
          </p:cNvPr>
          <p:cNvSpPr txBox="1">
            <a:spLocks/>
          </p:cNvSpPr>
          <p:nvPr/>
        </p:nvSpPr>
        <p:spPr>
          <a:xfrm>
            <a:off x="5499627" y="1703834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fr-FR" dirty="0"/>
              <a:t>Bibliothèque : "</a:t>
            </a:r>
            <a:r>
              <a:rPr lang="fr-FR" dirty="0" err="1"/>
              <a:t>LiquidCrystal.h</a:t>
            </a:r>
            <a:r>
              <a:rPr lang="fr-FR" dirty="0"/>
              <a:t>"  </a:t>
            </a:r>
          </a:p>
          <a:p>
            <a:pPr marL="0" indent="0">
              <a:buClr>
                <a:schemeClr val="accent4"/>
              </a:buClr>
              <a:buNone/>
            </a:pPr>
            <a:endParaRPr lang="fr-FR" dirty="0"/>
          </a:p>
          <a:p>
            <a:pPr marL="0" indent="0">
              <a:buClr>
                <a:schemeClr val="accent4"/>
              </a:buClr>
              <a:buNone/>
            </a:pPr>
            <a:r>
              <a:rPr lang="fr-FR" b="1" dirty="0" err="1"/>
              <a:t>LiquidCrystal.h</a:t>
            </a:r>
            <a:r>
              <a:rPr lang="fr-FR" b="1" dirty="0"/>
              <a:t> </a:t>
            </a:r>
            <a:r>
              <a:rPr lang="fr-FR" dirty="0"/>
              <a:t>permet à une carte Arduino de contrôler les écrans </a:t>
            </a:r>
            <a:r>
              <a:rPr lang="fr-FR" dirty="0" err="1"/>
              <a:t>LiquidCrystal</a:t>
            </a:r>
            <a:r>
              <a:rPr lang="fr-FR" dirty="0"/>
              <a:t> ( LCD ) pour la plupart des LCD textuels .</a:t>
            </a:r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459C5C6-CB41-4C0D-8DFB-05145DEC6DD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" y="2235169"/>
            <a:ext cx="4133850" cy="2186940"/>
          </a:xfrm>
          <a:prstGeom prst="rect">
            <a:avLst/>
          </a:prstGeom>
        </p:spPr>
      </p:pic>
      <p:pic>
        <p:nvPicPr>
          <p:cNvPr id="8" name="Picture 2" descr="Image associée">
            <a:extLst>
              <a:ext uri="{FF2B5EF4-FFF2-40B4-BE49-F238E27FC236}">
                <a16:creationId xmlns:a16="http://schemas.microsoft.com/office/drawing/2014/main" id="{1D2A2ED6-3334-446B-B7F9-4AEDA8226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EF072DC3-0F10-4A61-88A5-D792DF90AB15}"/>
              </a:ext>
            </a:extLst>
          </p:cNvPr>
          <p:cNvSpPr txBox="1"/>
          <p:nvPr/>
        </p:nvSpPr>
        <p:spPr>
          <a:xfrm>
            <a:off x="9126583" y="4547615"/>
            <a:ext cx="2392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Connexion des différents composants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6" name="Organigramme : Terminateur 25">
            <a:extLst>
              <a:ext uri="{FF2B5EF4-FFF2-40B4-BE49-F238E27FC236}">
                <a16:creationId xmlns:a16="http://schemas.microsoft.com/office/drawing/2014/main" id="{1EE0EC59-A1CB-469B-9299-789726FFA8A5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7" name="Organigramme : Terminateur 26">
            <a:extLst>
              <a:ext uri="{FF2B5EF4-FFF2-40B4-BE49-F238E27FC236}">
                <a16:creationId xmlns:a16="http://schemas.microsoft.com/office/drawing/2014/main" id="{F1E153EF-426A-475E-AAA7-52F1D4C5C5F9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8" name="Organigramme : Terminateur 27">
            <a:extLst>
              <a:ext uri="{FF2B5EF4-FFF2-40B4-BE49-F238E27FC236}">
                <a16:creationId xmlns:a16="http://schemas.microsoft.com/office/drawing/2014/main" id="{226C0069-64FC-4D75-89BD-40652912DA1C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9" name="Organigramme : Terminateur 28">
            <a:extLst>
              <a:ext uri="{FF2B5EF4-FFF2-40B4-BE49-F238E27FC236}">
                <a16:creationId xmlns:a16="http://schemas.microsoft.com/office/drawing/2014/main" id="{F9276D45-FFCB-4F20-A4F5-547E94E6584E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0" name="Organigramme : Terminateur 29">
            <a:extLst>
              <a:ext uri="{FF2B5EF4-FFF2-40B4-BE49-F238E27FC236}">
                <a16:creationId xmlns:a16="http://schemas.microsoft.com/office/drawing/2014/main" id="{616804E5-97AD-47FC-ABE5-985698642C2C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1" name="Organigramme : Terminateur 30">
            <a:extLst>
              <a:ext uri="{FF2B5EF4-FFF2-40B4-BE49-F238E27FC236}">
                <a16:creationId xmlns:a16="http://schemas.microsoft.com/office/drawing/2014/main" id="{6421758C-2365-44F1-97EC-12A458E4E5EC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2" name="Organigramme : Terminateur 31">
            <a:extLst>
              <a:ext uri="{FF2B5EF4-FFF2-40B4-BE49-F238E27FC236}">
                <a16:creationId xmlns:a16="http://schemas.microsoft.com/office/drawing/2014/main" id="{AAF76CF3-5FCE-49A2-B394-F87E0924FBD7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3" name="Organigramme : Terminateur 32">
            <a:extLst>
              <a:ext uri="{FF2B5EF4-FFF2-40B4-BE49-F238E27FC236}">
                <a16:creationId xmlns:a16="http://schemas.microsoft.com/office/drawing/2014/main" id="{675EF0AF-5D39-491E-9BFB-2223D2CEE629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4" name="Organigramme : Terminateur 33">
            <a:extLst>
              <a:ext uri="{FF2B5EF4-FFF2-40B4-BE49-F238E27FC236}">
                <a16:creationId xmlns:a16="http://schemas.microsoft.com/office/drawing/2014/main" id="{675D402D-232B-41F2-B6C1-187A171EC774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07F9E4C-20CB-4F8F-8275-126D80A4A733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325D893E-DC71-4A2E-B362-13F5C0B77542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3E694BF-7CA1-4306-BD76-FB822C5D95E1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81F9643-C3F9-4F0E-9522-49AC8464BC7B}"/>
              </a:ext>
            </a:extLst>
          </p:cNvPr>
          <p:cNvSpPr/>
          <p:nvPr/>
        </p:nvSpPr>
        <p:spPr>
          <a:xfrm>
            <a:off x="11603876" y="435163"/>
            <a:ext cx="107156" cy="4440540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349DF74E-C6CE-4691-8EE9-028F196DB17D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41E28625-5544-494C-A0D1-8CF2CC465F08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7892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A0A4F665-5FA9-4A3A-B03C-4508567F265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35" y="2158842"/>
            <a:ext cx="3702882" cy="2280520"/>
          </a:xfrm>
          <a:prstGeom prst="rect">
            <a:avLst/>
          </a:prstGeo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EACE1002-9451-499A-8E57-11C489542EF4}"/>
              </a:ext>
            </a:extLst>
          </p:cNvPr>
          <p:cNvSpPr txBox="1">
            <a:spLocks/>
          </p:cNvSpPr>
          <p:nvPr/>
        </p:nvSpPr>
        <p:spPr>
          <a:xfrm>
            <a:off x="778598" y="1735454"/>
            <a:ext cx="3802119" cy="4526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fr-FR" dirty="0"/>
              <a:t>Connecter le buzzer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>
              <a:buClr>
                <a:schemeClr val="accent4"/>
              </a:buClr>
            </a:pPr>
            <a:r>
              <a:rPr lang="fr-FR" dirty="0"/>
              <a:t>Buzzer activer quand le code est bon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Font typeface="Wingdings 3" charset="2"/>
              <a:buNone/>
            </a:pPr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143EE69-EB99-46A2-A8C6-6FEC45AE874C}"/>
              </a:ext>
            </a:extLst>
          </p:cNvPr>
          <p:cNvSpPr txBox="1">
            <a:spLocks/>
          </p:cNvSpPr>
          <p:nvPr/>
        </p:nvSpPr>
        <p:spPr>
          <a:xfrm>
            <a:off x="5311076" y="1735455"/>
            <a:ext cx="2902278" cy="4526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endParaRPr lang="fr-FR" dirty="0"/>
          </a:p>
          <a:p>
            <a:pPr>
              <a:buClr>
                <a:schemeClr val="accent4"/>
              </a:buClr>
            </a:pPr>
            <a:endParaRPr lang="fr-FR" dirty="0"/>
          </a:p>
          <a:p>
            <a:pPr>
              <a:buClr>
                <a:schemeClr val="accent4"/>
              </a:buClr>
            </a:pPr>
            <a:endParaRPr lang="fr-FR" dirty="0"/>
          </a:p>
          <a:p>
            <a:pPr>
              <a:buClr>
                <a:schemeClr val="accent4"/>
              </a:buClr>
            </a:pPr>
            <a:endParaRPr lang="fr-FR" dirty="0"/>
          </a:p>
          <a:p>
            <a:pPr>
              <a:buClr>
                <a:schemeClr val="accent4"/>
              </a:buClr>
            </a:pPr>
            <a:endParaRPr lang="fr-FR" dirty="0"/>
          </a:p>
          <a:p>
            <a:pPr marL="0" indent="0">
              <a:buClr>
                <a:schemeClr val="accent4"/>
              </a:buClr>
              <a:buNone/>
            </a:pPr>
            <a:endParaRPr lang="fr-FR" dirty="0"/>
          </a:p>
          <a:p>
            <a:pPr marL="0" indent="0">
              <a:buClr>
                <a:schemeClr val="accent4"/>
              </a:buClr>
              <a:buNone/>
            </a:pPr>
            <a:endParaRPr lang="fr-FR" dirty="0"/>
          </a:p>
          <a:p>
            <a:pPr>
              <a:buClr>
                <a:schemeClr val="accent4"/>
              </a:buClr>
            </a:pPr>
            <a:r>
              <a:rPr lang="fr-FR" dirty="0"/>
              <a:t>Définir les constantes de fréquences</a:t>
            </a:r>
          </a:p>
          <a:p>
            <a:pPr>
              <a:buClr>
                <a:schemeClr val="accent4"/>
              </a:buClr>
            </a:pPr>
            <a:endParaRPr lang="fr-FR" dirty="0"/>
          </a:p>
          <a:p>
            <a:pPr marL="0" indent="0">
              <a:buClr>
                <a:schemeClr val="accent4"/>
              </a:buClr>
              <a:buNone/>
            </a:pPr>
            <a:endParaRPr lang="fr-FR" dirty="0"/>
          </a:p>
          <a:p>
            <a:pPr marL="0" indent="0">
              <a:buClr>
                <a:schemeClr val="accent4"/>
              </a:buClr>
              <a:buNone/>
            </a:pPr>
            <a:endParaRPr lang="fr-FR" dirty="0"/>
          </a:p>
          <a:p>
            <a:pPr marL="0" indent="0">
              <a:buClr>
                <a:schemeClr val="accent4"/>
              </a:buClr>
              <a:buNone/>
            </a:pPr>
            <a:endParaRPr lang="fr-FR" dirty="0"/>
          </a:p>
          <a:p>
            <a:pPr marL="0" indent="0">
              <a:buClr>
                <a:schemeClr val="accent4"/>
              </a:buClr>
              <a:buNone/>
            </a:pPr>
            <a:endParaRPr lang="fr-FR" dirty="0"/>
          </a:p>
          <a:p>
            <a:pPr marL="0" indent="0">
              <a:buClr>
                <a:schemeClr val="accent4"/>
              </a:buClr>
              <a:buNone/>
            </a:pPr>
            <a:endParaRPr lang="fr-FR" dirty="0"/>
          </a:p>
          <a:p>
            <a:pPr marL="0" indent="0">
              <a:buClr>
                <a:schemeClr val="accent4"/>
              </a:buClr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Font typeface="Wingdings 3" charset="2"/>
              <a:buNone/>
            </a:pPr>
            <a:endParaRPr lang="fr-FR" dirty="0"/>
          </a:p>
        </p:txBody>
      </p:sp>
      <p:pic>
        <p:nvPicPr>
          <p:cNvPr id="7" name="Picture 2" descr="Image associée">
            <a:extLst>
              <a:ext uri="{FF2B5EF4-FFF2-40B4-BE49-F238E27FC236}">
                <a16:creationId xmlns:a16="http://schemas.microsoft.com/office/drawing/2014/main" id="{0D70B7B2-5CF2-4E69-B68B-58C46E2FBC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4CAC1ED6-433E-412C-AE4A-BA1E60E2E0D7}"/>
              </a:ext>
            </a:extLst>
          </p:cNvPr>
          <p:cNvSpPr txBox="1"/>
          <p:nvPr/>
        </p:nvSpPr>
        <p:spPr>
          <a:xfrm>
            <a:off x="9860321" y="4495273"/>
            <a:ext cx="1609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Connexion des différents composants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5" name="Organigramme : Terminateur 24">
            <a:extLst>
              <a:ext uri="{FF2B5EF4-FFF2-40B4-BE49-F238E27FC236}">
                <a16:creationId xmlns:a16="http://schemas.microsoft.com/office/drawing/2014/main" id="{3DAD719F-C5A4-4230-AB28-E806D213D6CE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6" name="Organigramme : Terminateur 25">
            <a:extLst>
              <a:ext uri="{FF2B5EF4-FFF2-40B4-BE49-F238E27FC236}">
                <a16:creationId xmlns:a16="http://schemas.microsoft.com/office/drawing/2014/main" id="{B5DF3EE2-6FD5-432D-B199-63B9977EC732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7" name="Organigramme : Terminateur 26">
            <a:extLst>
              <a:ext uri="{FF2B5EF4-FFF2-40B4-BE49-F238E27FC236}">
                <a16:creationId xmlns:a16="http://schemas.microsoft.com/office/drawing/2014/main" id="{FBE3D092-4A95-4C96-B634-3BFF9BEB3FE9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8" name="Organigramme : Terminateur 27">
            <a:extLst>
              <a:ext uri="{FF2B5EF4-FFF2-40B4-BE49-F238E27FC236}">
                <a16:creationId xmlns:a16="http://schemas.microsoft.com/office/drawing/2014/main" id="{A33414AB-8BEB-48A2-9C36-934977B0044D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9" name="Organigramme : Terminateur 28">
            <a:extLst>
              <a:ext uri="{FF2B5EF4-FFF2-40B4-BE49-F238E27FC236}">
                <a16:creationId xmlns:a16="http://schemas.microsoft.com/office/drawing/2014/main" id="{D8511551-C1AE-4E07-88CC-FCB563F68FA4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0" name="Organigramme : Terminateur 29">
            <a:extLst>
              <a:ext uri="{FF2B5EF4-FFF2-40B4-BE49-F238E27FC236}">
                <a16:creationId xmlns:a16="http://schemas.microsoft.com/office/drawing/2014/main" id="{A9FC021D-9886-4FA6-ACE5-F81FE287C321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1" name="Organigramme : Terminateur 30">
            <a:extLst>
              <a:ext uri="{FF2B5EF4-FFF2-40B4-BE49-F238E27FC236}">
                <a16:creationId xmlns:a16="http://schemas.microsoft.com/office/drawing/2014/main" id="{F4CEF14B-FE7E-449F-8A07-8F2F096D7D95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2" name="Organigramme : Terminateur 31">
            <a:extLst>
              <a:ext uri="{FF2B5EF4-FFF2-40B4-BE49-F238E27FC236}">
                <a16:creationId xmlns:a16="http://schemas.microsoft.com/office/drawing/2014/main" id="{B2F4DD57-02C0-49A9-BD83-4DBFFC845BD2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3" name="Organigramme : Terminateur 32">
            <a:extLst>
              <a:ext uri="{FF2B5EF4-FFF2-40B4-BE49-F238E27FC236}">
                <a16:creationId xmlns:a16="http://schemas.microsoft.com/office/drawing/2014/main" id="{C1F7D6FE-99BB-446E-B5EE-4E82B6D33BCC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6B6FD99-D275-47B1-A07F-E8A201F8A99A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3A4783D0-CB3D-4C77-B356-34C7F90753E5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B09C69E-E951-49AB-9E58-B69B799064C6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268758-F0DF-46DA-90C8-9060B61B07D5}"/>
              </a:ext>
            </a:extLst>
          </p:cNvPr>
          <p:cNvSpPr/>
          <p:nvPr/>
        </p:nvSpPr>
        <p:spPr>
          <a:xfrm>
            <a:off x="11603876" y="435163"/>
            <a:ext cx="107156" cy="4440540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40BD1219-644B-4AE1-A7F1-18F6F4FAB2C1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7BDB3FF-CB20-49DB-AD52-FD966DD13ADF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1" name="Titre 1">
            <a:extLst>
              <a:ext uri="{FF2B5EF4-FFF2-40B4-BE49-F238E27FC236}">
                <a16:creationId xmlns:a16="http://schemas.microsoft.com/office/drawing/2014/main" id="{8F093511-77DF-4B24-8060-FC0434981854}"/>
              </a:ext>
            </a:extLst>
          </p:cNvPr>
          <p:cNvSpPr txBox="1">
            <a:spLocks/>
          </p:cNvSpPr>
          <p:nvPr/>
        </p:nvSpPr>
        <p:spPr>
          <a:xfrm>
            <a:off x="367303" y="799292"/>
            <a:ext cx="8271599" cy="7285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Connexion des différents composants</a:t>
            </a:r>
          </a:p>
        </p:txBody>
      </p:sp>
      <p:pic>
        <p:nvPicPr>
          <p:cNvPr id="42" name="Image 41">
            <a:extLst>
              <a:ext uri="{FF2B5EF4-FFF2-40B4-BE49-F238E27FC236}">
                <a16:creationId xmlns:a16="http://schemas.microsoft.com/office/drawing/2014/main" id="{511AC088-4262-41EE-AE77-F652A02EAB9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556" y="3894817"/>
            <a:ext cx="1717394" cy="2933061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77E93771-913A-4157-829C-D7C2CCF97A9E}"/>
              </a:ext>
            </a:extLst>
          </p:cNvPr>
          <p:cNvSpPr/>
          <p:nvPr/>
        </p:nvSpPr>
        <p:spPr>
          <a:xfrm>
            <a:off x="5206691" y="1664412"/>
            <a:ext cx="3290338" cy="2415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lnSpc>
                <a:spcPct val="107000"/>
              </a:lnSpc>
              <a:spcBef>
                <a:spcPts val="1000"/>
              </a:spcBef>
              <a:buClr>
                <a:schemeClr val="accent4"/>
              </a:buClr>
              <a:buSzPct val="80000"/>
              <a:buFont typeface="Wingdings 3" charset="2"/>
              <a:buChar char=""/>
              <a:tabLst>
                <a:tab pos="1571625" algn="l"/>
              </a:tabLst>
            </a:pP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Note de la musique au claire de la lune :</a:t>
            </a:r>
          </a:p>
          <a:p>
            <a:pPr defTabSz="457200">
              <a:lnSpc>
                <a:spcPct val="107000"/>
              </a:lnSpc>
              <a:spcBef>
                <a:spcPts val="1000"/>
              </a:spcBef>
              <a:buClr>
                <a:schemeClr val="accent4"/>
              </a:buClr>
              <a:buSzPct val="80000"/>
              <a:tabLst>
                <a:tab pos="1571625" algn="l"/>
              </a:tabLst>
            </a:pP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1571625" algn="l"/>
              </a:tabLst>
            </a:pP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 </a:t>
            </a:r>
            <a:r>
              <a:rPr lang="fr-FR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si la sol si la </a:t>
            </a:r>
            <a:r>
              <a:rPr lang="fr-FR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sol</a:t>
            </a:r>
            <a:b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si la sol si la </a:t>
            </a:r>
            <a:r>
              <a:rPr lang="fr-FR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sol</a:t>
            </a:r>
            <a:b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</a:t>
            </a:r>
            <a:r>
              <a:rPr lang="fr-FR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 </a:t>
            </a:r>
            <a:r>
              <a:rPr lang="fr-FR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</a:t>
            </a:r>
            <a:b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sol fa mi ré</a:t>
            </a:r>
            <a:b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 </a:t>
            </a:r>
            <a:r>
              <a:rPr lang="fr-FR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si la sol si la </a:t>
            </a:r>
            <a:r>
              <a:rPr lang="fr-FR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sol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222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8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B9B59FFD-D73B-4A46-8A6E-52673AF4F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fr-FR"/>
              <a:t>Programme permettant de vérifier le mot de passe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D979A2D-D787-4665-98E3-837C485C3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AF1B87-0BED-4A3F-ABE2-3C3CB5794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pPr lvl="0"/>
            <a:r>
              <a:rPr lang="fr-FR" dirty="0"/>
              <a:t>Librairie : #</a:t>
            </a:r>
            <a:r>
              <a:rPr lang="fr-FR" dirty="0" err="1"/>
              <a:t>include</a:t>
            </a:r>
            <a:r>
              <a:rPr lang="fr-FR" dirty="0"/>
              <a:t> &lt;</a:t>
            </a:r>
            <a:r>
              <a:rPr lang="fr-FR" dirty="0" err="1"/>
              <a:t>Password.h</a:t>
            </a:r>
            <a:endParaRPr lang="fr-FR" dirty="0"/>
          </a:p>
          <a:p>
            <a:pPr marL="0" lvl="0" indent="0">
              <a:buNone/>
            </a:pPr>
            <a:r>
              <a:rPr lang="fr-FR" dirty="0"/>
              <a:t>			 #</a:t>
            </a:r>
            <a:r>
              <a:rPr lang="fr-FR" dirty="0" err="1"/>
              <a:t>include</a:t>
            </a:r>
            <a:r>
              <a:rPr lang="fr-FR" dirty="0"/>
              <a:t> &lt;</a:t>
            </a:r>
            <a:r>
              <a:rPr lang="fr-FR" dirty="0" err="1"/>
              <a:t>Keypad.h</a:t>
            </a:r>
            <a:r>
              <a:rPr lang="fr-FR" dirty="0"/>
              <a:t>&gt;   </a:t>
            </a:r>
          </a:p>
          <a:p>
            <a:pPr lvl="0"/>
            <a:r>
              <a:rPr lang="fr-FR" dirty="0"/>
              <a:t>Définir le mot de passe</a:t>
            </a:r>
          </a:p>
          <a:p>
            <a:pPr lvl="0"/>
            <a:r>
              <a:rPr lang="fr-FR" dirty="0"/>
              <a:t>Configuration du clavier </a:t>
            </a:r>
          </a:p>
          <a:p>
            <a:pPr lvl="0"/>
            <a:r>
              <a:rPr lang="fr-FR" dirty="0"/>
              <a:t>Fonction permettant de vérifier le code et d’activer le buzzer et d’afficher l’énigme </a:t>
            </a:r>
          </a:p>
          <a:p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A1655AC-CD7F-4478-A5A5-1B6A325ED375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8" name="Organigramme : Terminateur 17">
            <a:extLst>
              <a:ext uri="{FF2B5EF4-FFF2-40B4-BE49-F238E27FC236}">
                <a16:creationId xmlns:a16="http://schemas.microsoft.com/office/drawing/2014/main" id="{A2E9BE44-E445-49B2-B874-AAAB41395F6C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0" name="Organigramme : Terminateur 19">
            <a:extLst>
              <a:ext uri="{FF2B5EF4-FFF2-40B4-BE49-F238E27FC236}">
                <a16:creationId xmlns:a16="http://schemas.microsoft.com/office/drawing/2014/main" id="{951A6B72-6BC3-441B-B578-909E492CF531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2" name="Organigramme : Terminateur 21">
            <a:extLst>
              <a:ext uri="{FF2B5EF4-FFF2-40B4-BE49-F238E27FC236}">
                <a16:creationId xmlns:a16="http://schemas.microsoft.com/office/drawing/2014/main" id="{32365D55-3153-4E09-AEEE-6EEF5121B27B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4" name="Organigramme : Terminateur 23">
            <a:extLst>
              <a:ext uri="{FF2B5EF4-FFF2-40B4-BE49-F238E27FC236}">
                <a16:creationId xmlns:a16="http://schemas.microsoft.com/office/drawing/2014/main" id="{FA8A8047-A976-4895-B143-63975BA41AD5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6" name="Organigramme : Terminateur 25">
            <a:extLst>
              <a:ext uri="{FF2B5EF4-FFF2-40B4-BE49-F238E27FC236}">
                <a16:creationId xmlns:a16="http://schemas.microsoft.com/office/drawing/2014/main" id="{2FCEFC9D-BD46-4EFC-8A49-9CD52ADF06C9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8" name="Organigramme : Terminateur 27">
            <a:extLst>
              <a:ext uri="{FF2B5EF4-FFF2-40B4-BE49-F238E27FC236}">
                <a16:creationId xmlns:a16="http://schemas.microsoft.com/office/drawing/2014/main" id="{F2942A31-06B7-4DA0-B317-F683AB22214B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0" name="Organigramme : Terminateur 29">
            <a:extLst>
              <a:ext uri="{FF2B5EF4-FFF2-40B4-BE49-F238E27FC236}">
                <a16:creationId xmlns:a16="http://schemas.microsoft.com/office/drawing/2014/main" id="{70067DC7-473E-47F1-9DBF-F4D93EB49FE8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1" name="Organigramme : Terminateur 30">
            <a:extLst>
              <a:ext uri="{FF2B5EF4-FFF2-40B4-BE49-F238E27FC236}">
                <a16:creationId xmlns:a16="http://schemas.microsoft.com/office/drawing/2014/main" id="{05C24CEF-451A-428A-90C2-1BF07578B045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2" name="Organigramme : Terminateur 31">
            <a:extLst>
              <a:ext uri="{FF2B5EF4-FFF2-40B4-BE49-F238E27FC236}">
                <a16:creationId xmlns:a16="http://schemas.microsoft.com/office/drawing/2014/main" id="{AE0BC2B1-040D-4582-A8A9-CF2EB5D0FBB6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645A2F9-A371-48A7-AA71-C56FBF00F4BF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7550AC89-7791-4ACD-A2CB-08F5DA674B44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C813934-88D3-40D2-936D-096D6B567577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9E397D0-219A-407C-97F3-FC4409E9AB5F}"/>
              </a:ext>
            </a:extLst>
          </p:cNvPr>
          <p:cNvSpPr/>
          <p:nvPr/>
        </p:nvSpPr>
        <p:spPr>
          <a:xfrm>
            <a:off x="11606255" y="435162"/>
            <a:ext cx="106159" cy="4477629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07ABB51B-56BE-4845-9B2D-B59D1EFC0937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C5480EAF-D0BC-4A84-8982-12F0E4383949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D5B67599-F41A-4702-AFE0-C0DCC51D41C7}"/>
              </a:ext>
            </a:extLst>
          </p:cNvPr>
          <p:cNvSpPr txBox="1"/>
          <p:nvPr/>
        </p:nvSpPr>
        <p:spPr>
          <a:xfrm>
            <a:off x="9858571" y="4479263"/>
            <a:ext cx="1609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Connexion des différents composants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16446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70723F31-CFB7-4B59-BEF2-32A631155237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339BADD-3790-433A-BF99-FB85E5B76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fr-FR" dirty="0"/>
              <a:t>Câblage de l’ensemble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5FDF86-986A-43AD-B6FC-E337F0270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9464" y="2045494"/>
            <a:ext cx="2934714" cy="3880773"/>
          </a:xfrm>
        </p:spPr>
        <p:txBody>
          <a:bodyPr>
            <a:normAutofit/>
          </a:bodyPr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8F2FD40-43B7-4319-92FF-5EB3FCD41F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53" t="10735" r="7539" b="8048"/>
          <a:stretch/>
        </p:blipFill>
        <p:spPr>
          <a:xfrm>
            <a:off x="509038" y="1733264"/>
            <a:ext cx="5382956" cy="4066696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D025BD-4CF5-4A92-BC5D-9AC057319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3F0ED2C-DB2B-4473-B7A8-91CF6CC33352}"/>
              </a:ext>
            </a:extLst>
          </p:cNvPr>
          <p:cNvSpPr txBox="1"/>
          <p:nvPr/>
        </p:nvSpPr>
        <p:spPr>
          <a:xfrm>
            <a:off x="10043071" y="5033898"/>
            <a:ext cx="2148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Câblage de l’ensemble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3" name="Organigramme : Terminateur 22">
            <a:extLst>
              <a:ext uri="{FF2B5EF4-FFF2-40B4-BE49-F238E27FC236}">
                <a16:creationId xmlns:a16="http://schemas.microsoft.com/office/drawing/2014/main" id="{C35BA589-7EF7-45BD-9E89-A625D179E145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4" name="Organigramme : Terminateur 23">
            <a:extLst>
              <a:ext uri="{FF2B5EF4-FFF2-40B4-BE49-F238E27FC236}">
                <a16:creationId xmlns:a16="http://schemas.microsoft.com/office/drawing/2014/main" id="{A11D33AB-73E1-4E69-9487-E6FB60B6EF59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5" name="Organigramme : Terminateur 24">
            <a:extLst>
              <a:ext uri="{FF2B5EF4-FFF2-40B4-BE49-F238E27FC236}">
                <a16:creationId xmlns:a16="http://schemas.microsoft.com/office/drawing/2014/main" id="{E76B41AF-D9EA-4724-8283-7FEDEC41543C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6" name="Organigramme : Terminateur 25">
            <a:extLst>
              <a:ext uri="{FF2B5EF4-FFF2-40B4-BE49-F238E27FC236}">
                <a16:creationId xmlns:a16="http://schemas.microsoft.com/office/drawing/2014/main" id="{9450F9FB-955B-4AAA-80A2-01E4FB438365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7" name="Organigramme : Terminateur 26">
            <a:extLst>
              <a:ext uri="{FF2B5EF4-FFF2-40B4-BE49-F238E27FC236}">
                <a16:creationId xmlns:a16="http://schemas.microsoft.com/office/drawing/2014/main" id="{1A3EBE82-3666-4208-8673-A6D6C1C7213E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8" name="Organigramme : Terminateur 27">
            <a:extLst>
              <a:ext uri="{FF2B5EF4-FFF2-40B4-BE49-F238E27FC236}">
                <a16:creationId xmlns:a16="http://schemas.microsoft.com/office/drawing/2014/main" id="{3E0B4D12-3F1E-443F-A627-DBE7FD15D888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9" name="Organigramme : Terminateur 28">
            <a:extLst>
              <a:ext uri="{FF2B5EF4-FFF2-40B4-BE49-F238E27FC236}">
                <a16:creationId xmlns:a16="http://schemas.microsoft.com/office/drawing/2014/main" id="{62DB960C-CA52-4F29-9F11-A5EE4B61630E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0" name="Organigramme : Terminateur 29">
            <a:extLst>
              <a:ext uri="{FF2B5EF4-FFF2-40B4-BE49-F238E27FC236}">
                <a16:creationId xmlns:a16="http://schemas.microsoft.com/office/drawing/2014/main" id="{82A9BC0E-503C-432A-825F-FE2C3FCCAD62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1" name="Organigramme : Terminateur 30">
            <a:extLst>
              <a:ext uri="{FF2B5EF4-FFF2-40B4-BE49-F238E27FC236}">
                <a16:creationId xmlns:a16="http://schemas.microsoft.com/office/drawing/2014/main" id="{BADB51D9-05AF-4971-B29E-9F4553C1D145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B2929D16-968C-45DB-8AE6-ABBB89CFDBA9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2AFD4DE-ADEA-44E8-98DA-A655E74ED983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9BF92BE-189B-466C-B805-C1ACA5AB63E8}"/>
              </a:ext>
            </a:extLst>
          </p:cNvPr>
          <p:cNvSpPr/>
          <p:nvPr/>
        </p:nvSpPr>
        <p:spPr>
          <a:xfrm>
            <a:off x="11606255" y="435163"/>
            <a:ext cx="104776" cy="4951304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7A71386-2729-4FDC-BCDB-E84C4266C1C5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02C2A65A-A370-41C5-BBEB-60A7C924BD0A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5372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CBA711-6004-4C65-A55C-33824519C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182" y="200764"/>
            <a:ext cx="8596668" cy="1320800"/>
          </a:xfrm>
        </p:spPr>
        <p:txBody>
          <a:bodyPr/>
          <a:lstStyle/>
          <a:p>
            <a:r>
              <a:rPr lang="fr-FR" dirty="0"/>
              <a:t>Diagramme de séquence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739C98-3511-4A42-9AFE-59AD7A15D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C5FBF0FC-86B3-425A-B772-802C5AF272AC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AF96E61D-46A8-4CA9-8155-5FE0A2843ADC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AE0F6D63-DD9E-42BD-8247-8866158183DE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FED15CE7-4A89-496E-8560-027426CBF3C4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5428607A-0F8F-42C0-A12A-068C45C567D3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29B58C71-6CB6-40D9-A5FD-F1174337430F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91C49977-9D1F-478D-9850-9F07E5ECD337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87B3FAE4-6D04-46C6-B5E5-76B75EFA8CE0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C19EA79A-975F-4015-BFA9-EA27E91FD967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5988D0-E38E-4546-B1D6-054ECE4C1905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B4AC10BA-9343-43E2-A3F2-5248649A3DE7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D97F0A-6210-4421-AAAD-BFBE95714F8F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59B333-513E-4AFE-9806-AEDBBCA7ABB6}"/>
              </a:ext>
            </a:extLst>
          </p:cNvPr>
          <p:cNvSpPr/>
          <p:nvPr/>
        </p:nvSpPr>
        <p:spPr>
          <a:xfrm>
            <a:off x="11606255" y="435162"/>
            <a:ext cx="104775" cy="5444751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B9BE905D-A3C2-4976-A44F-87DC5776F509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76C20E1-E500-45A2-B85C-958C128D93AA}"/>
              </a:ext>
            </a:extLst>
          </p:cNvPr>
          <p:cNvSpPr txBox="1"/>
          <p:nvPr/>
        </p:nvSpPr>
        <p:spPr>
          <a:xfrm>
            <a:off x="9770666" y="5534841"/>
            <a:ext cx="2148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Diagramme de séquence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6243859F-7669-4D0B-A0EF-114B31E88E87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907E366-38F8-4499-B4EE-56616B67A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81" y="805675"/>
            <a:ext cx="8040866" cy="585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36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AA4702-C0F1-4055-8375-A45F2254D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4516103" cy="759423"/>
          </a:xfrm>
        </p:spPr>
        <p:txBody>
          <a:bodyPr>
            <a:normAutofit/>
          </a:bodyPr>
          <a:lstStyle/>
          <a:p>
            <a:r>
              <a:rPr lang="fr-FR" dirty="0"/>
              <a:t>Diagramme de classe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8D4EBE-353C-4C3F-BE7F-092649F0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3556521-1D3D-4160-B727-32FDCAFE70E1}"/>
              </a:ext>
            </a:extLst>
          </p:cNvPr>
          <p:cNvSpPr txBox="1"/>
          <p:nvPr/>
        </p:nvSpPr>
        <p:spPr>
          <a:xfrm>
            <a:off x="10043072" y="6216048"/>
            <a:ext cx="1458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Diagramme de classe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2" name="Organigramme : Terminateur 51">
            <a:extLst>
              <a:ext uri="{FF2B5EF4-FFF2-40B4-BE49-F238E27FC236}">
                <a16:creationId xmlns:a16="http://schemas.microsoft.com/office/drawing/2014/main" id="{FA26E9DE-CB75-4D62-A38C-7B51F3B0FD8C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3" name="Organigramme : Terminateur 52">
            <a:extLst>
              <a:ext uri="{FF2B5EF4-FFF2-40B4-BE49-F238E27FC236}">
                <a16:creationId xmlns:a16="http://schemas.microsoft.com/office/drawing/2014/main" id="{B5AD6EE2-C5E9-4D58-82D2-10B4AFCA9F34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4" name="Organigramme : Terminateur 53">
            <a:extLst>
              <a:ext uri="{FF2B5EF4-FFF2-40B4-BE49-F238E27FC236}">
                <a16:creationId xmlns:a16="http://schemas.microsoft.com/office/drawing/2014/main" id="{64E7F438-E997-4EC8-A2C2-EEB42AED1F6C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5" name="Organigramme : Terminateur 54">
            <a:extLst>
              <a:ext uri="{FF2B5EF4-FFF2-40B4-BE49-F238E27FC236}">
                <a16:creationId xmlns:a16="http://schemas.microsoft.com/office/drawing/2014/main" id="{B0BF307A-5AB5-4B13-A840-8F612FA38C23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6" name="Organigramme : Terminateur 55">
            <a:extLst>
              <a:ext uri="{FF2B5EF4-FFF2-40B4-BE49-F238E27FC236}">
                <a16:creationId xmlns:a16="http://schemas.microsoft.com/office/drawing/2014/main" id="{AE7FCA97-52A1-4EDA-A53B-15BADE351355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7" name="Organigramme : Terminateur 56">
            <a:extLst>
              <a:ext uri="{FF2B5EF4-FFF2-40B4-BE49-F238E27FC236}">
                <a16:creationId xmlns:a16="http://schemas.microsoft.com/office/drawing/2014/main" id="{898C864E-850F-4B17-9D70-15B952646A1E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8" name="Organigramme : Terminateur 57">
            <a:extLst>
              <a:ext uri="{FF2B5EF4-FFF2-40B4-BE49-F238E27FC236}">
                <a16:creationId xmlns:a16="http://schemas.microsoft.com/office/drawing/2014/main" id="{E3B5C51F-93B5-4F6C-963D-F05964E2C3B5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9" name="Organigramme : Terminateur 58">
            <a:extLst>
              <a:ext uri="{FF2B5EF4-FFF2-40B4-BE49-F238E27FC236}">
                <a16:creationId xmlns:a16="http://schemas.microsoft.com/office/drawing/2014/main" id="{96206B5F-0655-4F74-9E30-C0EF2A865137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0" name="Organigramme : Terminateur 59">
            <a:extLst>
              <a:ext uri="{FF2B5EF4-FFF2-40B4-BE49-F238E27FC236}">
                <a16:creationId xmlns:a16="http://schemas.microsoft.com/office/drawing/2014/main" id="{FEED1FDD-3D71-4B97-9C56-6E348570A08D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1426EB3-A64B-43BC-9074-803036E87AD6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469E4F7-8067-4556-950F-C8C744B0D99A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E00A36F-7C08-4C9C-B755-D6C834F1925D}"/>
              </a:ext>
            </a:extLst>
          </p:cNvPr>
          <p:cNvSpPr/>
          <p:nvPr/>
        </p:nvSpPr>
        <p:spPr>
          <a:xfrm>
            <a:off x="11606255" y="435162"/>
            <a:ext cx="104775" cy="6131773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0A027598-B179-497F-9B4D-D848C7966606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83E8D63A-1C84-4E28-B6F4-81A641C715BD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849B3209-BABC-4084-B3EC-F06ED20AE73B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D553EC5-1B84-4F37-A22F-A85CE8191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328" y="1505412"/>
            <a:ext cx="679132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872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0EB050-F1EF-4222-89B3-818700017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75366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Schéma global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8A5603-DC7F-403F-B230-CA360710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BB1EA9C-7C01-4A7B-8709-D180D36E33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70"/>
          <a:stretch/>
        </p:blipFill>
        <p:spPr>
          <a:xfrm>
            <a:off x="351758" y="973023"/>
            <a:ext cx="9285293" cy="570961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CE360FBA-84EB-4CF1-A0E0-E14396754B8E}"/>
              </a:ext>
            </a:extLst>
          </p:cNvPr>
          <p:cNvSpPr txBox="1"/>
          <p:nvPr/>
        </p:nvSpPr>
        <p:spPr>
          <a:xfrm>
            <a:off x="9870836" y="133454"/>
            <a:ext cx="1602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Schéma global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BCDAAF41-1F4C-4284-B259-3C5FE1BFC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6" name="Organigramme : Terminateur 65">
            <a:extLst>
              <a:ext uri="{FF2B5EF4-FFF2-40B4-BE49-F238E27FC236}">
                <a16:creationId xmlns:a16="http://schemas.microsoft.com/office/drawing/2014/main" id="{1B1075FB-7AC2-441F-A66F-CD1AB284F1F7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7" name="Organigramme : Terminateur 66">
            <a:extLst>
              <a:ext uri="{FF2B5EF4-FFF2-40B4-BE49-F238E27FC236}">
                <a16:creationId xmlns:a16="http://schemas.microsoft.com/office/drawing/2014/main" id="{8A547B79-92CD-4900-9095-75096E7F308F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8" name="Organigramme : Terminateur 67">
            <a:extLst>
              <a:ext uri="{FF2B5EF4-FFF2-40B4-BE49-F238E27FC236}">
                <a16:creationId xmlns:a16="http://schemas.microsoft.com/office/drawing/2014/main" id="{846DF206-FAC1-4D0F-812B-620039CCCB7C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9" name="Organigramme : Terminateur 68">
            <a:extLst>
              <a:ext uri="{FF2B5EF4-FFF2-40B4-BE49-F238E27FC236}">
                <a16:creationId xmlns:a16="http://schemas.microsoft.com/office/drawing/2014/main" id="{11283231-7CBD-49BC-B3F7-B995CE6BBCA6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0" name="Organigramme : Terminateur 69">
            <a:extLst>
              <a:ext uri="{FF2B5EF4-FFF2-40B4-BE49-F238E27FC236}">
                <a16:creationId xmlns:a16="http://schemas.microsoft.com/office/drawing/2014/main" id="{14700759-2120-4D78-AD0D-F6AA8C8F05E7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1" name="Organigramme : Terminateur 70">
            <a:extLst>
              <a:ext uri="{FF2B5EF4-FFF2-40B4-BE49-F238E27FC236}">
                <a16:creationId xmlns:a16="http://schemas.microsoft.com/office/drawing/2014/main" id="{D8F00A4F-916D-48CF-B732-3E60F13DAF3C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2" name="Organigramme : Terminateur 71">
            <a:extLst>
              <a:ext uri="{FF2B5EF4-FFF2-40B4-BE49-F238E27FC236}">
                <a16:creationId xmlns:a16="http://schemas.microsoft.com/office/drawing/2014/main" id="{FF66E02A-2C71-4069-89DB-5A7A30E27187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3" name="Organigramme : Terminateur 72">
            <a:extLst>
              <a:ext uri="{FF2B5EF4-FFF2-40B4-BE49-F238E27FC236}">
                <a16:creationId xmlns:a16="http://schemas.microsoft.com/office/drawing/2014/main" id="{3169F58E-415B-498B-AA0D-0F63524C0C36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4" name="Organigramme : Terminateur 73">
            <a:extLst>
              <a:ext uri="{FF2B5EF4-FFF2-40B4-BE49-F238E27FC236}">
                <a16:creationId xmlns:a16="http://schemas.microsoft.com/office/drawing/2014/main" id="{23AF918C-4DF7-4369-84F7-6A09D0BDC9EC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01102F8-3577-45D9-A55E-D964EA71A5E3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1AA55884-54A3-4D14-9AC6-372B437748E8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3D15E37-636A-48D7-B2FC-2B9204111E10}"/>
              </a:ext>
            </a:extLst>
          </p:cNvPr>
          <p:cNvSpPr/>
          <p:nvPr/>
        </p:nvSpPr>
        <p:spPr>
          <a:xfrm>
            <a:off x="11614089" y="435164"/>
            <a:ext cx="104775" cy="52463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AFBAAA77-FCEB-47B7-9F10-3745D71A12DE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281F80BC-5178-4337-9CB6-394EC1C4A7C2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9646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D3E740-A9FF-4C2C-BFFF-1E9FC7D76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2753" y="143435"/>
            <a:ext cx="3330383" cy="1320800"/>
          </a:xfrm>
        </p:spPr>
        <p:txBody>
          <a:bodyPr/>
          <a:lstStyle/>
          <a:p>
            <a:r>
              <a:rPr lang="fr-FR" dirty="0"/>
              <a:t>Schéma global</a:t>
            </a:r>
          </a:p>
        </p:txBody>
      </p:sp>
      <p:pic>
        <p:nvPicPr>
          <p:cNvPr id="16" name="Picture 2" descr="Image associée">
            <a:extLst>
              <a:ext uri="{FF2B5EF4-FFF2-40B4-BE49-F238E27FC236}">
                <a16:creationId xmlns:a16="http://schemas.microsoft.com/office/drawing/2014/main" id="{CE54AA40-5A69-44B5-A196-6AAD86E135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870C8066-5E29-4E9B-A9A5-F5345F254D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0"/>
          <a:stretch/>
        </p:blipFill>
        <p:spPr>
          <a:xfrm>
            <a:off x="488363" y="877174"/>
            <a:ext cx="8995271" cy="5914304"/>
          </a:xfrm>
          <a:prstGeom prst="rect">
            <a:avLst/>
          </a:prstGeom>
        </p:spPr>
      </p:pic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1A235B01-1C88-459A-BFB6-1531727AB3D4}"/>
              </a:ext>
            </a:extLst>
          </p:cNvPr>
          <p:cNvCxnSpPr>
            <a:cxnSpLocks/>
          </p:cNvCxnSpPr>
          <p:nvPr/>
        </p:nvCxnSpPr>
        <p:spPr>
          <a:xfrm>
            <a:off x="6244046" y="1046451"/>
            <a:ext cx="0" cy="312059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1731B43C-C73F-4174-9E70-4B8EC06080AE}"/>
              </a:ext>
            </a:extLst>
          </p:cNvPr>
          <p:cNvCxnSpPr>
            <a:cxnSpLocks/>
          </p:cNvCxnSpPr>
          <p:nvPr/>
        </p:nvCxnSpPr>
        <p:spPr>
          <a:xfrm>
            <a:off x="4249783" y="4167045"/>
            <a:ext cx="199426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5EF89E9C-786D-47D0-BC84-5728A49F28A8}"/>
              </a:ext>
            </a:extLst>
          </p:cNvPr>
          <p:cNvCxnSpPr>
            <a:cxnSpLocks/>
          </p:cNvCxnSpPr>
          <p:nvPr/>
        </p:nvCxnSpPr>
        <p:spPr>
          <a:xfrm flipV="1">
            <a:off x="4249783" y="4167045"/>
            <a:ext cx="0" cy="255597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894666DC-0E81-496A-993F-AD3B0C0C7ECE}"/>
              </a:ext>
            </a:extLst>
          </p:cNvPr>
          <p:cNvCxnSpPr>
            <a:cxnSpLocks/>
          </p:cNvCxnSpPr>
          <p:nvPr/>
        </p:nvCxnSpPr>
        <p:spPr>
          <a:xfrm flipV="1">
            <a:off x="4249783" y="6723017"/>
            <a:ext cx="5120640" cy="2177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9FB189B4-A546-431B-BAA4-E1E34C94553A}"/>
              </a:ext>
            </a:extLst>
          </p:cNvPr>
          <p:cNvCxnSpPr>
            <a:cxnSpLocks/>
          </p:cNvCxnSpPr>
          <p:nvPr/>
        </p:nvCxnSpPr>
        <p:spPr>
          <a:xfrm flipV="1">
            <a:off x="9370423" y="1019071"/>
            <a:ext cx="0" cy="570394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2EDEB429-5C46-4D69-B129-CD8950E4281D}"/>
              </a:ext>
            </a:extLst>
          </p:cNvPr>
          <p:cNvCxnSpPr>
            <a:cxnSpLocks/>
          </p:cNvCxnSpPr>
          <p:nvPr/>
        </p:nvCxnSpPr>
        <p:spPr>
          <a:xfrm flipV="1">
            <a:off x="6244046" y="1010409"/>
            <a:ext cx="3126377" cy="2611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8DCFC37-DCB7-4D14-9276-DEB64F07C39D}"/>
              </a:ext>
            </a:extLst>
          </p:cNvPr>
          <p:cNvSpPr/>
          <p:nvPr/>
        </p:nvSpPr>
        <p:spPr>
          <a:xfrm>
            <a:off x="833097" y="994795"/>
            <a:ext cx="5338577" cy="3125560"/>
          </a:xfrm>
          <a:prstGeom prst="rect">
            <a:avLst/>
          </a:prstGeom>
          <a:solidFill>
            <a:srgbClr val="E6B91E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EED2CA-562F-4359-932D-8474E646508B}"/>
              </a:ext>
            </a:extLst>
          </p:cNvPr>
          <p:cNvSpPr/>
          <p:nvPr/>
        </p:nvSpPr>
        <p:spPr>
          <a:xfrm>
            <a:off x="830124" y="4120354"/>
            <a:ext cx="3347285" cy="2671121"/>
          </a:xfrm>
          <a:prstGeom prst="rect">
            <a:avLst/>
          </a:prstGeom>
          <a:solidFill>
            <a:srgbClr val="E6B91E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space réservé du numéro de diapositive 36">
            <a:extLst>
              <a:ext uri="{FF2B5EF4-FFF2-40B4-BE49-F238E27FC236}">
                <a16:creationId xmlns:a16="http://schemas.microsoft.com/office/drawing/2014/main" id="{9197F8AA-8790-4772-8F6B-B2A41E40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4E8F86CC-3114-4181-9D29-286C12415021}"/>
              </a:ext>
            </a:extLst>
          </p:cNvPr>
          <p:cNvSpPr txBox="1"/>
          <p:nvPr/>
        </p:nvSpPr>
        <p:spPr>
          <a:xfrm>
            <a:off x="9870836" y="133454"/>
            <a:ext cx="1602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Schéma global</a:t>
            </a:r>
          </a:p>
        </p:txBody>
      </p:sp>
      <p:sp>
        <p:nvSpPr>
          <p:cNvPr id="76" name="Organigramme : Terminateur 75">
            <a:extLst>
              <a:ext uri="{FF2B5EF4-FFF2-40B4-BE49-F238E27FC236}">
                <a16:creationId xmlns:a16="http://schemas.microsoft.com/office/drawing/2014/main" id="{341A4B19-9DB0-4073-B6FF-5F8FF801D31E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7" name="Organigramme : Terminateur 76">
            <a:extLst>
              <a:ext uri="{FF2B5EF4-FFF2-40B4-BE49-F238E27FC236}">
                <a16:creationId xmlns:a16="http://schemas.microsoft.com/office/drawing/2014/main" id="{B36A6C13-C9F7-4FE1-B8CA-3E03D4103E89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8" name="Organigramme : Terminateur 77">
            <a:extLst>
              <a:ext uri="{FF2B5EF4-FFF2-40B4-BE49-F238E27FC236}">
                <a16:creationId xmlns:a16="http://schemas.microsoft.com/office/drawing/2014/main" id="{13A60BE8-9FC1-4E25-99F4-A088104D9206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9" name="Organigramme : Terminateur 78">
            <a:extLst>
              <a:ext uri="{FF2B5EF4-FFF2-40B4-BE49-F238E27FC236}">
                <a16:creationId xmlns:a16="http://schemas.microsoft.com/office/drawing/2014/main" id="{705B39E5-D799-4A01-9C55-C8F58DC4EC25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0" name="Organigramme : Terminateur 79">
            <a:extLst>
              <a:ext uri="{FF2B5EF4-FFF2-40B4-BE49-F238E27FC236}">
                <a16:creationId xmlns:a16="http://schemas.microsoft.com/office/drawing/2014/main" id="{09A57EA8-BD35-4A23-B2D2-F52955899927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1" name="Organigramme : Terminateur 80">
            <a:extLst>
              <a:ext uri="{FF2B5EF4-FFF2-40B4-BE49-F238E27FC236}">
                <a16:creationId xmlns:a16="http://schemas.microsoft.com/office/drawing/2014/main" id="{BEA2D49D-65BE-452B-A5AA-570B2A432D8E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2" name="Organigramme : Terminateur 81">
            <a:extLst>
              <a:ext uri="{FF2B5EF4-FFF2-40B4-BE49-F238E27FC236}">
                <a16:creationId xmlns:a16="http://schemas.microsoft.com/office/drawing/2014/main" id="{A0912471-DAE8-4365-962F-A08C80E4084F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3" name="Organigramme : Terminateur 82">
            <a:extLst>
              <a:ext uri="{FF2B5EF4-FFF2-40B4-BE49-F238E27FC236}">
                <a16:creationId xmlns:a16="http://schemas.microsoft.com/office/drawing/2014/main" id="{EC364C09-BE46-4189-94EC-43F908A1836C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4" name="Organigramme : Terminateur 83">
            <a:extLst>
              <a:ext uri="{FF2B5EF4-FFF2-40B4-BE49-F238E27FC236}">
                <a16:creationId xmlns:a16="http://schemas.microsoft.com/office/drawing/2014/main" id="{299BFEEB-5EB9-4BBC-8449-321EB789195D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68E34E3-2173-43F3-AC02-3B4261E49383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B9A66D19-51BB-4485-BE72-F1B619D97391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447F5A1-1E3C-4962-93B3-F9BCB81A6F13}"/>
              </a:ext>
            </a:extLst>
          </p:cNvPr>
          <p:cNvSpPr/>
          <p:nvPr/>
        </p:nvSpPr>
        <p:spPr>
          <a:xfrm>
            <a:off x="11614089" y="435164"/>
            <a:ext cx="104775" cy="52463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2BBCB2A0-85C1-497C-ADF6-BB8DC7D8EA13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58379882-657D-4111-B417-240EB4010DD2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3455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208E38-692F-43B2-ACEF-049D924DF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Diagramme de Gantt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ED38E6-EEC9-4428-AFBF-E97EE6DD9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235" y="1672819"/>
            <a:ext cx="5863975" cy="493447"/>
          </a:xfrm>
        </p:spPr>
        <p:txBody>
          <a:bodyPr>
            <a:normAutofit/>
          </a:bodyPr>
          <a:lstStyle/>
          <a:p>
            <a:r>
              <a:rPr lang="fr-FR" sz="2400" u="sng" dirty="0"/>
              <a:t>Commun :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5F9DFD1-8107-4267-9FBD-7F4132BB5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415FC51-0A29-406F-82CA-657EF5DD0394}"/>
              </a:ext>
            </a:extLst>
          </p:cNvPr>
          <p:cNvSpPr txBox="1"/>
          <p:nvPr/>
        </p:nvSpPr>
        <p:spPr>
          <a:xfrm>
            <a:off x="9834991" y="707897"/>
            <a:ext cx="160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Diagramme de </a:t>
            </a:r>
            <a:r>
              <a:rPr kumimoji="0" lang="fr-F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gantt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7" name="Organigramme : Terminateur 36">
            <a:extLst>
              <a:ext uri="{FF2B5EF4-FFF2-40B4-BE49-F238E27FC236}">
                <a16:creationId xmlns:a16="http://schemas.microsoft.com/office/drawing/2014/main" id="{820EFBAA-90AA-458B-A308-09C796225FDB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8" name="Organigramme : Terminateur 37">
            <a:extLst>
              <a:ext uri="{FF2B5EF4-FFF2-40B4-BE49-F238E27FC236}">
                <a16:creationId xmlns:a16="http://schemas.microsoft.com/office/drawing/2014/main" id="{A46FB7B6-A0C5-411D-80D8-2690B7276622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9" name="Organigramme : Terminateur 38">
            <a:extLst>
              <a:ext uri="{FF2B5EF4-FFF2-40B4-BE49-F238E27FC236}">
                <a16:creationId xmlns:a16="http://schemas.microsoft.com/office/drawing/2014/main" id="{A3ADD606-8440-4770-9BFB-0EFF8CC900A1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Organigramme : Terminateur 39">
            <a:extLst>
              <a:ext uri="{FF2B5EF4-FFF2-40B4-BE49-F238E27FC236}">
                <a16:creationId xmlns:a16="http://schemas.microsoft.com/office/drawing/2014/main" id="{0C63A94F-BA90-41C4-ABB9-29F8C9A07FF4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1" name="Organigramme : Terminateur 40">
            <a:extLst>
              <a:ext uri="{FF2B5EF4-FFF2-40B4-BE49-F238E27FC236}">
                <a16:creationId xmlns:a16="http://schemas.microsoft.com/office/drawing/2014/main" id="{935A3928-0E33-493F-899F-69A33A358816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2" name="Organigramme : Terminateur 41">
            <a:extLst>
              <a:ext uri="{FF2B5EF4-FFF2-40B4-BE49-F238E27FC236}">
                <a16:creationId xmlns:a16="http://schemas.microsoft.com/office/drawing/2014/main" id="{3AD0D50E-8925-42C2-AABA-9476BE4F3DDB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3" name="Organigramme : Terminateur 42">
            <a:extLst>
              <a:ext uri="{FF2B5EF4-FFF2-40B4-BE49-F238E27FC236}">
                <a16:creationId xmlns:a16="http://schemas.microsoft.com/office/drawing/2014/main" id="{9CE767E8-79E9-49AE-A739-86D25B6B89E9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4" name="Organigramme : Terminateur 43">
            <a:extLst>
              <a:ext uri="{FF2B5EF4-FFF2-40B4-BE49-F238E27FC236}">
                <a16:creationId xmlns:a16="http://schemas.microsoft.com/office/drawing/2014/main" id="{863F0810-A556-4DF1-BB41-3A15F3E76D2D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5" name="Organigramme : Terminateur 44">
            <a:extLst>
              <a:ext uri="{FF2B5EF4-FFF2-40B4-BE49-F238E27FC236}">
                <a16:creationId xmlns:a16="http://schemas.microsoft.com/office/drawing/2014/main" id="{CFD09C75-B30B-4FC1-923C-5C947C97E306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414772F-F995-4494-83D8-8C8E29B3138C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9089E3D8-BD36-4DA2-B16B-47BA775A881D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160F054-02BA-4CD8-82E6-D6AFFABC75B3}"/>
              </a:ext>
            </a:extLst>
          </p:cNvPr>
          <p:cNvSpPr/>
          <p:nvPr/>
        </p:nvSpPr>
        <p:spPr>
          <a:xfrm>
            <a:off x="11614089" y="435164"/>
            <a:ext cx="104776" cy="56012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29067E87-E29F-4F4F-A746-3B51878AC320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A1D69434-2117-4B93-963F-6CCCD75BD574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5C713DEA-31BA-4D2F-8350-15532BD2A2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75"/>
          <a:stretch/>
        </p:blipFill>
        <p:spPr>
          <a:xfrm>
            <a:off x="292175" y="2613242"/>
            <a:ext cx="9348976" cy="257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674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D3B084-EA02-4C10-9643-40A0A9E1F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561" y="76882"/>
            <a:ext cx="8596668" cy="1320800"/>
          </a:xfrm>
        </p:spPr>
        <p:txBody>
          <a:bodyPr/>
          <a:lstStyle/>
          <a:p>
            <a:r>
              <a:rPr lang="fr-FR" dirty="0"/>
              <a:t>Diagramme de Gantt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5579D9-D825-4B72-AF1C-59643054A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756E244-DBEB-405F-AF0E-4545D38FB771}"/>
              </a:ext>
            </a:extLst>
          </p:cNvPr>
          <p:cNvSpPr txBox="1"/>
          <p:nvPr/>
        </p:nvSpPr>
        <p:spPr>
          <a:xfrm>
            <a:off x="9834991" y="707897"/>
            <a:ext cx="160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Diagramme de </a:t>
            </a:r>
            <a:r>
              <a:rPr kumimoji="0" lang="fr-F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gantt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9" name="Organigramme : Terminateur 38">
            <a:extLst>
              <a:ext uri="{FF2B5EF4-FFF2-40B4-BE49-F238E27FC236}">
                <a16:creationId xmlns:a16="http://schemas.microsoft.com/office/drawing/2014/main" id="{F4E2D641-E4DE-4D56-AB23-E6F84C20234F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Organigramme : Terminateur 39">
            <a:extLst>
              <a:ext uri="{FF2B5EF4-FFF2-40B4-BE49-F238E27FC236}">
                <a16:creationId xmlns:a16="http://schemas.microsoft.com/office/drawing/2014/main" id="{7A9B3E4A-71D8-4CB3-B071-B0AC1EC276FF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1" name="Organigramme : Terminateur 40">
            <a:extLst>
              <a:ext uri="{FF2B5EF4-FFF2-40B4-BE49-F238E27FC236}">
                <a16:creationId xmlns:a16="http://schemas.microsoft.com/office/drawing/2014/main" id="{EC6A4414-CF17-415A-AF29-F517A70609BB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2" name="Organigramme : Terminateur 41">
            <a:extLst>
              <a:ext uri="{FF2B5EF4-FFF2-40B4-BE49-F238E27FC236}">
                <a16:creationId xmlns:a16="http://schemas.microsoft.com/office/drawing/2014/main" id="{B036CC2C-97AA-4654-870B-15AA2E5C57F4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3" name="Organigramme : Terminateur 42">
            <a:extLst>
              <a:ext uri="{FF2B5EF4-FFF2-40B4-BE49-F238E27FC236}">
                <a16:creationId xmlns:a16="http://schemas.microsoft.com/office/drawing/2014/main" id="{AF2DAF71-EC6B-4522-B83C-A86A3A44185E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4" name="Organigramme : Terminateur 43">
            <a:extLst>
              <a:ext uri="{FF2B5EF4-FFF2-40B4-BE49-F238E27FC236}">
                <a16:creationId xmlns:a16="http://schemas.microsoft.com/office/drawing/2014/main" id="{6476150E-69B7-406C-A427-9C66F9772BDD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5" name="Organigramme : Terminateur 44">
            <a:extLst>
              <a:ext uri="{FF2B5EF4-FFF2-40B4-BE49-F238E27FC236}">
                <a16:creationId xmlns:a16="http://schemas.microsoft.com/office/drawing/2014/main" id="{27648C74-A636-483F-B2B9-50D8499F4C23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6" name="Organigramme : Terminateur 45">
            <a:extLst>
              <a:ext uri="{FF2B5EF4-FFF2-40B4-BE49-F238E27FC236}">
                <a16:creationId xmlns:a16="http://schemas.microsoft.com/office/drawing/2014/main" id="{2CCC5354-7C73-4190-82FD-DFE7077D9B62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7" name="Organigramme : Terminateur 46">
            <a:extLst>
              <a:ext uri="{FF2B5EF4-FFF2-40B4-BE49-F238E27FC236}">
                <a16:creationId xmlns:a16="http://schemas.microsoft.com/office/drawing/2014/main" id="{79AB6583-203E-42BE-BEEB-D81409F4E113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8D87ED4-DE79-4A61-B193-0877EBABA3F5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5801E4B1-10C9-49A1-8BC4-914A16595F3D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AB7E98A-7E88-4B78-9367-103E06F52A7C}"/>
              </a:ext>
            </a:extLst>
          </p:cNvPr>
          <p:cNvSpPr/>
          <p:nvPr/>
        </p:nvSpPr>
        <p:spPr>
          <a:xfrm>
            <a:off x="11614089" y="435164"/>
            <a:ext cx="104776" cy="56012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9727866D-EBCA-4FF2-B3B0-DBB3D08285C4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B23EB190-2DEE-47F9-8AF7-5A74D651E441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5EB7C58B-A88A-4762-AD1C-41BA920220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374" y="707897"/>
            <a:ext cx="7836924" cy="498813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21C7E1E-1DCF-44A3-AC0E-9339ADD392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648"/>
          <a:stretch/>
        </p:blipFill>
        <p:spPr>
          <a:xfrm>
            <a:off x="700561" y="5696034"/>
            <a:ext cx="7652826" cy="101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693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7ADF1A8-F2D1-4ED6-AA68-AF9A765E1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788" y="839789"/>
            <a:ext cx="4976334" cy="732533"/>
          </a:xfrm>
        </p:spPr>
        <p:txBody>
          <a:bodyPr anchor="t">
            <a:normAutofit/>
          </a:bodyPr>
          <a:lstStyle/>
          <a:p>
            <a:r>
              <a:rPr lang="fr-FR" dirty="0"/>
              <a:t>Application web 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8696793-F247-469E-96E6-6F92AFB1DE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371" r="2317" b="-3"/>
          <a:stretch/>
        </p:blipFill>
        <p:spPr>
          <a:xfrm>
            <a:off x="344875" y="2481668"/>
            <a:ext cx="5841493" cy="219279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5F624B-AC52-41BE-BB4C-47B41B395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3508546" cy="3880773"/>
          </a:xfrm>
        </p:spPr>
        <p:txBody>
          <a:bodyPr>
            <a:normAutofit/>
          </a:bodyPr>
          <a:lstStyle/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Créer la page web </a:t>
            </a:r>
          </a:p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Créer la page de web de connexion</a:t>
            </a:r>
          </a:p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Créer une page pour gérer les comptes superviseur</a:t>
            </a:r>
          </a:p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Créer une page pour définir les créneaux</a:t>
            </a:r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61451AEE-B501-488A-9BA6-32DB1F1BCCA6}"/>
              </a:ext>
            </a:extLst>
          </p:cNvPr>
          <p:cNvSpPr txBox="1"/>
          <p:nvPr/>
        </p:nvSpPr>
        <p:spPr>
          <a:xfrm>
            <a:off x="338687" y="2865290"/>
            <a:ext cx="9156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/>
              <a:t>Superviseur</a:t>
            </a:r>
            <a:endParaRPr lang="fr-FR" sz="1000" b="1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867002B0-F9F1-44DA-9E06-C926BFD180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063" r="87555" b="6504"/>
          <a:stretch/>
        </p:blipFill>
        <p:spPr>
          <a:xfrm>
            <a:off x="338687" y="2580875"/>
            <a:ext cx="744200" cy="351775"/>
          </a:xfrm>
          <a:prstGeom prst="rect">
            <a:avLst/>
          </a:prstGeom>
        </p:spPr>
      </p:pic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08DAE7D-D908-40F7-B7C7-02369557400C}"/>
              </a:ext>
            </a:extLst>
          </p:cNvPr>
          <p:cNvCxnSpPr>
            <a:cxnSpLocks/>
          </p:cNvCxnSpPr>
          <p:nvPr/>
        </p:nvCxnSpPr>
        <p:spPr>
          <a:xfrm flipV="1">
            <a:off x="1082887" y="2731629"/>
            <a:ext cx="662023" cy="1290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7893750-01B1-497E-8BFB-7F23611F2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076CBF5F-0142-4ECD-93C3-131F8D0DAD32}"/>
              </a:ext>
            </a:extLst>
          </p:cNvPr>
          <p:cNvSpPr txBox="1"/>
          <p:nvPr/>
        </p:nvSpPr>
        <p:spPr>
          <a:xfrm>
            <a:off x="9609270" y="1229543"/>
            <a:ext cx="1661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Application web</a:t>
            </a:r>
          </a:p>
        </p:txBody>
      </p:sp>
      <p:sp>
        <p:nvSpPr>
          <p:cNvPr id="53" name="Organigramme : Terminateur 52">
            <a:extLst>
              <a:ext uri="{FF2B5EF4-FFF2-40B4-BE49-F238E27FC236}">
                <a16:creationId xmlns:a16="http://schemas.microsoft.com/office/drawing/2014/main" id="{0F3C12EE-3B04-49D0-B716-85AFE798ABDF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4" name="Organigramme : Terminateur 53">
            <a:extLst>
              <a:ext uri="{FF2B5EF4-FFF2-40B4-BE49-F238E27FC236}">
                <a16:creationId xmlns:a16="http://schemas.microsoft.com/office/drawing/2014/main" id="{5A5B1798-6674-4CD7-9106-5857B09605F5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5" name="Organigramme : Terminateur 54">
            <a:extLst>
              <a:ext uri="{FF2B5EF4-FFF2-40B4-BE49-F238E27FC236}">
                <a16:creationId xmlns:a16="http://schemas.microsoft.com/office/drawing/2014/main" id="{AC2EB230-0498-4086-9825-6F99F90AEBBA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6" name="Organigramme : Terminateur 55">
            <a:extLst>
              <a:ext uri="{FF2B5EF4-FFF2-40B4-BE49-F238E27FC236}">
                <a16:creationId xmlns:a16="http://schemas.microsoft.com/office/drawing/2014/main" id="{FA4A9433-CDA7-4C29-81D4-EFD4C3EC02FC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7" name="Organigramme : Terminateur 56">
            <a:extLst>
              <a:ext uri="{FF2B5EF4-FFF2-40B4-BE49-F238E27FC236}">
                <a16:creationId xmlns:a16="http://schemas.microsoft.com/office/drawing/2014/main" id="{9D6198E6-2358-4D2E-8DFA-B2E0EB38318D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8" name="Organigramme : Terminateur 57">
            <a:extLst>
              <a:ext uri="{FF2B5EF4-FFF2-40B4-BE49-F238E27FC236}">
                <a16:creationId xmlns:a16="http://schemas.microsoft.com/office/drawing/2014/main" id="{A4D54703-7DA7-424F-9F69-6104607B8F04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9" name="Organigramme : Terminateur 58">
            <a:extLst>
              <a:ext uri="{FF2B5EF4-FFF2-40B4-BE49-F238E27FC236}">
                <a16:creationId xmlns:a16="http://schemas.microsoft.com/office/drawing/2014/main" id="{E5D4D315-DBC4-49CE-9834-93898CCAAB35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0" name="Organigramme : Terminateur 59">
            <a:extLst>
              <a:ext uri="{FF2B5EF4-FFF2-40B4-BE49-F238E27FC236}">
                <a16:creationId xmlns:a16="http://schemas.microsoft.com/office/drawing/2014/main" id="{510CA4BC-91BF-4D46-AF89-768278F2CCB6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1" name="Organigramme : Terminateur 60">
            <a:extLst>
              <a:ext uri="{FF2B5EF4-FFF2-40B4-BE49-F238E27FC236}">
                <a16:creationId xmlns:a16="http://schemas.microsoft.com/office/drawing/2014/main" id="{14E2A2B4-D310-4EAE-894A-5BA61E15B8B4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EA7C277-89C3-45F9-A277-8A5837207047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467B319B-8BD2-44C2-A1B1-76530934A535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FE1EEDC-A034-4542-B10D-984B6929D00D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6277457-A479-4E1B-A17B-899ACE1C623D}"/>
              </a:ext>
            </a:extLst>
          </p:cNvPr>
          <p:cNvSpPr/>
          <p:nvPr/>
        </p:nvSpPr>
        <p:spPr>
          <a:xfrm>
            <a:off x="11606255" y="435163"/>
            <a:ext cx="104775" cy="1053569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73218989-87F8-4F39-B8A5-C05539272EF8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E4680B2F-F941-46AA-9EBB-FB23B9593C7C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6173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9EF563-3285-4B78-8855-47022F657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Matériels utilisés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32E4D36-1B5A-4B4E-B13D-234F2B631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F23C7A9F-D974-4D7C-9907-921647CAF3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252929"/>
              </p:ext>
            </p:extLst>
          </p:nvPr>
        </p:nvGraphicFramePr>
        <p:xfrm>
          <a:off x="1037699" y="1538343"/>
          <a:ext cx="7928747" cy="4400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Image 7">
            <a:extLst>
              <a:ext uri="{FF2B5EF4-FFF2-40B4-BE49-F238E27FC236}">
                <a16:creationId xmlns:a16="http://schemas.microsoft.com/office/drawing/2014/main" id="{590DEE37-B982-4039-BE9B-AB3657E3EE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53262" y="2501192"/>
            <a:ext cx="1999798" cy="83521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D826399-0FBD-4347-92BF-D4693B02357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4602" r="10750"/>
          <a:stretch/>
        </p:blipFill>
        <p:spPr>
          <a:xfrm>
            <a:off x="2415183" y="2501192"/>
            <a:ext cx="1999798" cy="835210"/>
          </a:xfrm>
          <a:prstGeom prst="rect">
            <a:avLst/>
          </a:prstGeom>
        </p:spPr>
      </p:pic>
      <p:sp>
        <p:nvSpPr>
          <p:cNvPr id="40" name="Organigramme : Terminateur 39">
            <a:extLst>
              <a:ext uri="{FF2B5EF4-FFF2-40B4-BE49-F238E27FC236}">
                <a16:creationId xmlns:a16="http://schemas.microsoft.com/office/drawing/2014/main" id="{CAC27F01-6F89-42A8-9DD6-F272B1A832FA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1" name="Organigramme : Terminateur 40">
            <a:extLst>
              <a:ext uri="{FF2B5EF4-FFF2-40B4-BE49-F238E27FC236}">
                <a16:creationId xmlns:a16="http://schemas.microsoft.com/office/drawing/2014/main" id="{17F8CA9C-ED8C-405C-B5B1-01ADE1DC735B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2" name="Organigramme : Terminateur 41">
            <a:extLst>
              <a:ext uri="{FF2B5EF4-FFF2-40B4-BE49-F238E27FC236}">
                <a16:creationId xmlns:a16="http://schemas.microsoft.com/office/drawing/2014/main" id="{C353646F-3721-4CEA-A94B-A8E1AAFAE6FC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3" name="Organigramme : Terminateur 42">
            <a:extLst>
              <a:ext uri="{FF2B5EF4-FFF2-40B4-BE49-F238E27FC236}">
                <a16:creationId xmlns:a16="http://schemas.microsoft.com/office/drawing/2014/main" id="{93A026F4-7A6C-4306-9874-D93EA1923AAA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4" name="Organigramme : Terminateur 43">
            <a:extLst>
              <a:ext uri="{FF2B5EF4-FFF2-40B4-BE49-F238E27FC236}">
                <a16:creationId xmlns:a16="http://schemas.microsoft.com/office/drawing/2014/main" id="{269912EB-A6EF-4574-8A13-3E391A2A014A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5" name="Organigramme : Terminateur 44">
            <a:extLst>
              <a:ext uri="{FF2B5EF4-FFF2-40B4-BE49-F238E27FC236}">
                <a16:creationId xmlns:a16="http://schemas.microsoft.com/office/drawing/2014/main" id="{E9BC8636-7BA2-4D31-A05E-1C58311BAAE6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6" name="Organigramme : Terminateur 45">
            <a:extLst>
              <a:ext uri="{FF2B5EF4-FFF2-40B4-BE49-F238E27FC236}">
                <a16:creationId xmlns:a16="http://schemas.microsoft.com/office/drawing/2014/main" id="{952058EB-4E9C-46D7-9101-89170A88F57B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7" name="Organigramme : Terminateur 46">
            <a:extLst>
              <a:ext uri="{FF2B5EF4-FFF2-40B4-BE49-F238E27FC236}">
                <a16:creationId xmlns:a16="http://schemas.microsoft.com/office/drawing/2014/main" id="{77AAFD79-ADC7-4C4A-B392-101EFF056487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8" name="Organigramme : Terminateur 47">
            <a:extLst>
              <a:ext uri="{FF2B5EF4-FFF2-40B4-BE49-F238E27FC236}">
                <a16:creationId xmlns:a16="http://schemas.microsoft.com/office/drawing/2014/main" id="{2525B590-2EB2-4622-A07F-9459743310FE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79C71B8-A89D-49ED-9A27-A2F1EF3D8CBB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E25EFA0-CA39-4DD1-9573-C7B1301C926C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DE94D15-A164-4B77-939E-B3B55E67DBE2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BB91B00-7A31-4AC4-AF3F-EE8DC72424B3}"/>
              </a:ext>
            </a:extLst>
          </p:cNvPr>
          <p:cNvSpPr/>
          <p:nvPr/>
        </p:nvSpPr>
        <p:spPr>
          <a:xfrm>
            <a:off x="11606255" y="435163"/>
            <a:ext cx="104775" cy="1053569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A9B15685-786D-4B0D-A2E7-0C259767A82C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EFEAE77-E546-4512-A1B2-14533527BA95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EB762B97-EF6A-4502-86FF-98B375A18AFD}"/>
              </a:ext>
            </a:extLst>
          </p:cNvPr>
          <p:cNvSpPr txBox="1"/>
          <p:nvPr/>
        </p:nvSpPr>
        <p:spPr>
          <a:xfrm>
            <a:off x="9609270" y="1229543"/>
            <a:ext cx="1661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Application web</a:t>
            </a:r>
          </a:p>
        </p:txBody>
      </p:sp>
    </p:spTree>
    <p:extLst>
      <p:ext uri="{BB962C8B-B14F-4D97-AF65-F5344CB8AC3E}">
        <p14:creationId xmlns:p14="http://schemas.microsoft.com/office/powerpoint/2010/main" val="24997586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0F34AC-0F8F-4CB9-B05D-9FC32D9B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381" y="330925"/>
            <a:ext cx="5277105" cy="780288"/>
          </a:xfrm>
        </p:spPr>
        <p:txBody>
          <a:bodyPr>
            <a:normAutofit fontScale="90000"/>
          </a:bodyPr>
          <a:lstStyle/>
          <a:p>
            <a:r>
              <a:rPr lang="fr-FR" dirty="0"/>
              <a:t>Présentation des pages web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B4D456-49F4-4616-93C3-CF785872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3" name="Image 1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7D2C2854-A7F8-4A07-9542-AEBA7BF974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09" b="74713"/>
          <a:stretch/>
        </p:blipFill>
        <p:spPr>
          <a:xfrm>
            <a:off x="2437080" y="2569907"/>
            <a:ext cx="4029379" cy="438913"/>
          </a:xfrm>
          <a:prstGeom prst="rect">
            <a:avLst/>
          </a:prstGeom>
        </p:spPr>
      </p:pic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1F75EE04-E61F-4F4A-A247-35E66D74CF17}"/>
              </a:ext>
            </a:extLst>
          </p:cNvPr>
          <p:cNvSpPr txBox="1">
            <a:spLocks/>
          </p:cNvSpPr>
          <p:nvPr/>
        </p:nvSpPr>
        <p:spPr>
          <a:xfrm>
            <a:off x="677334" y="3343213"/>
            <a:ext cx="3903811" cy="2905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4"/>
              </a:buClr>
              <a:buFont typeface="Wingdings 3" charset="2"/>
              <a:buNone/>
            </a:pPr>
            <a:endParaRPr lang="fr-FR" dirty="0"/>
          </a:p>
          <a:p>
            <a:pPr>
              <a:buClr>
                <a:schemeClr val="accent4"/>
              </a:buClr>
            </a:pPr>
            <a:r>
              <a:rPr lang="fr-FR" dirty="0"/>
              <a:t>Esthétique (Template, Bootstrap)</a:t>
            </a:r>
          </a:p>
          <a:p>
            <a:pPr>
              <a:buClr>
                <a:schemeClr val="accent4"/>
              </a:buClr>
            </a:pPr>
            <a:r>
              <a:rPr lang="fr-FR" dirty="0"/>
              <a:t>Ergonomie : Permettre au client de réservé un créneau et de naviguer entre les pages facilement (Bootstrap, plugins).</a:t>
            </a:r>
          </a:p>
          <a:p>
            <a:pPr marL="0" indent="0">
              <a:buClr>
                <a:schemeClr val="accent4"/>
              </a:buClr>
              <a:buFont typeface="Wingdings 3" charset="2"/>
              <a:buNone/>
            </a:pPr>
            <a:endParaRPr lang="fr-FR" dirty="0"/>
          </a:p>
          <a:p>
            <a:pPr marL="0" indent="0">
              <a:buClr>
                <a:schemeClr val="accent4"/>
              </a:buClr>
              <a:buFont typeface="Wingdings 3" charset="2"/>
              <a:buNone/>
            </a:pPr>
            <a:endParaRPr lang="fr-FR" dirty="0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F7AE46E3-F58F-457A-A569-609E931C2481}"/>
              </a:ext>
            </a:extLst>
          </p:cNvPr>
          <p:cNvSpPr txBox="1">
            <a:spLocks/>
          </p:cNvSpPr>
          <p:nvPr/>
        </p:nvSpPr>
        <p:spPr>
          <a:xfrm>
            <a:off x="1073575" y="1674223"/>
            <a:ext cx="1190231" cy="537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4"/>
              </a:buClr>
              <a:buFont typeface="Wingdings 3" charset="2"/>
              <a:buNone/>
            </a:pPr>
            <a:r>
              <a:rPr lang="fr-FR" sz="2400" b="1" u="sng" dirty="0"/>
              <a:t>Menu :</a:t>
            </a:r>
          </a:p>
          <a:p>
            <a:pPr marL="0" indent="0">
              <a:buClr>
                <a:schemeClr val="accent4"/>
              </a:buClr>
              <a:buFont typeface="Wingdings 3" charset="2"/>
              <a:buNone/>
            </a:pP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AA9C08D-8934-4A6B-9FF3-710FF30213AD}"/>
              </a:ext>
            </a:extLst>
          </p:cNvPr>
          <p:cNvSpPr txBox="1"/>
          <p:nvPr/>
        </p:nvSpPr>
        <p:spPr>
          <a:xfrm>
            <a:off x="9811438" y="1627155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Présentation des pages web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5" name="Organigramme : Terminateur 44">
            <a:extLst>
              <a:ext uri="{FF2B5EF4-FFF2-40B4-BE49-F238E27FC236}">
                <a16:creationId xmlns:a16="http://schemas.microsoft.com/office/drawing/2014/main" id="{DDA28C47-174D-49DD-8882-3F0015898582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6" name="Organigramme : Terminateur 45">
            <a:extLst>
              <a:ext uri="{FF2B5EF4-FFF2-40B4-BE49-F238E27FC236}">
                <a16:creationId xmlns:a16="http://schemas.microsoft.com/office/drawing/2014/main" id="{75D885A6-5D6F-4F6C-A441-CDB559C4925E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7" name="Organigramme : Terminateur 46">
            <a:extLst>
              <a:ext uri="{FF2B5EF4-FFF2-40B4-BE49-F238E27FC236}">
                <a16:creationId xmlns:a16="http://schemas.microsoft.com/office/drawing/2014/main" id="{2A409F00-69D5-41AF-A9A6-DA25DFC67B4F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8" name="Organigramme : Terminateur 47">
            <a:extLst>
              <a:ext uri="{FF2B5EF4-FFF2-40B4-BE49-F238E27FC236}">
                <a16:creationId xmlns:a16="http://schemas.microsoft.com/office/drawing/2014/main" id="{1486AC08-1C63-4632-9615-12A5C37A798B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9" name="Organigramme : Terminateur 48">
            <a:extLst>
              <a:ext uri="{FF2B5EF4-FFF2-40B4-BE49-F238E27FC236}">
                <a16:creationId xmlns:a16="http://schemas.microsoft.com/office/drawing/2014/main" id="{CC142108-7DDC-40C4-B162-7C280FCE7276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0" name="Organigramme : Terminateur 49">
            <a:extLst>
              <a:ext uri="{FF2B5EF4-FFF2-40B4-BE49-F238E27FC236}">
                <a16:creationId xmlns:a16="http://schemas.microsoft.com/office/drawing/2014/main" id="{52E6FA79-B708-499A-A86D-4390713745A4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1" name="Organigramme : Terminateur 50">
            <a:extLst>
              <a:ext uri="{FF2B5EF4-FFF2-40B4-BE49-F238E27FC236}">
                <a16:creationId xmlns:a16="http://schemas.microsoft.com/office/drawing/2014/main" id="{95B627F7-4EF5-4AED-A18A-E81F4CFD19FA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2" name="Organigramme : Terminateur 51">
            <a:extLst>
              <a:ext uri="{FF2B5EF4-FFF2-40B4-BE49-F238E27FC236}">
                <a16:creationId xmlns:a16="http://schemas.microsoft.com/office/drawing/2014/main" id="{8696743E-290D-49CF-B2CD-B442F4D7BAE0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3" name="Organigramme : Terminateur 52">
            <a:extLst>
              <a:ext uri="{FF2B5EF4-FFF2-40B4-BE49-F238E27FC236}">
                <a16:creationId xmlns:a16="http://schemas.microsoft.com/office/drawing/2014/main" id="{545520EA-5AF2-47F9-8C77-7220E0C1642C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587C0CB-0F6D-4B1C-966E-95806211ADE0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85630E9-DF52-455A-AD44-CDA4DAC09039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FB09420-1251-4B51-80B5-3882BE6133C7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F24739D-24F8-42BD-A52D-627A59126926}"/>
              </a:ext>
            </a:extLst>
          </p:cNvPr>
          <p:cNvSpPr/>
          <p:nvPr/>
        </p:nvSpPr>
        <p:spPr>
          <a:xfrm>
            <a:off x="11606255" y="435163"/>
            <a:ext cx="104775" cy="1527243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994DD6F6-11C3-40A1-98A2-92032B314FEF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AE9EC751-CD42-4974-8C0F-BCBE1D898B63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cxnSp>
        <p:nvCxnSpPr>
          <p:cNvPr id="64" name="Connecteur : en arc 63">
            <a:extLst>
              <a:ext uri="{FF2B5EF4-FFF2-40B4-BE49-F238E27FC236}">
                <a16:creationId xmlns:a16="http://schemas.microsoft.com/office/drawing/2014/main" id="{3225ED4B-B143-4760-971F-6FC958A30AF6}"/>
              </a:ext>
            </a:extLst>
          </p:cNvPr>
          <p:cNvCxnSpPr>
            <a:cxnSpLocks/>
          </p:cNvCxnSpPr>
          <p:nvPr/>
        </p:nvCxnSpPr>
        <p:spPr>
          <a:xfrm flipV="1">
            <a:off x="4811697" y="574194"/>
            <a:ext cx="2059883" cy="190267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C250A637-8C31-4695-8486-519B799847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92" r="9158" b="1497"/>
          <a:stretch/>
        </p:blipFill>
        <p:spPr>
          <a:xfrm>
            <a:off x="7066742" y="175365"/>
            <a:ext cx="2137092" cy="653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169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te">
  <a:themeElements>
    <a:clrScheme name="Charte Graphique Téléthon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6B91E"/>
      </a:accent1>
      <a:accent2>
        <a:srgbClr val="CCABE5"/>
      </a:accent2>
      <a:accent3>
        <a:srgbClr val="00B0F0"/>
      </a:accent3>
      <a:accent4>
        <a:srgbClr val="7030A0"/>
      </a:accent4>
      <a:accent5>
        <a:srgbClr val="0070C0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579</Words>
  <Application>Microsoft Office PowerPoint</Application>
  <PresentationFormat>Grand écran</PresentationFormat>
  <Paragraphs>217</Paragraphs>
  <Slides>25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2" baseType="lpstr">
      <vt:lpstr>Arial</vt:lpstr>
      <vt:lpstr>Calibri</vt:lpstr>
      <vt:lpstr>Eras Medium ITC</vt:lpstr>
      <vt:lpstr>Trebuchet MS</vt:lpstr>
      <vt:lpstr>Wingdings</vt:lpstr>
      <vt:lpstr>Wingdings 3</vt:lpstr>
      <vt:lpstr>Facette</vt:lpstr>
      <vt:lpstr>Présentation PowerPoint</vt:lpstr>
      <vt:lpstr>Sommaire</vt:lpstr>
      <vt:lpstr>Schéma global</vt:lpstr>
      <vt:lpstr>Schéma global</vt:lpstr>
      <vt:lpstr>Diagramme de Gantt </vt:lpstr>
      <vt:lpstr>Diagramme de Gantt</vt:lpstr>
      <vt:lpstr>Application web </vt:lpstr>
      <vt:lpstr>Matériels utilisés</vt:lpstr>
      <vt:lpstr>Présentation des pages web</vt:lpstr>
      <vt:lpstr>Présentation des pages web</vt:lpstr>
      <vt:lpstr>Présentation des pages web</vt:lpstr>
      <vt:lpstr>Diagramme de séquence</vt:lpstr>
      <vt:lpstr>Diagramme de séquence</vt:lpstr>
      <vt:lpstr>Diagramme de séquence</vt:lpstr>
      <vt:lpstr>Base de donnée</vt:lpstr>
      <vt:lpstr>Application Arduino</vt:lpstr>
      <vt:lpstr>Matériels utilisés</vt:lpstr>
      <vt:lpstr>Application Arduino</vt:lpstr>
      <vt:lpstr>Présentation PowerPoint</vt:lpstr>
      <vt:lpstr>Connexion des différents composants </vt:lpstr>
      <vt:lpstr>Présentation PowerPoint</vt:lpstr>
      <vt:lpstr>Programme permettant de vérifier le mot de passe</vt:lpstr>
      <vt:lpstr>Câblage de l’ensemble </vt:lpstr>
      <vt:lpstr>Diagramme de séquence</vt:lpstr>
      <vt:lpstr>Diagramme de classe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DOHIN Cyril</dc:creator>
  <cp:lastModifiedBy>DOHIN Cyril</cp:lastModifiedBy>
  <cp:revision>10</cp:revision>
  <dcterms:created xsi:type="dcterms:W3CDTF">2020-03-13T13:44:38Z</dcterms:created>
  <dcterms:modified xsi:type="dcterms:W3CDTF">2020-03-13T15:10:10Z</dcterms:modified>
</cp:coreProperties>
</file>