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6" r:id="rId2"/>
    <p:sldId id="270" r:id="rId3"/>
    <p:sldId id="269" r:id="rId4"/>
    <p:sldId id="258" r:id="rId5"/>
    <p:sldId id="259" r:id="rId6"/>
    <p:sldId id="274" r:id="rId7"/>
    <p:sldId id="271" r:id="rId8"/>
    <p:sldId id="263" r:id="rId9"/>
    <p:sldId id="264" r:id="rId10"/>
    <p:sldId id="265" r:id="rId11"/>
    <p:sldId id="273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401664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676656" y="1930400"/>
            <a:ext cx="4575568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733045" y="5951767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59308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Permettre à l’administrateur et au superviseur de se connecter -&gt; formulaire de connexion</a:t>
            </a:r>
          </a:p>
          <a:p>
            <a:r>
              <a:rPr lang="fr-FR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(ajout, suppression de créneaux)</a:t>
            </a:r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4739953" cy="778051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63854" y="2228245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7EF49-6C4E-4B6C-8F87-F1273476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10" y="254000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9C1E8F-A911-46EA-8318-E90ABEE18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1" r="6748" b="2314"/>
          <a:stretch/>
        </p:blipFill>
        <p:spPr>
          <a:xfrm>
            <a:off x="656210" y="1195660"/>
            <a:ext cx="7885624" cy="54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4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F7C0E-6519-4A48-A994-BD9E492E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30DE0C-7554-466F-AC52-A2E32650D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71063"/>
            <a:ext cx="8596312" cy="28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68620" y="3218832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3" y="2540464"/>
            <a:ext cx="4556054" cy="2799419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333</Words>
  <Application>Microsoft Office PowerPoint</Application>
  <PresentationFormat>Grand écran</PresentationFormat>
  <Paragraphs>113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Développement web </vt:lpstr>
      <vt:lpstr>Développement web </vt:lpstr>
      <vt:lpstr>Diagramme de séquence</vt:lpstr>
      <vt:lpstr>Base de données</vt:lpstr>
      <vt:lpstr>Développement Arduino</vt:lpstr>
      <vt:lpstr>Connexion du pavé numérique </vt:lpstr>
      <vt:lpstr>Connexion de l’afficheur  </vt:lpstr>
      <vt:lpstr>Connexion du buzzer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58</cp:revision>
  <dcterms:created xsi:type="dcterms:W3CDTF">2020-01-17T08:26:20Z</dcterms:created>
  <dcterms:modified xsi:type="dcterms:W3CDTF">2020-03-03T08:13:25Z</dcterms:modified>
</cp:coreProperties>
</file>