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0" r:id="rId7"/>
    <p:sldId id="267" r:id="rId8"/>
    <p:sldId id="265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46358" y="301380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221044" y="299577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79410" y="292385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>
            <a:off x="1781685" y="2521978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>
            <a:off x="3031245" y="2524528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4354508" y="3523843"/>
            <a:ext cx="1315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96574" y="3523841"/>
            <a:ext cx="118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4730211" y="2918761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D68CCC3F-01FC-4A1C-A728-360F39089BD8}"/>
              </a:ext>
            </a:extLst>
          </p:cNvPr>
          <p:cNvSpPr/>
          <p:nvPr/>
        </p:nvSpPr>
        <p:spPr>
          <a:xfrm>
            <a:off x="11405115" y="2347824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600" y="955383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D04E732-9D59-4E0E-88B9-6D0C040730D3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AB139-4997-4463-A281-14841729ED63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CA63D0D-C5B8-4412-9643-A0CABE3950B9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71BEADB-ED74-4ED8-9E74-2E67991321C0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4F27711-FCF3-4F92-B360-21B84657CE74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832C53-0E86-4FBF-878E-F26A48AE1E57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A959CB-543D-4A88-B616-2865860E7A5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6F30F6-A35A-42C7-AA70-74A85B153CC8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076E136-B447-406E-A818-517BC90AC2C1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66A31C-01C9-49B6-A75C-E87F0CBD3473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EC09BE-7523-4397-B1E5-12E42CCE64F6}"/>
              </a:ext>
            </a:extLst>
          </p:cNvPr>
          <p:cNvSpPr/>
          <p:nvPr/>
        </p:nvSpPr>
        <p:spPr>
          <a:xfrm>
            <a:off x="11658600" y="955383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81EA778-9AFD-497A-A369-49925984B088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une LED correspondante dans la seconde si UID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supervision.</a:t>
            </a: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254EA6FE-0793-43F8-A6EF-C57FE9C097D1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46CC9D-0B23-4DC2-A585-FC047988E5BF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24C1D79-E642-45B3-9846-BB42704D5EB0}"/>
              </a:ext>
            </a:extLst>
          </p:cNvPr>
          <p:cNvSpPr/>
          <p:nvPr/>
        </p:nvSpPr>
        <p:spPr>
          <a:xfrm>
            <a:off x="11405115" y="2347824"/>
            <a:ext cx="35407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222E75F-AC81-46DA-8FDE-242D5ACD2C56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50C6692-1B85-40F8-AAEF-074F4042308E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7471EB2-F490-45C4-A8A7-F03A12E6FA5F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9798AB1-F89C-436F-9660-3AC67FFE4A78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C90D11FB-9471-4D84-AFB9-47C6DE9F629D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D0188C-9535-4AE4-A89F-A84C29CE79E5}"/>
              </a:ext>
            </a:extLst>
          </p:cNvPr>
          <p:cNvSpPr/>
          <p:nvPr/>
        </p:nvSpPr>
        <p:spPr>
          <a:xfrm>
            <a:off x="11658601" y="955383"/>
            <a:ext cx="100583" cy="493694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BF0E9CB-01E3-4F38-9743-6AD66043BE89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CA15E52-D4D4-4B24-A45A-3D5B033FAD2E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547FBD4-9325-4B4F-BFF4-7848DE6EC1F4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développement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474543" y="1279161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Développement sous </a:t>
            </a:r>
            <a:r>
              <a:rPr lang="fr-FR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86" y="1050417"/>
            <a:ext cx="2286622" cy="129083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413071" y="1695835"/>
            <a:ext cx="2160815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474543" y="3143749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 </a:t>
            </a:r>
            <a:r>
              <a:rPr lang="fr-FR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 flipV="1">
            <a:off x="2413071" y="3560423"/>
            <a:ext cx="2881674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45" y="2748420"/>
            <a:ext cx="1551827" cy="162400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1443807" y="2112510"/>
            <a:ext cx="0" cy="103123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474543" y="5008337"/>
            <a:ext cx="1938528" cy="83334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Avec </a:t>
            </a:r>
            <a:r>
              <a:rPr lang="fr-FR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993" y="4675053"/>
            <a:ext cx="1999889" cy="1499916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 flipV="1">
            <a:off x="2413071" y="5425011"/>
            <a:ext cx="4616922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</p:cNvCxnSpPr>
          <p:nvPr/>
        </p:nvCxnSpPr>
        <p:spPr>
          <a:xfrm>
            <a:off x="1458864" y="3977098"/>
            <a:ext cx="0" cy="103123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D0388349-375C-432D-95E5-4335229F72C4}"/>
              </a:ext>
            </a:extLst>
          </p:cNvPr>
          <p:cNvSpPr/>
          <p:nvPr/>
        </p:nvSpPr>
        <p:spPr>
          <a:xfrm>
            <a:off x="11405115" y="151447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65C92B-62A3-4F91-80E9-84A7357D8ED7}"/>
              </a:ext>
            </a:extLst>
          </p:cNvPr>
          <p:cNvSpPr/>
          <p:nvPr/>
        </p:nvSpPr>
        <p:spPr>
          <a:xfrm>
            <a:off x="11658600" y="753035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6D06B21-1630-4698-BFB5-5F24222D7239}"/>
              </a:ext>
            </a:extLst>
          </p:cNvPr>
          <p:cNvSpPr/>
          <p:nvPr/>
        </p:nvSpPr>
        <p:spPr>
          <a:xfrm>
            <a:off x="11428928" y="5851700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CB8C87E6-B87B-4E15-81CC-6DBA23DB12CA}"/>
              </a:ext>
            </a:extLst>
          </p:cNvPr>
          <p:cNvSpPr/>
          <p:nvPr/>
        </p:nvSpPr>
        <p:spPr>
          <a:xfrm>
            <a:off x="11405114" y="2347824"/>
            <a:ext cx="358259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0680A5-31CA-4A5F-A91F-7E3BEF289E7E}"/>
              </a:ext>
            </a:extLst>
          </p:cNvPr>
          <p:cNvSpPr txBox="1"/>
          <p:nvPr/>
        </p:nvSpPr>
        <p:spPr>
          <a:xfrm>
            <a:off x="10299143" y="55844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F324A-9355-4439-8D28-46B0B893CC58}"/>
              </a:ext>
            </a:extLst>
          </p:cNvPr>
          <p:cNvSpPr txBox="1"/>
          <p:nvPr/>
        </p:nvSpPr>
        <p:spPr>
          <a:xfrm>
            <a:off x="10275329" y="1418837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B65B09-BAE9-45E1-8DDD-BE198E82EA10}"/>
              </a:ext>
            </a:extLst>
          </p:cNvPr>
          <p:cNvSpPr txBox="1"/>
          <p:nvPr/>
        </p:nvSpPr>
        <p:spPr>
          <a:xfrm>
            <a:off x="10310812" y="2252186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860DF-2164-46BA-A256-EAAC919881DC}"/>
              </a:ext>
            </a:extLst>
          </p:cNvPr>
          <p:cNvSpPr txBox="1"/>
          <p:nvPr/>
        </p:nvSpPr>
        <p:spPr>
          <a:xfrm>
            <a:off x="10113406" y="3241822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549171-6603-40D1-AACC-954D9ECD3358}"/>
              </a:ext>
            </a:extLst>
          </p:cNvPr>
          <p:cNvSpPr txBox="1"/>
          <p:nvPr/>
        </p:nvSpPr>
        <p:spPr>
          <a:xfrm>
            <a:off x="10299143" y="58923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3FD37-1228-4A08-9F72-D32CBA322FEC}"/>
              </a:ext>
            </a:extLst>
          </p:cNvPr>
          <p:cNvSpPr/>
          <p:nvPr/>
        </p:nvSpPr>
        <p:spPr>
          <a:xfrm>
            <a:off x="11658600" y="955383"/>
            <a:ext cx="104773" cy="224581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704096-5C9D-41FD-B6A4-68CA21735651}"/>
              </a:ext>
            </a:extLst>
          </p:cNvPr>
          <p:cNvSpPr/>
          <p:nvPr/>
        </p:nvSpPr>
        <p:spPr>
          <a:xfrm>
            <a:off x="11428928" y="55068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7A32BE-E971-4F22-BE27-E8B13A47BF8B}"/>
              </a:ext>
            </a:extLst>
          </p:cNvPr>
          <p:cNvSpPr/>
          <p:nvPr/>
        </p:nvSpPr>
        <p:spPr>
          <a:xfrm>
            <a:off x="11428928" y="3201193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272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39</cp:revision>
  <dcterms:created xsi:type="dcterms:W3CDTF">2020-01-17T10:27:07Z</dcterms:created>
  <dcterms:modified xsi:type="dcterms:W3CDTF">2020-03-06T12:52:26Z</dcterms:modified>
</cp:coreProperties>
</file>