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pour réserver un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(nom, prénom, nombre de joueurs, numéro de téléphone, date)</a:t>
            </a:r>
          </a:p>
          <a:p>
            <a:endParaRPr lang="fr-FR" dirty="0"/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0FBA0-9FA7-47B7-A380-BB1A553C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3" y="2798635"/>
            <a:ext cx="2238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300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4</cp:revision>
  <dcterms:created xsi:type="dcterms:W3CDTF">2020-01-28T09:38:29Z</dcterms:created>
  <dcterms:modified xsi:type="dcterms:W3CDTF">2020-01-31T10:35:13Z</dcterms:modified>
</cp:coreProperties>
</file>