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7" r:id="rId3"/>
    <p:sldId id="269" r:id="rId4"/>
    <p:sldId id="258" r:id="rId5"/>
    <p:sldId id="259" r:id="rId6"/>
    <p:sldId id="263" r:id="rId7"/>
    <p:sldId id="268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1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F2B4A2-16C0-4454-A701-C00353AE4052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EA36276-56EE-4495-A6A4-4E6091C2AFD2}">
      <dgm:prSet/>
      <dgm:spPr/>
      <dgm:t>
        <a:bodyPr/>
        <a:lstStyle/>
        <a:p>
          <a:r>
            <a:rPr lang="fr-FR"/>
            <a:t>Développement web </a:t>
          </a:r>
          <a:endParaRPr lang="en-US"/>
        </a:p>
      </dgm:t>
    </dgm:pt>
    <dgm:pt modelId="{BBD7CB56-DF04-4CDC-B5A7-AE95C5EB4DE1}" type="parTrans" cxnId="{0B314A39-5896-457F-B280-99A1CAE321CA}">
      <dgm:prSet/>
      <dgm:spPr/>
      <dgm:t>
        <a:bodyPr/>
        <a:lstStyle/>
        <a:p>
          <a:endParaRPr lang="en-US"/>
        </a:p>
      </dgm:t>
    </dgm:pt>
    <dgm:pt modelId="{AB10C6FA-5067-447B-AD1D-8ABF7405BAB0}" type="sibTrans" cxnId="{0B314A39-5896-457F-B280-99A1CAE321CA}">
      <dgm:prSet/>
      <dgm:spPr/>
      <dgm:t>
        <a:bodyPr/>
        <a:lstStyle/>
        <a:p>
          <a:endParaRPr lang="en-US"/>
        </a:p>
      </dgm:t>
    </dgm:pt>
    <dgm:pt modelId="{0846C06E-2657-43FC-959A-0C2355D87C66}">
      <dgm:prSet/>
      <dgm:spPr/>
      <dgm:t>
        <a:bodyPr/>
        <a:lstStyle/>
        <a:p>
          <a:r>
            <a:rPr lang="fr-FR"/>
            <a:t>Développement sur Arduino </a:t>
          </a:r>
          <a:endParaRPr lang="en-US"/>
        </a:p>
      </dgm:t>
    </dgm:pt>
    <dgm:pt modelId="{00DC344B-495D-43DF-8152-E4D6CA3F78A1}" type="parTrans" cxnId="{39594879-08F7-4522-87A9-D2E3F8C8C78C}">
      <dgm:prSet/>
      <dgm:spPr/>
      <dgm:t>
        <a:bodyPr/>
        <a:lstStyle/>
        <a:p>
          <a:endParaRPr lang="en-US"/>
        </a:p>
      </dgm:t>
    </dgm:pt>
    <dgm:pt modelId="{8CBBEC33-3170-4A25-81CD-E4AC157EDB2E}" type="sibTrans" cxnId="{39594879-08F7-4522-87A9-D2E3F8C8C78C}">
      <dgm:prSet/>
      <dgm:spPr/>
      <dgm:t>
        <a:bodyPr/>
        <a:lstStyle/>
        <a:p>
          <a:endParaRPr lang="en-US"/>
        </a:p>
      </dgm:t>
    </dgm:pt>
    <dgm:pt modelId="{867C20BB-C98F-4C88-9529-6EF236959518}" type="pres">
      <dgm:prSet presAssocID="{8BF2B4A2-16C0-4454-A701-C00353AE405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346756F-9658-49F5-996D-FD5B29F629C8}" type="pres">
      <dgm:prSet presAssocID="{8EA36276-56EE-4495-A6A4-4E6091C2AFD2}" presName="hierRoot1" presStyleCnt="0"/>
      <dgm:spPr/>
    </dgm:pt>
    <dgm:pt modelId="{92FF18DA-7F67-48E2-BE5D-9E60418284D1}" type="pres">
      <dgm:prSet presAssocID="{8EA36276-56EE-4495-A6A4-4E6091C2AFD2}" presName="composite" presStyleCnt="0"/>
      <dgm:spPr/>
    </dgm:pt>
    <dgm:pt modelId="{FF4A64BE-9359-4885-B684-D3DBD5160869}" type="pres">
      <dgm:prSet presAssocID="{8EA36276-56EE-4495-A6A4-4E6091C2AFD2}" presName="background" presStyleLbl="node0" presStyleIdx="0" presStyleCnt="2"/>
      <dgm:spPr/>
    </dgm:pt>
    <dgm:pt modelId="{B81A3A91-4792-442D-BDDD-62CE37646E21}" type="pres">
      <dgm:prSet presAssocID="{8EA36276-56EE-4495-A6A4-4E6091C2AFD2}" presName="text" presStyleLbl="fgAcc0" presStyleIdx="0" presStyleCnt="2">
        <dgm:presLayoutVars>
          <dgm:chPref val="3"/>
        </dgm:presLayoutVars>
      </dgm:prSet>
      <dgm:spPr/>
    </dgm:pt>
    <dgm:pt modelId="{634EC1F1-D3A2-43ED-BA88-D31389FD9351}" type="pres">
      <dgm:prSet presAssocID="{8EA36276-56EE-4495-A6A4-4E6091C2AFD2}" presName="hierChild2" presStyleCnt="0"/>
      <dgm:spPr/>
    </dgm:pt>
    <dgm:pt modelId="{4F61D06F-CCF5-4DBE-8978-26DE083CBB35}" type="pres">
      <dgm:prSet presAssocID="{0846C06E-2657-43FC-959A-0C2355D87C66}" presName="hierRoot1" presStyleCnt="0"/>
      <dgm:spPr/>
    </dgm:pt>
    <dgm:pt modelId="{9516FDCC-30F4-41FC-B938-7EC3A5EDA8F2}" type="pres">
      <dgm:prSet presAssocID="{0846C06E-2657-43FC-959A-0C2355D87C66}" presName="composite" presStyleCnt="0"/>
      <dgm:spPr/>
    </dgm:pt>
    <dgm:pt modelId="{7B13B237-B5DD-4E42-BC9B-9079A41CC6AB}" type="pres">
      <dgm:prSet presAssocID="{0846C06E-2657-43FC-959A-0C2355D87C66}" presName="background" presStyleLbl="node0" presStyleIdx="1" presStyleCnt="2"/>
      <dgm:spPr/>
    </dgm:pt>
    <dgm:pt modelId="{98717E7A-FD05-481E-9E56-07B61D31BD5B}" type="pres">
      <dgm:prSet presAssocID="{0846C06E-2657-43FC-959A-0C2355D87C66}" presName="text" presStyleLbl="fgAcc0" presStyleIdx="1" presStyleCnt="2">
        <dgm:presLayoutVars>
          <dgm:chPref val="3"/>
        </dgm:presLayoutVars>
      </dgm:prSet>
      <dgm:spPr/>
    </dgm:pt>
    <dgm:pt modelId="{51B5AE3A-2D6E-498D-8657-560DFED15522}" type="pres">
      <dgm:prSet presAssocID="{0846C06E-2657-43FC-959A-0C2355D87C66}" presName="hierChild2" presStyleCnt="0"/>
      <dgm:spPr/>
    </dgm:pt>
  </dgm:ptLst>
  <dgm:cxnLst>
    <dgm:cxn modelId="{0B314A39-5896-457F-B280-99A1CAE321CA}" srcId="{8BF2B4A2-16C0-4454-A701-C00353AE4052}" destId="{8EA36276-56EE-4495-A6A4-4E6091C2AFD2}" srcOrd="0" destOrd="0" parTransId="{BBD7CB56-DF04-4CDC-B5A7-AE95C5EB4DE1}" sibTransId="{AB10C6FA-5067-447B-AD1D-8ABF7405BAB0}"/>
    <dgm:cxn modelId="{EAB17B4F-890E-41AF-89A8-0CBB8419EF15}" type="presOf" srcId="{8BF2B4A2-16C0-4454-A701-C00353AE4052}" destId="{867C20BB-C98F-4C88-9529-6EF236959518}" srcOrd="0" destOrd="0" presId="urn:microsoft.com/office/officeart/2005/8/layout/hierarchy1"/>
    <dgm:cxn modelId="{4466AB74-2819-4D34-A0D1-5E4FC4644419}" type="presOf" srcId="{0846C06E-2657-43FC-959A-0C2355D87C66}" destId="{98717E7A-FD05-481E-9E56-07B61D31BD5B}" srcOrd="0" destOrd="0" presId="urn:microsoft.com/office/officeart/2005/8/layout/hierarchy1"/>
    <dgm:cxn modelId="{39594879-08F7-4522-87A9-D2E3F8C8C78C}" srcId="{8BF2B4A2-16C0-4454-A701-C00353AE4052}" destId="{0846C06E-2657-43FC-959A-0C2355D87C66}" srcOrd="1" destOrd="0" parTransId="{00DC344B-495D-43DF-8152-E4D6CA3F78A1}" sibTransId="{8CBBEC33-3170-4A25-81CD-E4AC157EDB2E}"/>
    <dgm:cxn modelId="{F2FA99C0-4360-4DDA-AE09-109EDC9174F1}" type="presOf" srcId="{8EA36276-56EE-4495-A6A4-4E6091C2AFD2}" destId="{B81A3A91-4792-442D-BDDD-62CE37646E21}" srcOrd="0" destOrd="0" presId="urn:microsoft.com/office/officeart/2005/8/layout/hierarchy1"/>
    <dgm:cxn modelId="{C1FDBB43-D62E-441B-A72C-7230A3BFAEAB}" type="presParOf" srcId="{867C20BB-C98F-4C88-9529-6EF236959518}" destId="{4346756F-9658-49F5-996D-FD5B29F629C8}" srcOrd="0" destOrd="0" presId="urn:microsoft.com/office/officeart/2005/8/layout/hierarchy1"/>
    <dgm:cxn modelId="{E5497487-8810-4AF4-9381-8C3D53A4902B}" type="presParOf" srcId="{4346756F-9658-49F5-996D-FD5B29F629C8}" destId="{92FF18DA-7F67-48E2-BE5D-9E60418284D1}" srcOrd="0" destOrd="0" presId="urn:microsoft.com/office/officeart/2005/8/layout/hierarchy1"/>
    <dgm:cxn modelId="{D3F28836-9043-4300-8D41-70CB974FFF87}" type="presParOf" srcId="{92FF18DA-7F67-48E2-BE5D-9E60418284D1}" destId="{FF4A64BE-9359-4885-B684-D3DBD5160869}" srcOrd="0" destOrd="0" presId="urn:microsoft.com/office/officeart/2005/8/layout/hierarchy1"/>
    <dgm:cxn modelId="{FEB36AE6-2029-40E9-A190-8445AC9E598F}" type="presParOf" srcId="{92FF18DA-7F67-48E2-BE5D-9E60418284D1}" destId="{B81A3A91-4792-442D-BDDD-62CE37646E21}" srcOrd="1" destOrd="0" presId="urn:microsoft.com/office/officeart/2005/8/layout/hierarchy1"/>
    <dgm:cxn modelId="{A9CF6E49-8BCD-4B62-A3C1-4684752058F2}" type="presParOf" srcId="{4346756F-9658-49F5-996D-FD5B29F629C8}" destId="{634EC1F1-D3A2-43ED-BA88-D31389FD9351}" srcOrd="1" destOrd="0" presId="urn:microsoft.com/office/officeart/2005/8/layout/hierarchy1"/>
    <dgm:cxn modelId="{1C233FBC-2046-4A28-B63C-BFD452533614}" type="presParOf" srcId="{867C20BB-C98F-4C88-9529-6EF236959518}" destId="{4F61D06F-CCF5-4DBE-8978-26DE083CBB35}" srcOrd="1" destOrd="0" presId="urn:microsoft.com/office/officeart/2005/8/layout/hierarchy1"/>
    <dgm:cxn modelId="{1DE52810-352B-4DA9-82A9-A939E1CB1EF0}" type="presParOf" srcId="{4F61D06F-CCF5-4DBE-8978-26DE083CBB35}" destId="{9516FDCC-30F4-41FC-B938-7EC3A5EDA8F2}" srcOrd="0" destOrd="0" presId="urn:microsoft.com/office/officeart/2005/8/layout/hierarchy1"/>
    <dgm:cxn modelId="{F5B77BFC-63C9-4EE3-B648-ABCE0AF84012}" type="presParOf" srcId="{9516FDCC-30F4-41FC-B938-7EC3A5EDA8F2}" destId="{7B13B237-B5DD-4E42-BC9B-9079A41CC6AB}" srcOrd="0" destOrd="0" presId="urn:microsoft.com/office/officeart/2005/8/layout/hierarchy1"/>
    <dgm:cxn modelId="{4B523168-7CED-4032-A5A3-1DD2CCFF01F4}" type="presParOf" srcId="{9516FDCC-30F4-41FC-B938-7EC3A5EDA8F2}" destId="{98717E7A-FD05-481E-9E56-07B61D31BD5B}" srcOrd="1" destOrd="0" presId="urn:microsoft.com/office/officeart/2005/8/layout/hierarchy1"/>
    <dgm:cxn modelId="{BF52AB6B-C400-44A7-96AF-C6B38C24C1F1}" type="presParOf" srcId="{4F61D06F-CCF5-4DBE-8978-26DE083CBB35}" destId="{51B5AE3A-2D6E-498D-8657-560DFED1552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4A64BE-9359-4885-B684-D3DBD5160869}">
      <dsp:nvSpPr>
        <dsp:cNvPr id="0" name=""/>
        <dsp:cNvSpPr/>
      </dsp:nvSpPr>
      <dsp:spPr>
        <a:xfrm>
          <a:off x="1049" y="576898"/>
          <a:ext cx="3683234" cy="233885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A3A91-4792-442D-BDDD-62CE37646E21}">
      <dsp:nvSpPr>
        <dsp:cNvPr id="0" name=""/>
        <dsp:cNvSpPr/>
      </dsp:nvSpPr>
      <dsp:spPr>
        <a:xfrm>
          <a:off x="410297" y="965684"/>
          <a:ext cx="3683234" cy="233885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/>
            <a:t>Développement web </a:t>
          </a:r>
          <a:endParaRPr lang="en-US" sz="3600" kern="1200"/>
        </a:p>
      </dsp:txBody>
      <dsp:txXfrm>
        <a:off x="478800" y="1034187"/>
        <a:ext cx="3546228" cy="2201847"/>
      </dsp:txXfrm>
    </dsp:sp>
    <dsp:sp modelId="{7B13B237-B5DD-4E42-BC9B-9079A41CC6AB}">
      <dsp:nvSpPr>
        <dsp:cNvPr id="0" name=""/>
        <dsp:cNvSpPr/>
      </dsp:nvSpPr>
      <dsp:spPr>
        <a:xfrm>
          <a:off x="4502780" y="576898"/>
          <a:ext cx="3683234" cy="233885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717E7A-FD05-481E-9E56-07B61D31BD5B}">
      <dsp:nvSpPr>
        <dsp:cNvPr id="0" name=""/>
        <dsp:cNvSpPr/>
      </dsp:nvSpPr>
      <dsp:spPr>
        <a:xfrm>
          <a:off x="4912028" y="965684"/>
          <a:ext cx="3683234" cy="233885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/>
            <a:t>Développement sur Arduino </a:t>
          </a:r>
          <a:endParaRPr lang="en-US" sz="3600" kern="1200"/>
        </a:p>
      </dsp:txBody>
      <dsp:txXfrm>
        <a:off x="4980531" y="1034187"/>
        <a:ext cx="3546228" cy="22018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591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39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1041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488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9103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568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426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77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79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73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628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710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881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28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76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83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755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F7A18294-C7A3-40C8-8281-7515B879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305" y="2255689"/>
            <a:ext cx="3706262" cy="117331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251C233-AE38-4948-9253-B80C3488D73E}"/>
              </a:ext>
            </a:extLst>
          </p:cNvPr>
          <p:cNvSpPr txBox="1"/>
          <p:nvPr/>
        </p:nvSpPr>
        <p:spPr>
          <a:xfrm>
            <a:off x="1419800" y="420624"/>
            <a:ext cx="7114032" cy="83099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E</a:t>
            </a:r>
            <a:r>
              <a:rPr kumimoji="0" lang="fr-F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scape </a:t>
            </a:r>
            <a:r>
              <a:rPr kumimoji="0" lang="fr-F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G</a:t>
            </a:r>
            <a:r>
              <a:rPr kumimoji="0" lang="fr-F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ame</a:t>
            </a:r>
          </a:p>
        </p:txBody>
      </p:sp>
      <p:pic>
        <p:nvPicPr>
          <p:cNvPr id="43" name="Picture 2" descr="Image associée">
            <a:extLst>
              <a:ext uri="{FF2B5EF4-FFF2-40B4-BE49-F238E27FC236}">
                <a16:creationId xmlns:a16="http://schemas.microsoft.com/office/drawing/2014/main" id="{54C5752D-4EC7-4481-8978-C2DADD71C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569173" y="2255689"/>
            <a:ext cx="4130844" cy="110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B8728F8-A1DE-4125-BAE7-21CD73BE91BF}"/>
              </a:ext>
            </a:extLst>
          </p:cNvPr>
          <p:cNvSpPr/>
          <p:nvPr/>
        </p:nvSpPr>
        <p:spPr>
          <a:xfrm>
            <a:off x="5410026" y="2386584"/>
            <a:ext cx="80717" cy="978606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2873DBD-738F-41D6-8683-22D7EE787B4E}"/>
              </a:ext>
            </a:extLst>
          </p:cNvPr>
          <p:cNvSpPr txBox="1"/>
          <p:nvPr/>
        </p:nvSpPr>
        <p:spPr>
          <a:xfrm>
            <a:off x="448733" y="3898721"/>
            <a:ext cx="9151535" cy="28931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Projet d’étude de 2</a:t>
            </a:r>
            <a:r>
              <a:rPr kumimoji="0" lang="fr-FR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nde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 année.</a:t>
            </a: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BTS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 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S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ystèmes 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N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umériques option 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I.R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as Medium ITC" panose="020B06020305040208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as Medium ITC" panose="020B06020305040208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as Medium ITC" panose="020B06020305040208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Etudiants :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GUIGAND Nathan -- MONVOISIN Guillaume -- DOHIN Cyril</a:t>
            </a:r>
          </a:p>
        </p:txBody>
      </p:sp>
    </p:spTree>
    <p:extLst>
      <p:ext uri="{BB962C8B-B14F-4D97-AF65-F5344CB8AC3E}">
        <p14:creationId xmlns:p14="http://schemas.microsoft.com/office/powerpoint/2010/main" val="305332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C21B4BF8-DA2B-4767-A149-42BD15464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966439"/>
            <a:ext cx="8596668" cy="1320800"/>
          </a:xfrm>
        </p:spPr>
        <p:txBody>
          <a:bodyPr>
            <a:normAutofit/>
          </a:bodyPr>
          <a:lstStyle/>
          <a:p>
            <a:r>
              <a:rPr lang="fr-FR" sz="4400" dirty="0"/>
              <a:t>Deux grandes parties </a:t>
            </a:r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30" name="Espace réservé du contenu 2">
            <a:extLst>
              <a:ext uri="{FF2B5EF4-FFF2-40B4-BE49-F238E27FC236}">
                <a16:creationId xmlns:a16="http://schemas.microsoft.com/office/drawing/2014/main" id="{44AF144D-331C-47FF-9D83-0FE443A7498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D2EFC649-F52B-47E5-80E9-9113F2995591}"/>
              </a:ext>
            </a:extLst>
          </p:cNvPr>
          <p:cNvSpPr/>
          <p:nvPr/>
        </p:nvSpPr>
        <p:spPr>
          <a:xfrm>
            <a:off x="11352771" y="1569500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5957C4-3335-4483-8A61-3DCEC534A505}"/>
              </a:ext>
            </a:extLst>
          </p:cNvPr>
          <p:cNvSpPr/>
          <p:nvPr/>
        </p:nvSpPr>
        <p:spPr>
          <a:xfrm>
            <a:off x="11606256" y="808060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V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C7C365D7-5DBC-4EEF-A2E8-4A326E786620}"/>
              </a:ext>
            </a:extLst>
          </p:cNvPr>
          <p:cNvSpPr/>
          <p:nvPr/>
        </p:nvSpPr>
        <p:spPr>
          <a:xfrm>
            <a:off x="11376584" y="3256218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BA701CD8-C836-48B2-B9BD-B17307FC4779}"/>
              </a:ext>
            </a:extLst>
          </p:cNvPr>
          <p:cNvSpPr/>
          <p:nvPr/>
        </p:nvSpPr>
        <p:spPr>
          <a:xfrm>
            <a:off x="11376584" y="590672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8" name="Organigramme : Terminateur 17">
            <a:extLst>
              <a:ext uri="{FF2B5EF4-FFF2-40B4-BE49-F238E27FC236}">
                <a16:creationId xmlns:a16="http://schemas.microsoft.com/office/drawing/2014/main" id="{D8F9F4F2-95EC-4821-9BB8-41346403CFFF}"/>
              </a:ext>
            </a:extLst>
          </p:cNvPr>
          <p:cNvSpPr/>
          <p:nvPr/>
        </p:nvSpPr>
        <p:spPr>
          <a:xfrm>
            <a:off x="11352771" y="2402849"/>
            <a:ext cx="267772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2DE697-4663-418A-98B4-6E011676DD0E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42D16EA-0A9F-4BBB-835F-36188346829A}"/>
              </a:ext>
            </a:extLst>
          </p:cNvPr>
          <p:cNvSpPr txBox="1"/>
          <p:nvPr/>
        </p:nvSpPr>
        <p:spPr>
          <a:xfrm>
            <a:off x="9806892" y="605712"/>
            <a:ext cx="1499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Deux grandes parties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786218D-E021-4821-9C6E-59550602BC34}"/>
              </a:ext>
            </a:extLst>
          </p:cNvPr>
          <p:cNvSpPr/>
          <p:nvPr/>
        </p:nvSpPr>
        <p:spPr>
          <a:xfrm>
            <a:off x="11603047" y="973022"/>
            <a:ext cx="104775" cy="92099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F4284ACC-C577-444F-9D2C-C017B031DBA0}"/>
              </a:ext>
            </a:extLst>
          </p:cNvPr>
          <p:cNvSpPr/>
          <p:nvPr/>
        </p:nvSpPr>
        <p:spPr>
          <a:xfrm>
            <a:off x="11376584" y="605712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3" name="Organigramme : Terminateur 22">
            <a:extLst>
              <a:ext uri="{FF2B5EF4-FFF2-40B4-BE49-F238E27FC236}">
                <a16:creationId xmlns:a16="http://schemas.microsoft.com/office/drawing/2014/main" id="{B5AF48DA-7508-411A-A88A-B15A505FCB36}"/>
              </a:ext>
            </a:extLst>
          </p:cNvPr>
          <p:cNvSpPr/>
          <p:nvPr/>
        </p:nvSpPr>
        <p:spPr>
          <a:xfrm>
            <a:off x="11352771" y="4173628"/>
            <a:ext cx="267772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6034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3A2F6578-AC6F-4ED1-B23C-212ACEE00C6B}"/>
              </a:ext>
            </a:extLst>
          </p:cNvPr>
          <p:cNvSpPr/>
          <p:nvPr/>
        </p:nvSpPr>
        <p:spPr>
          <a:xfrm>
            <a:off x="11352771" y="1569500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2D3E740-A9FF-4C2C-BFFF-1E9FC7D76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2753" y="143435"/>
            <a:ext cx="2776159" cy="1320800"/>
          </a:xfrm>
        </p:spPr>
        <p:txBody>
          <a:bodyPr/>
          <a:lstStyle/>
          <a:p>
            <a:r>
              <a:rPr lang="fr-FR" dirty="0"/>
              <a:t>Diagrammes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90DAB65E-FFB5-40FB-9BBD-DE2213E92A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8251"/>
          <a:stretch/>
        </p:blipFill>
        <p:spPr>
          <a:xfrm>
            <a:off x="5047238" y="1467190"/>
            <a:ext cx="4325605" cy="532653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7A79086-7473-4797-88F1-BC4B8D0856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9" t="742" r="2018"/>
          <a:stretch/>
        </p:blipFill>
        <p:spPr>
          <a:xfrm>
            <a:off x="480969" y="1502964"/>
            <a:ext cx="3897076" cy="52549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C76443C-17D9-4F61-A5BA-DE56B54B4ECC}"/>
              </a:ext>
            </a:extLst>
          </p:cNvPr>
          <p:cNvSpPr/>
          <p:nvPr/>
        </p:nvSpPr>
        <p:spPr>
          <a:xfrm>
            <a:off x="11606256" y="808060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D5301C1-66FE-4A01-94A4-C667304968AB}"/>
              </a:ext>
            </a:extLst>
          </p:cNvPr>
          <p:cNvSpPr/>
          <p:nvPr/>
        </p:nvSpPr>
        <p:spPr>
          <a:xfrm>
            <a:off x="11376584" y="3256218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12B066B-88F1-42BB-B760-F6FE09BA8C9E}"/>
              </a:ext>
            </a:extLst>
          </p:cNvPr>
          <p:cNvSpPr/>
          <p:nvPr/>
        </p:nvSpPr>
        <p:spPr>
          <a:xfrm>
            <a:off x="11376584" y="590672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9C20B99D-C764-4A28-A481-AD86EA970D79}"/>
              </a:ext>
            </a:extLst>
          </p:cNvPr>
          <p:cNvSpPr/>
          <p:nvPr/>
        </p:nvSpPr>
        <p:spPr>
          <a:xfrm>
            <a:off x="11376584" y="4170049"/>
            <a:ext cx="267772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5A0321-5810-49FF-AD10-D6D766CE9F86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B7A2192A-734D-4C25-AA00-6B0C5F2D78DE}"/>
              </a:ext>
            </a:extLst>
          </p:cNvPr>
          <p:cNvSpPr/>
          <p:nvPr/>
        </p:nvSpPr>
        <p:spPr>
          <a:xfrm>
            <a:off x="11352771" y="241227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B427E49-FA20-402C-B6D6-712EDD9842C6}"/>
              </a:ext>
            </a:extLst>
          </p:cNvPr>
          <p:cNvSpPr txBox="1"/>
          <p:nvPr/>
        </p:nvSpPr>
        <p:spPr>
          <a:xfrm>
            <a:off x="10042036" y="1443085"/>
            <a:ext cx="13107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Diagrammes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9706A4-DB59-4078-A6C8-393A3F991B17}"/>
              </a:ext>
            </a:extLst>
          </p:cNvPr>
          <p:cNvSpPr/>
          <p:nvPr/>
        </p:nvSpPr>
        <p:spPr>
          <a:xfrm>
            <a:off x="11603047" y="973022"/>
            <a:ext cx="104775" cy="682203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812B697-1760-4389-A32C-D23E0C09542A}"/>
              </a:ext>
            </a:extLst>
          </p:cNvPr>
          <p:cNvSpPr/>
          <p:nvPr/>
        </p:nvSpPr>
        <p:spPr>
          <a:xfrm>
            <a:off x="11376584" y="605712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16" name="Picture 2" descr="Image associée">
            <a:extLst>
              <a:ext uri="{FF2B5EF4-FFF2-40B4-BE49-F238E27FC236}">
                <a16:creationId xmlns:a16="http://schemas.microsoft.com/office/drawing/2014/main" id="{CE54AA40-5A69-44B5-A196-6AAD86E135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FFD7AA6B-BA26-42A9-804F-66A35ED2335E}"/>
              </a:ext>
            </a:extLst>
          </p:cNvPr>
          <p:cNvSpPr txBox="1"/>
          <p:nvPr/>
        </p:nvSpPr>
        <p:spPr>
          <a:xfrm>
            <a:off x="1004275" y="1037765"/>
            <a:ext cx="3219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Diagrammes de cas d’utilisation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A87ED74-B2BD-4AEA-92FD-2A8D805E3151}"/>
              </a:ext>
            </a:extLst>
          </p:cNvPr>
          <p:cNvSpPr txBox="1"/>
          <p:nvPr/>
        </p:nvSpPr>
        <p:spPr>
          <a:xfrm>
            <a:off x="5925806" y="1042334"/>
            <a:ext cx="3219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Diagrammes de Gantt </a:t>
            </a:r>
          </a:p>
        </p:txBody>
      </p:sp>
    </p:spTree>
    <p:extLst>
      <p:ext uri="{BB962C8B-B14F-4D97-AF65-F5344CB8AC3E}">
        <p14:creationId xmlns:p14="http://schemas.microsoft.com/office/powerpoint/2010/main" val="32134556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7ADF1A8-F2D1-4ED6-AA68-AF9A765E1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788" y="839789"/>
            <a:ext cx="4976334" cy="732533"/>
          </a:xfrm>
        </p:spPr>
        <p:txBody>
          <a:bodyPr anchor="t">
            <a:normAutofit/>
          </a:bodyPr>
          <a:lstStyle/>
          <a:p>
            <a:r>
              <a:rPr lang="fr-FR" dirty="0"/>
              <a:t>Développement web 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8696793-F247-469E-96E6-6F92AFB1DE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371" r="2317" b="-3"/>
          <a:stretch/>
        </p:blipFill>
        <p:spPr>
          <a:xfrm>
            <a:off x="344875" y="2481668"/>
            <a:ext cx="5841493" cy="219279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5F624B-AC52-41BE-BB4C-47B41B395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3508546" cy="3880773"/>
          </a:xfrm>
        </p:spPr>
        <p:txBody>
          <a:bodyPr>
            <a:normAutofit/>
          </a:bodyPr>
          <a:lstStyle/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Créer la page web de créneaux</a:t>
            </a:r>
          </a:p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Créer la page de web de connexion</a:t>
            </a:r>
          </a:p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Créer une page pour gérer les comptes superviseur</a:t>
            </a:r>
          </a:p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Créer une page pour définir les créneaux</a:t>
            </a:r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106D4FFE-1167-4454-B79E-4C5DE7D3C6EE}"/>
              </a:ext>
            </a:extLst>
          </p:cNvPr>
          <p:cNvSpPr/>
          <p:nvPr/>
        </p:nvSpPr>
        <p:spPr>
          <a:xfrm>
            <a:off x="11349562" y="153211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5E82A4-9B7E-4FD1-ABFF-3867B03965C5}"/>
              </a:ext>
            </a:extLst>
          </p:cNvPr>
          <p:cNvSpPr/>
          <p:nvPr/>
        </p:nvSpPr>
        <p:spPr>
          <a:xfrm>
            <a:off x="11603047" y="770674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E1BCD28-2B17-4ED1-B533-48F4354755FB}"/>
              </a:ext>
            </a:extLst>
          </p:cNvPr>
          <p:cNvSpPr/>
          <p:nvPr/>
        </p:nvSpPr>
        <p:spPr>
          <a:xfrm>
            <a:off x="11373375" y="3218832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68711873-53DC-4A2A-B246-6F8CB5EAD044}"/>
              </a:ext>
            </a:extLst>
          </p:cNvPr>
          <p:cNvSpPr/>
          <p:nvPr/>
        </p:nvSpPr>
        <p:spPr>
          <a:xfrm>
            <a:off x="11373375" y="5869339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0E0462A6-BE23-4CA9-99E2-11599664F6F5}"/>
              </a:ext>
            </a:extLst>
          </p:cNvPr>
          <p:cNvSpPr/>
          <p:nvPr/>
        </p:nvSpPr>
        <p:spPr>
          <a:xfrm>
            <a:off x="11349562" y="2365463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CF0E39-AB8A-41CE-9317-01A34CB948C2}"/>
              </a:ext>
            </a:extLst>
          </p:cNvPr>
          <p:cNvSpPr/>
          <p:nvPr/>
        </p:nvSpPr>
        <p:spPr>
          <a:xfrm>
            <a:off x="11603047" y="973022"/>
            <a:ext cx="104775" cy="1478166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06A75D3D-3447-4F68-8FCE-CE6378D68F4C}"/>
              </a:ext>
            </a:extLst>
          </p:cNvPr>
          <p:cNvSpPr/>
          <p:nvPr/>
        </p:nvSpPr>
        <p:spPr>
          <a:xfrm>
            <a:off x="11373375" y="56832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F754FBB-FC13-4B4C-AED5-B46902F924EE}"/>
              </a:ext>
            </a:extLst>
          </p:cNvPr>
          <p:cNvSpPr txBox="1"/>
          <p:nvPr/>
        </p:nvSpPr>
        <p:spPr>
          <a:xfrm>
            <a:off x="9781592" y="2244879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Développement web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1451AEE-B501-488A-9BA6-32DB1F1BCCA6}"/>
              </a:ext>
            </a:extLst>
          </p:cNvPr>
          <p:cNvSpPr txBox="1"/>
          <p:nvPr/>
        </p:nvSpPr>
        <p:spPr>
          <a:xfrm>
            <a:off x="338687" y="2865290"/>
            <a:ext cx="9156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/>
              <a:t>Superviseur</a:t>
            </a:r>
            <a:endParaRPr lang="fr-FR" sz="1000" b="1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867002B0-F9F1-44DA-9E06-C926BFD180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063" r="87555" b="6504"/>
          <a:stretch/>
        </p:blipFill>
        <p:spPr>
          <a:xfrm>
            <a:off x="338687" y="2580875"/>
            <a:ext cx="744200" cy="351775"/>
          </a:xfrm>
          <a:prstGeom prst="rect">
            <a:avLst/>
          </a:prstGeom>
        </p:spPr>
      </p:pic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08DAE7D-D908-40F7-B7C7-02369557400C}"/>
              </a:ext>
            </a:extLst>
          </p:cNvPr>
          <p:cNvCxnSpPr>
            <a:cxnSpLocks/>
          </p:cNvCxnSpPr>
          <p:nvPr/>
        </p:nvCxnSpPr>
        <p:spPr>
          <a:xfrm flipV="1">
            <a:off x="1082887" y="2731629"/>
            <a:ext cx="662023" cy="1290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rganigramme : Terminateur 16">
            <a:extLst>
              <a:ext uri="{FF2B5EF4-FFF2-40B4-BE49-F238E27FC236}">
                <a16:creationId xmlns:a16="http://schemas.microsoft.com/office/drawing/2014/main" id="{57EDD6CF-BBC4-478D-AD02-6A4BCBA05627}"/>
              </a:ext>
            </a:extLst>
          </p:cNvPr>
          <p:cNvSpPr/>
          <p:nvPr/>
        </p:nvSpPr>
        <p:spPr>
          <a:xfrm>
            <a:off x="11349562" y="4150935"/>
            <a:ext cx="267772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6173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EB949E70-7159-49D5-8691-6D03175CC981}"/>
              </a:ext>
            </a:extLst>
          </p:cNvPr>
          <p:cNvSpPr/>
          <p:nvPr/>
        </p:nvSpPr>
        <p:spPr>
          <a:xfrm>
            <a:off x="11349562" y="4167569"/>
            <a:ext cx="267772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5A06E6-AA5A-4AF1-BEAB-801A3635E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4033157" cy="3880773"/>
          </a:xfrm>
        </p:spPr>
        <p:txBody>
          <a:bodyPr/>
          <a:lstStyle/>
          <a:p>
            <a:pPr marL="0" indent="0">
              <a:buClr>
                <a:schemeClr val="accent4"/>
              </a:buClr>
              <a:buNone/>
            </a:pPr>
            <a:r>
              <a:rPr lang="fr-FR" sz="2000" u="sng" dirty="0"/>
              <a:t>Page web</a:t>
            </a:r>
            <a:r>
              <a:rPr lang="fr-FR" sz="2000" dirty="0"/>
              <a:t> : </a:t>
            </a:r>
          </a:p>
          <a:p>
            <a:pPr marL="0" indent="0">
              <a:buClr>
                <a:schemeClr val="accent4"/>
              </a:buClr>
              <a:buNone/>
            </a:pPr>
            <a:endParaRPr lang="fr-FR" dirty="0"/>
          </a:p>
          <a:p>
            <a:pPr>
              <a:buClr>
                <a:schemeClr val="accent4"/>
              </a:buClr>
            </a:pPr>
            <a:r>
              <a:rPr lang="fr-FR" dirty="0"/>
              <a:t>Esthétique (Template, Bootstrap)</a:t>
            </a:r>
          </a:p>
          <a:p>
            <a:pPr>
              <a:buClr>
                <a:schemeClr val="accent4"/>
              </a:buClr>
            </a:pPr>
            <a:r>
              <a:rPr lang="fr-FR" dirty="0"/>
              <a:t>Ergonomie : Permettre au client de réservé un créneau (formulaire) et de naviguer entre les pages facilement (Bootstrap, plugins).</a:t>
            </a:r>
          </a:p>
          <a:p>
            <a:pPr>
              <a:buClr>
                <a:schemeClr val="accent4"/>
              </a:buClr>
            </a:pPr>
            <a:r>
              <a:rPr lang="fr-FR" dirty="0"/>
              <a:t>Apache pour mettre en ligne le site web.</a:t>
            </a:r>
          </a:p>
          <a:p>
            <a:pPr marL="0" indent="0">
              <a:buClr>
                <a:schemeClr val="accent4"/>
              </a:buClr>
              <a:buNone/>
            </a:pPr>
            <a:endParaRPr lang="fr-FR" dirty="0"/>
          </a:p>
        </p:txBody>
      </p:sp>
      <p:pic>
        <p:nvPicPr>
          <p:cNvPr id="4" name="Picture 2" descr="Image associée">
            <a:extLst>
              <a:ext uri="{FF2B5EF4-FFF2-40B4-BE49-F238E27FC236}">
                <a16:creationId xmlns:a16="http://schemas.microsoft.com/office/drawing/2014/main" id="{AD07FE0C-BD2D-4F75-8F2D-01CF8AB2C1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EF9BB140-F28B-4E1F-BCA7-F0C1B5596CB2}"/>
              </a:ext>
            </a:extLst>
          </p:cNvPr>
          <p:cNvSpPr txBox="1">
            <a:spLocks/>
          </p:cNvSpPr>
          <p:nvPr/>
        </p:nvSpPr>
        <p:spPr>
          <a:xfrm>
            <a:off x="4962679" y="2160588"/>
            <a:ext cx="4739953" cy="353808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u="sng" dirty="0"/>
              <a:t>Page de connexion :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Formulaire de connexion</a:t>
            </a:r>
          </a:p>
          <a:p>
            <a:r>
              <a:rPr lang="fr-FR" dirty="0"/>
              <a:t>Permettre à l’administrateur et au superviseur de se connecter.</a:t>
            </a:r>
          </a:p>
          <a:p>
            <a:r>
              <a:rPr lang="fr-FR" dirty="0"/>
              <a:t>En fonction du pseudo et mot de passe saisie, la personne sera redirigé vers une page dédié : </a:t>
            </a:r>
          </a:p>
          <a:p>
            <a:pPr marL="0" indent="0">
              <a:buNone/>
            </a:pPr>
            <a:r>
              <a:rPr lang="fr-FR" dirty="0"/>
              <a:t>Administrateur -&gt; formulaire (ajout, modification et suppression de comptes superviseur) </a:t>
            </a:r>
          </a:p>
          <a:p>
            <a:pPr marL="0" indent="0">
              <a:buNone/>
            </a:pPr>
            <a:r>
              <a:rPr lang="fr-FR" dirty="0"/>
              <a:t>Superviseur -&gt; formulaire (ajout de créneaux)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MySQL pour les BDD</a:t>
            </a:r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5D3D99A9-7D67-4EA5-97B0-21973B392FAD}"/>
              </a:ext>
            </a:extLst>
          </p:cNvPr>
          <p:cNvSpPr/>
          <p:nvPr/>
        </p:nvSpPr>
        <p:spPr>
          <a:xfrm>
            <a:off x="11349562" y="153211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8A909-47B4-4A18-B5A3-7200977929F3}"/>
              </a:ext>
            </a:extLst>
          </p:cNvPr>
          <p:cNvSpPr/>
          <p:nvPr/>
        </p:nvSpPr>
        <p:spPr>
          <a:xfrm>
            <a:off x="11603047" y="770674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B0F7AD9-3804-45A6-B6CE-47EFED23DC38}"/>
              </a:ext>
            </a:extLst>
          </p:cNvPr>
          <p:cNvSpPr/>
          <p:nvPr/>
        </p:nvSpPr>
        <p:spPr>
          <a:xfrm>
            <a:off x="11373375" y="5869339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F77B26E4-7AD2-4216-B96D-AD9022186366}"/>
              </a:ext>
            </a:extLst>
          </p:cNvPr>
          <p:cNvSpPr/>
          <p:nvPr/>
        </p:nvSpPr>
        <p:spPr>
          <a:xfrm>
            <a:off x="11349562" y="2365463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3F44C4-D08A-45B1-A92C-460098E5F48B}"/>
              </a:ext>
            </a:extLst>
          </p:cNvPr>
          <p:cNvSpPr/>
          <p:nvPr/>
        </p:nvSpPr>
        <p:spPr>
          <a:xfrm>
            <a:off x="11603047" y="973022"/>
            <a:ext cx="99857" cy="27030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33BB8E57-B869-4E01-A590-F2A5E1A7E3A5}"/>
              </a:ext>
            </a:extLst>
          </p:cNvPr>
          <p:cNvSpPr/>
          <p:nvPr/>
        </p:nvSpPr>
        <p:spPr>
          <a:xfrm>
            <a:off x="11373375" y="56832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B43190F0-A9BF-442C-B746-057BC44E8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839788"/>
            <a:ext cx="9690100" cy="1320800"/>
          </a:xfrm>
        </p:spPr>
        <p:txBody>
          <a:bodyPr anchor="t">
            <a:normAutofit/>
          </a:bodyPr>
          <a:lstStyle/>
          <a:p>
            <a:r>
              <a:rPr lang="fr-FR" dirty="0"/>
              <a:t>Développement web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D1DEB35-BCC5-45B8-ACFF-235D0A86C5C2}"/>
              </a:ext>
            </a:extLst>
          </p:cNvPr>
          <p:cNvSpPr txBox="1"/>
          <p:nvPr/>
        </p:nvSpPr>
        <p:spPr>
          <a:xfrm>
            <a:off x="9793120" y="3326711"/>
            <a:ext cx="1724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Développement web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F312CC4-74D1-443C-B0C7-28C93D9A1F8A}"/>
              </a:ext>
            </a:extLst>
          </p:cNvPr>
          <p:cNvSpPr/>
          <p:nvPr/>
        </p:nvSpPr>
        <p:spPr>
          <a:xfrm>
            <a:off x="11373375" y="3218832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4121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25B81A28-E446-4038-994E-BB4BFA9C6767}"/>
              </a:ext>
            </a:extLst>
          </p:cNvPr>
          <p:cNvSpPr/>
          <p:nvPr/>
        </p:nvSpPr>
        <p:spPr>
          <a:xfrm>
            <a:off x="11349562" y="4144035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88BC88B-1700-48E2-8673-1A49E7FF1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52" y="450851"/>
            <a:ext cx="5249930" cy="1320800"/>
          </a:xfrm>
        </p:spPr>
        <p:txBody>
          <a:bodyPr anchor="ctr">
            <a:normAutofit/>
          </a:bodyPr>
          <a:lstStyle/>
          <a:p>
            <a:r>
              <a:rPr lang="fr-FR" dirty="0"/>
              <a:t>Développement Arduino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CFE789-BF3D-476A-84CC-B2F14B50F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pPr marL="400050" indent="-40005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Connecter le pavé numérique</a:t>
            </a:r>
          </a:p>
          <a:p>
            <a:pPr marL="400050" indent="-40005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Connecter l’afficheur </a:t>
            </a:r>
          </a:p>
          <a:p>
            <a:pPr marL="400050" indent="-40005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Connecter le buzzer</a:t>
            </a:r>
          </a:p>
          <a:p>
            <a:pPr marL="400050" indent="-40005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Afficher l’énigme et activer le buzzer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A5A89C8-0DD0-447C-89DB-C085420B56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1" t="754" r="2507" b="50850"/>
          <a:stretch/>
        </p:blipFill>
        <p:spPr>
          <a:xfrm>
            <a:off x="4110736" y="1740476"/>
            <a:ext cx="5468748" cy="3499636"/>
          </a:xfrm>
          <a:prstGeom prst="rect">
            <a:avLst/>
          </a:prstGeom>
        </p:spPr>
      </p:pic>
      <p:pic>
        <p:nvPicPr>
          <p:cNvPr id="19" name="Picture 2" descr="Image associée">
            <a:extLst>
              <a:ext uri="{FF2B5EF4-FFF2-40B4-BE49-F238E27FC236}">
                <a16:creationId xmlns:a16="http://schemas.microsoft.com/office/drawing/2014/main" id="{68310222-BB95-4566-8E7F-CDE0179E20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F13B37A6-712F-484E-B3E4-C1E1E149CD4D}"/>
              </a:ext>
            </a:extLst>
          </p:cNvPr>
          <p:cNvSpPr/>
          <p:nvPr/>
        </p:nvSpPr>
        <p:spPr>
          <a:xfrm>
            <a:off x="11349562" y="153211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27B5F2-A7AB-4035-9037-4EEB290835AD}"/>
              </a:ext>
            </a:extLst>
          </p:cNvPr>
          <p:cNvSpPr/>
          <p:nvPr/>
        </p:nvSpPr>
        <p:spPr>
          <a:xfrm>
            <a:off x="11603047" y="770674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FCA81ED-0D1D-4AA7-86F4-5414185BB7B7}"/>
              </a:ext>
            </a:extLst>
          </p:cNvPr>
          <p:cNvSpPr/>
          <p:nvPr/>
        </p:nvSpPr>
        <p:spPr>
          <a:xfrm>
            <a:off x="11373375" y="5869339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DDF2CA8D-BD3B-493E-8C78-8B03361675A9}"/>
              </a:ext>
            </a:extLst>
          </p:cNvPr>
          <p:cNvSpPr/>
          <p:nvPr/>
        </p:nvSpPr>
        <p:spPr>
          <a:xfrm>
            <a:off x="11349562" y="2365463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605585-A55D-4F07-A4C1-0C316D4196C9}"/>
              </a:ext>
            </a:extLst>
          </p:cNvPr>
          <p:cNvSpPr/>
          <p:nvPr/>
        </p:nvSpPr>
        <p:spPr>
          <a:xfrm>
            <a:off x="11603047" y="973020"/>
            <a:ext cx="104775" cy="3256740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3B678E32-D7D9-4CB4-9139-3CB4EAD8D065}"/>
              </a:ext>
            </a:extLst>
          </p:cNvPr>
          <p:cNvSpPr/>
          <p:nvPr/>
        </p:nvSpPr>
        <p:spPr>
          <a:xfrm>
            <a:off x="11373375" y="56832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16A14F6-BFEC-42F6-81D0-6D0B64BA2965}"/>
              </a:ext>
            </a:extLst>
          </p:cNvPr>
          <p:cNvSpPr txBox="1"/>
          <p:nvPr/>
        </p:nvSpPr>
        <p:spPr>
          <a:xfrm>
            <a:off x="9793678" y="3973994"/>
            <a:ext cx="1645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Développement </a:t>
            </a:r>
            <a:r>
              <a:rPr lang="fr-FR" sz="1600" dirty="0">
                <a:solidFill>
                  <a:prstClr val="black"/>
                </a:solidFill>
                <a:latin typeface="Trebuchet MS" panose="020B0603020202020204"/>
              </a:rPr>
              <a:t>Arduino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D5DA702-D09B-4F0A-B07A-888FDA16CA09}"/>
              </a:ext>
            </a:extLst>
          </p:cNvPr>
          <p:cNvSpPr/>
          <p:nvPr/>
        </p:nvSpPr>
        <p:spPr>
          <a:xfrm>
            <a:off x="11373375" y="3218832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745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7361694F-02FD-4CBE-9492-B903FCDE5EBF}"/>
              </a:ext>
            </a:extLst>
          </p:cNvPr>
          <p:cNvSpPr/>
          <p:nvPr/>
        </p:nvSpPr>
        <p:spPr>
          <a:xfrm>
            <a:off x="11373375" y="4166453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F902F3-9937-4DB7-AC73-46E736BF1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3458439" cy="3880773"/>
          </a:xfrm>
        </p:spPr>
        <p:txBody>
          <a:bodyPr/>
          <a:lstStyle/>
          <a:p>
            <a:pPr marL="0" indent="0">
              <a:buNone/>
            </a:pPr>
            <a:r>
              <a:rPr lang="fr-FR" sz="2000" u="sng" dirty="0"/>
              <a:t>Connexion des composants :</a:t>
            </a:r>
          </a:p>
          <a:p>
            <a:pPr marL="0" indent="0">
              <a:buNone/>
            </a:pPr>
            <a:endParaRPr lang="fr-FR" sz="2000" u="sng" dirty="0"/>
          </a:p>
          <a:p>
            <a:r>
              <a:rPr lang="fr-FR" dirty="0"/>
              <a:t>Câbler les composants sur l'Arduino.</a:t>
            </a:r>
          </a:p>
          <a:p>
            <a:r>
              <a:rPr lang="fr-FR" dirty="0"/>
              <a:t>Coder le programme de connexion sur l’Arduino avec les librairies correspondantes.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BCD23E67-4CEA-4EF2-A1F5-BF44ED402977}"/>
              </a:ext>
            </a:extLst>
          </p:cNvPr>
          <p:cNvSpPr txBox="1">
            <a:spLocks/>
          </p:cNvSpPr>
          <p:nvPr/>
        </p:nvSpPr>
        <p:spPr>
          <a:xfrm>
            <a:off x="677333" y="568326"/>
            <a:ext cx="5921049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Développement Arduino</a:t>
            </a:r>
          </a:p>
        </p:txBody>
      </p:sp>
      <p:pic>
        <p:nvPicPr>
          <p:cNvPr id="7" name="Picture 2" descr="Image associée">
            <a:extLst>
              <a:ext uri="{FF2B5EF4-FFF2-40B4-BE49-F238E27FC236}">
                <a16:creationId xmlns:a16="http://schemas.microsoft.com/office/drawing/2014/main" id="{B23DB64B-9248-4262-BD92-EE7F6FE67D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989E1277-11F9-412A-948F-626C83E2E89F}"/>
              </a:ext>
            </a:extLst>
          </p:cNvPr>
          <p:cNvSpPr txBox="1">
            <a:spLocks/>
          </p:cNvSpPr>
          <p:nvPr/>
        </p:nvSpPr>
        <p:spPr>
          <a:xfrm>
            <a:off x="5150063" y="2072104"/>
            <a:ext cx="432949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u="sng" dirty="0"/>
              <a:t>Afficher l’énigme et activer le buzzer :</a:t>
            </a:r>
          </a:p>
          <a:p>
            <a:pPr marL="0" indent="0">
              <a:buNone/>
            </a:pPr>
            <a:endParaRPr lang="fr-FR" sz="2000" u="sng" dirty="0"/>
          </a:p>
          <a:p>
            <a:pPr>
              <a:buClr>
                <a:schemeClr val="accent4"/>
              </a:buClr>
            </a:pPr>
            <a:r>
              <a:rPr lang="fr-FR" dirty="0"/>
              <a:t>Coder sur l'Arduino le programme permettant d’activer le buzzer et d’afficher l’énigme sur l’écran LCD. </a:t>
            </a:r>
          </a:p>
          <a:p>
            <a:pPr>
              <a:buClr>
                <a:schemeClr val="accent4"/>
              </a:buClr>
            </a:pPr>
            <a:r>
              <a:rPr lang="fr-FR" dirty="0"/>
              <a:t>Fonction permettant de vérifié le code du pavé numérique.</a:t>
            </a:r>
          </a:p>
        </p:txBody>
      </p:sp>
      <p:sp>
        <p:nvSpPr>
          <p:cNvPr id="16" name="Organigramme : Terminateur 15">
            <a:extLst>
              <a:ext uri="{FF2B5EF4-FFF2-40B4-BE49-F238E27FC236}">
                <a16:creationId xmlns:a16="http://schemas.microsoft.com/office/drawing/2014/main" id="{41FDEEF8-9A75-4299-8AD1-68DEF044FA12}"/>
              </a:ext>
            </a:extLst>
          </p:cNvPr>
          <p:cNvSpPr/>
          <p:nvPr/>
        </p:nvSpPr>
        <p:spPr>
          <a:xfrm>
            <a:off x="11349562" y="153211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4B9DD9-0780-4E42-BB36-A4FFFC19FD9F}"/>
              </a:ext>
            </a:extLst>
          </p:cNvPr>
          <p:cNvSpPr/>
          <p:nvPr/>
        </p:nvSpPr>
        <p:spPr>
          <a:xfrm>
            <a:off x="11603047" y="770674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FEA445A8-208D-426C-92BF-3F8E1D9F5C39}"/>
              </a:ext>
            </a:extLst>
          </p:cNvPr>
          <p:cNvSpPr/>
          <p:nvPr/>
        </p:nvSpPr>
        <p:spPr>
          <a:xfrm>
            <a:off x="11359088" y="5869338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0" name="Organigramme : Terminateur 19">
            <a:extLst>
              <a:ext uri="{FF2B5EF4-FFF2-40B4-BE49-F238E27FC236}">
                <a16:creationId xmlns:a16="http://schemas.microsoft.com/office/drawing/2014/main" id="{8A2697BC-A7E2-43CB-ACEB-82F07B61B86A}"/>
              </a:ext>
            </a:extLst>
          </p:cNvPr>
          <p:cNvSpPr/>
          <p:nvPr/>
        </p:nvSpPr>
        <p:spPr>
          <a:xfrm>
            <a:off x="11349562" y="2365463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C9E07C-A9E8-4C22-9B58-1E9E02CA8E57}"/>
              </a:ext>
            </a:extLst>
          </p:cNvPr>
          <p:cNvSpPr/>
          <p:nvPr/>
        </p:nvSpPr>
        <p:spPr>
          <a:xfrm>
            <a:off x="11603047" y="973022"/>
            <a:ext cx="104775" cy="4979855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95147BC9-ADEE-4627-BECE-807CBC77E0F7}"/>
              </a:ext>
            </a:extLst>
          </p:cNvPr>
          <p:cNvSpPr/>
          <p:nvPr/>
        </p:nvSpPr>
        <p:spPr>
          <a:xfrm>
            <a:off x="11373375" y="56832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BBBBEC6-3E7D-4924-A672-32FBECB5BED8}"/>
              </a:ext>
            </a:extLst>
          </p:cNvPr>
          <p:cNvSpPr txBox="1"/>
          <p:nvPr/>
        </p:nvSpPr>
        <p:spPr>
          <a:xfrm>
            <a:off x="9660276" y="5869339"/>
            <a:ext cx="1667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Développement </a:t>
            </a:r>
            <a:r>
              <a:rPr lang="fr-FR" sz="1600" dirty="0">
                <a:solidFill>
                  <a:prstClr val="black"/>
                </a:solidFill>
                <a:latin typeface="Trebuchet MS" panose="020B0603020202020204"/>
              </a:rPr>
              <a:t>Arduino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56EC6663-532F-4461-BF97-5FB79B299CFF}"/>
              </a:ext>
            </a:extLst>
          </p:cNvPr>
          <p:cNvSpPr/>
          <p:nvPr/>
        </p:nvSpPr>
        <p:spPr>
          <a:xfrm>
            <a:off x="11373375" y="3218832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3474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te">
  <a:themeElements>
    <a:clrScheme name="Charte Graphique Téléthon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6B91E"/>
      </a:accent1>
      <a:accent2>
        <a:srgbClr val="CCABE5"/>
      </a:accent2>
      <a:accent3>
        <a:srgbClr val="00B0F0"/>
      </a:accent3>
      <a:accent4>
        <a:srgbClr val="7030A0"/>
      </a:accent4>
      <a:accent5>
        <a:srgbClr val="0070C0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265</Words>
  <Application>Microsoft Office PowerPoint</Application>
  <PresentationFormat>Grand écran</PresentationFormat>
  <Paragraphs>56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Eras Medium ITC</vt:lpstr>
      <vt:lpstr>Trebuchet MS</vt:lpstr>
      <vt:lpstr>Wingdings 3</vt:lpstr>
      <vt:lpstr>Facette</vt:lpstr>
      <vt:lpstr>Présentation PowerPoint</vt:lpstr>
      <vt:lpstr>Deux grandes parties </vt:lpstr>
      <vt:lpstr>Diagrammes</vt:lpstr>
      <vt:lpstr>Développement web </vt:lpstr>
      <vt:lpstr>Développement web </vt:lpstr>
      <vt:lpstr>Développement Arduino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Théléton</dc:title>
  <dc:creator>DOHIN Cyril</dc:creator>
  <cp:lastModifiedBy>DOHIN Cyril</cp:lastModifiedBy>
  <cp:revision>42</cp:revision>
  <dcterms:created xsi:type="dcterms:W3CDTF">2020-01-17T08:26:20Z</dcterms:created>
  <dcterms:modified xsi:type="dcterms:W3CDTF">2020-01-31T10:34:58Z</dcterms:modified>
</cp:coreProperties>
</file>