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3"/>
            <a:ext cx="8004031" cy="529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-97120" y="64020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0C8B8C-937D-4587-9FD1-E0CDFF6C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31" y="191332"/>
            <a:ext cx="7435500" cy="6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-12066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008-5DAA-423C-8197-46FA89A1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0" y="25020"/>
            <a:ext cx="8525560" cy="66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D27D-BFB7-4F2A-A9D5-1419F9CD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8" y="955823"/>
            <a:ext cx="9965023" cy="5679636"/>
          </a:xfrm>
          <a:prstGeom prst="rect">
            <a:avLst/>
          </a:prstGeom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-97120" y="640205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2" y="1584132"/>
            <a:ext cx="4407431" cy="456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1119</Words>
  <Application>Microsoft Office PowerPoint</Application>
  <PresentationFormat>Grand écran</PresentationFormat>
  <Paragraphs>411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59</cp:revision>
  <dcterms:created xsi:type="dcterms:W3CDTF">2020-01-17T10:27:07Z</dcterms:created>
  <dcterms:modified xsi:type="dcterms:W3CDTF">2020-03-13T09:21:58Z</dcterms:modified>
</cp:coreProperties>
</file>