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57" r:id="rId3"/>
    <p:sldId id="258" r:id="rId4"/>
    <p:sldId id="259" r:id="rId5"/>
    <p:sldId id="260" r:id="rId6"/>
    <p:sldId id="269" r:id="rId7"/>
    <p:sldId id="266" r:id="rId8"/>
    <p:sldId id="261" r:id="rId9"/>
    <p:sldId id="264" r:id="rId10"/>
    <p:sldId id="267" r:id="rId11"/>
    <p:sldId id="265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1258"/>
    <a:srgbClr val="F3731B"/>
    <a:srgbClr val="F29000"/>
    <a:srgbClr val="FF9900"/>
    <a:srgbClr val="FEDB5D"/>
    <a:srgbClr val="A312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F2DFCF-DD14-417F-9316-53D6C4503FE7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4_1" csCatId="accent4" phldr="1"/>
      <dgm:spPr/>
      <dgm:t>
        <a:bodyPr/>
        <a:lstStyle/>
        <a:p>
          <a:endParaRPr lang="fr-FR"/>
        </a:p>
      </dgm:t>
    </dgm:pt>
    <dgm:pt modelId="{F231BFF2-FAB8-4B30-B213-CC8343C5299B}">
      <dgm:prSet phldrT="[Texte]" custT="1"/>
      <dgm:spPr/>
      <dgm:t>
        <a:bodyPr/>
        <a:lstStyle/>
        <a:p>
          <a:r>
            <a:rPr lang="fr-FR" sz="1600" dirty="0"/>
            <a:t>Système d’exploitation : Windows 10</a:t>
          </a:r>
        </a:p>
      </dgm:t>
    </dgm:pt>
    <dgm:pt modelId="{F5D602D8-0F24-403E-B204-CFDFD38C054D}" type="parTrans" cxnId="{647B41F1-4D94-409C-8D17-13E9697E9EAC}">
      <dgm:prSet/>
      <dgm:spPr/>
      <dgm:t>
        <a:bodyPr/>
        <a:lstStyle/>
        <a:p>
          <a:endParaRPr lang="fr-FR"/>
        </a:p>
      </dgm:t>
    </dgm:pt>
    <dgm:pt modelId="{424526EC-751E-41E4-96D7-C34B159C040B}" type="sibTrans" cxnId="{647B41F1-4D94-409C-8D17-13E9697E9EAC}">
      <dgm:prSet/>
      <dgm:spPr/>
      <dgm:t>
        <a:bodyPr/>
        <a:lstStyle/>
        <a:p>
          <a:endParaRPr lang="fr-FR"/>
        </a:p>
      </dgm:t>
    </dgm:pt>
    <dgm:pt modelId="{B068D528-0452-4A6B-80A0-5DBBE0872E77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10011C78-79D4-4A81-93D9-99C350FE3C58}" type="parTrans" cxnId="{8F4BF599-0E13-4C7D-A036-3818797FA7B7}">
      <dgm:prSet/>
      <dgm:spPr/>
      <dgm:t>
        <a:bodyPr/>
        <a:lstStyle/>
        <a:p>
          <a:endParaRPr lang="fr-FR"/>
        </a:p>
      </dgm:t>
    </dgm:pt>
    <dgm:pt modelId="{DB4B7179-49C8-4AA1-9707-C51EACABAB2F}" type="sibTrans" cxnId="{8F4BF599-0E13-4C7D-A036-3818797FA7B7}">
      <dgm:prSet/>
      <dgm:spPr/>
      <dgm:t>
        <a:bodyPr/>
        <a:lstStyle/>
        <a:p>
          <a:endParaRPr lang="fr-FR"/>
        </a:p>
      </dgm:t>
    </dgm:pt>
    <dgm:pt modelId="{3373453A-8E7A-4A7A-B141-1DA2A6EC45AA}">
      <dgm:prSet phldrT="[Texte]" custT="1"/>
      <dgm:spPr/>
      <dgm:t>
        <a:bodyPr/>
        <a:lstStyle/>
        <a:p>
          <a:r>
            <a:rPr lang="fr-FR" sz="1600" dirty="0"/>
            <a:t>Langage de développement : C#</a:t>
          </a:r>
        </a:p>
      </dgm:t>
    </dgm:pt>
    <dgm:pt modelId="{C5B12C6D-8112-42EF-82D9-92E80ADD7D7F}" type="parTrans" cxnId="{28DA6164-0103-4F01-BFDD-9C7174E5C29C}">
      <dgm:prSet/>
      <dgm:spPr/>
      <dgm:t>
        <a:bodyPr/>
        <a:lstStyle/>
        <a:p>
          <a:endParaRPr lang="fr-FR"/>
        </a:p>
      </dgm:t>
    </dgm:pt>
    <dgm:pt modelId="{D3AE4B5B-8ABE-4067-B8E9-4F90980811D7}" type="sibTrans" cxnId="{28DA6164-0103-4F01-BFDD-9C7174E5C29C}">
      <dgm:prSet/>
      <dgm:spPr/>
      <dgm:t>
        <a:bodyPr/>
        <a:lstStyle/>
        <a:p>
          <a:endParaRPr lang="fr-FR"/>
        </a:p>
      </dgm:t>
    </dgm:pt>
    <dgm:pt modelId="{C269453D-C4F7-476F-9B2F-64646BFAE15D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39A39B53-4D4E-47CB-8EF6-9CC158DB92FC}" type="parTrans" cxnId="{E171404B-622A-4216-B7DD-761DB01AF78A}">
      <dgm:prSet/>
      <dgm:spPr/>
      <dgm:t>
        <a:bodyPr/>
        <a:lstStyle/>
        <a:p>
          <a:endParaRPr lang="fr-FR"/>
        </a:p>
      </dgm:t>
    </dgm:pt>
    <dgm:pt modelId="{B064974E-1F09-493C-A499-C8093DAD99C9}" type="sibTrans" cxnId="{E171404B-622A-4216-B7DD-761DB01AF78A}">
      <dgm:prSet/>
      <dgm:spPr/>
      <dgm:t>
        <a:bodyPr/>
        <a:lstStyle/>
        <a:p>
          <a:endParaRPr lang="fr-FR"/>
        </a:p>
      </dgm:t>
    </dgm:pt>
    <dgm:pt modelId="{BB2ED01E-E490-4EA0-B43A-AD47157CFD19}">
      <dgm:prSet phldrT="[Texte]" custT="1"/>
      <dgm:spPr/>
      <dgm:t>
        <a:bodyPr/>
        <a:lstStyle/>
        <a:p>
          <a:r>
            <a:rPr lang="fr-FR" sz="1400" dirty="0"/>
            <a:t>Environnement de développement (IDE)</a:t>
          </a:r>
        </a:p>
      </dgm:t>
    </dgm:pt>
    <dgm:pt modelId="{C68C90B2-ADD1-439C-BE27-0A083AF4ADD3}" type="parTrans" cxnId="{A8675B1D-D092-47DB-8D1A-319C43469F0B}">
      <dgm:prSet/>
      <dgm:spPr/>
      <dgm:t>
        <a:bodyPr/>
        <a:lstStyle/>
        <a:p>
          <a:endParaRPr lang="fr-FR"/>
        </a:p>
      </dgm:t>
    </dgm:pt>
    <dgm:pt modelId="{13417CEF-0D6E-4598-BD82-1826EE4B5D97}" type="sibTrans" cxnId="{A8675B1D-D092-47DB-8D1A-319C43469F0B}">
      <dgm:prSet/>
      <dgm:spPr/>
      <dgm:t>
        <a:bodyPr/>
        <a:lstStyle/>
        <a:p>
          <a:endParaRPr lang="fr-FR"/>
        </a:p>
      </dgm:t>
    </dgm:pt>
    <dgm:pt modelId="{B544CDBC-5345-43F4-BD81-B2324D4DA4C2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B4CFBEA4-D5AB-412E-A359-243836923E3A}" type="sibTrans" cxnId="{27E6BE3B-2D45-4CCB-95BC-0CCBFE8AB969}">
      <dgm:prSet/>
      <dgm:spPr/>
      <dgm:t>
        <a:bodyPr/>
        <a:lstStyle/>
        <a:p>
          <a:endParaRPr lang="fr-FR"/>
        </a:p>
      </dgm:t>
    </dgm:pt>
    <dgm:pt modelId="{99832FAA-E417-480D-993B-250010612DAD}" type="parTrans" cxnId="{27E6BE3B-2D45-4CCB-95BC-0CCBFE8AB969}">
      <dgm:prSet/>
      <dgm:spPr/>
      <dgm:t>
        <a:bodyPr/>
        <a:lstStyle/>
        <a:p>
          <a:endParaRPr lang="fr-FR"/>
        </a:p>
      </dgm:t>
    </dgm:pt>
    <dgm:pt modelId="{77D0C737-22FC-496B-8231-098DA37FB790}" type="pres">
      <dgm:prSet presAssocID="{ACF2DFCF-DD14-417F-9316-53D6C4503FE7}" presName="rootnode" presStyleCnt="0">
        <dgm:presLayoutVars>
          <dgm:chMax/>
          <dgm:chPref/>
          <dgm:dir/>
          <dgm:animLvl val="lvl"/>
        </dgm:presLayoutVars>
      </dgm:prSet>
      <dgm:spPr/>
    </dgm:pt>
    <dgm:pt modelId="{A4BE9356-1750-45DF-82F1-909B58CE4B42}" type="pres">
      <dgm:prSet presAssocID="{B544CDBC-5345-43F4-BD81-B2324D4DA4C2}" presName="composite" presStyleCnt="0"/>
      <dgm:spPr/>
    </dgm:pt>
    <dgm:pt modelId="{106C43D3-564A-49A1-B69B-9B09B8827174}" type="pres">
      <dgm:prSet presAssocID="{B544CDBC-5345-43F4-BD81-B2324D4DA4C2}" presName="bentUpArrow1" presStyleLbl="alignImgPlace1" presStyleIdx="0" presStyleCnt="2" custLinFactNeighborX="36268" custLinFactNeighborY="1628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45A6C6CC-B3D6-42F3-ABCE-34EC728B5E4F}" type="pres">
      <dgm:prSet presAssocID="{B544CDBC-5345-43F4-BD81-B2324D4DA4C2}" presName="ParentText" presStyleLbl="node1" presStyleIdx="0" presStyleCnt="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F5F30A18-E94A-4F58-BD7F-7822D2B39A74}" type="pres">
      <dgm:prSet presAssocID="{B544CDBC-5345-43F4-BD81-B2324D4DA4C2}" presName="ChildText" presStyleLbl="revTx" presStyleIdx="0" presStyleCnt="3" custScaleX="277543" custLinFactNeighborX="88659" custLinFactNeighborY="797">
        <dgm:presLayoutVars>
          <dgm:chMax val="0"/>
          <dgm:chPref val="0"/>
          <dgm:bulletEnabled val="1"/>
        </dgm:presLayoutVars>
      </dgm:prSet>
      <dgm:spPr/>
    </dgm:pt>
    <dgm:pt modelId="{CB643FE5-876E-4B21-A34E-E49A2B787DA9}" type="pres">
      <dgm:prSet presAssocID="{B4CFBEA4-D5AB-412E-A359-243836923E3A}" presName="sibTrans" presStyleCnt="0"/>
      <dgm:spPr/>
    </dgm:pt>
    <dgm:pt modelId="{F1458821-735B-4BB3-8976-C0FA6CBECC4E}" type="pres">
      <dgm:prSet presAssocID="{B068D528-0452-4A6B-80A0-5DBBE0872E77}" presName="composite" presStyleCnt="0"/>
      <dgm:spPr/>
    </dgm:pt>
    <dgm:pt modelId="{6004EAAE-92EA-4AE6-B097-BB61D7E016B5}" type="pres">
      <dgm:prSet presAssocID="{B068D528-0452-4A6B-80A0-5DBBE0872E77}" presName="bentUpArrow1" presStyleLbl="alignImgPlace1" presStyleIdx="1" presStyleCnt="2" custLinFactNeighborX="28125" custLinFactNeighborY="-1464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38046E19-F68F-41D1-974E-2DE363F2F407}" type="pres">
      <dgm:prSet presAssocID="{B068D528-0452-4A6B-80A0-5DBBE0872E77}" presName="ParentText" presStyleLbl="node1" presStyleIdx="1" presStyleCnt="3" custLinFactNeighborX="-7424" custLinFactNeighborY="-193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766F820D-22FB-46D2-A1E3-ACF3F7EAC21B}" type="pres">
      <dgm:prSet presAssocID="{B068D528-0452-4A6B-80A0-5DBBE0872E77}" presName="ChildText" presStyleLbl="revTx" presStyleIdx="1" presStyleCnt="3" custScaleX="168978" custLinFactNeighborX="662" custLinFactNeighborY="-851">
        <dgm:presLayoutVars>
          <dgm:chMax val="0"/>
          <dgm:chPref val="0"/>
          <dgm:bulletEnabled val="1"/>
        </dgm:presLayoutVars>
      </dgm:prSet>
      <dgm:spPr/>
    </dgm:pt>
    <dgm:pt modelId="{4BA1CD4C-065C-42C3-94DE-4D32F4BD9B54}" type="pres">
      <dgm:prSet presAssocID="{DB4B7179-49C8-4AA1-9707-C51EACABAB2F}" presName="sibTrans" presStyleCnt="0"/>
      <dgm:spPr/>
    </dgm:pt>
    <dgm:pt modelId="{09F7BD9E-AB7E-4E90-8559-68F5E685134C}" type="pres">
      <dgm:prSet presAssocID="{C269453D-C4F7-476F-9B2F-64646BFAE15D}" presName="composite" presStyleCnt="0"/>
      <dgm:spPr/>
    </dgm:pt>
    <dgm:pt modelId="{3FE1E1F5-6BA3-4156-AF8B-907B30F136FC}" type="pres">
      <dgm:prSet presAssocID="{C269453D-C4F7-476F-9B2F-64646BFAE15D}" presName="ParentText" presStyleLbl="node1" presStyleIdx="2" presStyleCnt="3" custLinFactNeighborX="-19200" custLinFactNeighborY="-6148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9583B91A-8549-4167-893F-5F7EAA08C1A4}" type="pres">
      <dgm:prSet presAssocID="{C269453D-C4F7-476F-9B2F-64646BFAE15D}" presName="FinalChildText" presStyleLbl="revTx" presStyleIdx="2" presStyleCnt="3" custScaleX="154166" custLinFactNeighborX="7017" custLinFactNeighborY="801">
        <dgm:presLayoutVars>
          <dgm:chMax val="0"/>
          <dgm:chPref val="0"/>
          <dgm:bulletEnabled val="1"/>
        </dgm:presLayoutVars>
      </dgm:prSet>
      <dgm:spPr/>
    </dgm:pt>
  </dgm:ptLst>
  <dgm:cxnLst>
    <dgm:cxn modelId="{A8675B1D-D092-47DB-8D1A-319C43469F0B}" srcId="{C269453D-C4F7-476F-9B2F-64646BFAE15D}" destId="{BB2ED01E-E490-4EA0-B43A-AD47157CFD19}" srcOrd="0" destOrd="0" parTransId="{C68C90B2-ADD1-439C-BE27-0A083AF4ADD3}" sibTransId="{13417CEF-0D6E-4598-BD82-1826EE4B5D97}"/>
    <dgm:cxn modelId="{9405BA2C-E24F-43D8-B8B6-95E276233860}" type="presOf" srcId="{B068D528-0452-4A6B-80A0-5DBBE0872E77}" destId="{38046E19-F68F-41D1-974E-2DE363F2F407}" srcOrd="0" destOrd="0" presId="urn:microsoft.com/office/officeart/2005/8/layout/StepDownProcess"/>
    <dgm:cxn modelId="{F4B0D135-1EFD-4CB0-92C7-54CEEA1C573F}" type="presOf" srcId="{B544CDBC-5345-43F4-BD81-B2324D4DA4C2}" destId="{45A6C6CC-B3D6-42F3-ABCE-34EC728B5E4F}" srcOrd="0" destOrd="0" presId="urn:microsoft.com/office/officeart/2005/8/layout/StepDownProcess"/>
    <dgm:cxn modelId="{27E6BE3B-2D45-4CCB-95BC-0CCBFE8AB969}" srcId="{ACF2DFCF-DD14-417F-9316-53D6C4503FE7}" destId="{B544CDBC-5345-43F4-BD81-B2324D4DA4C2}" srcOrd="0" destOrd="0" parTransId="{99832FAA-E417-480D-993B-250010612DAD}" sibTransId="{B4CFBEA4-D5AB-412E-A359-243836923E3A}"/>
    <dgm:cxn modelId="{EB87185D-53FC-49E8-96A7-3F940CB5BA2B}" type="presOf" srcId="{F231BFF2-FAB8-4B30-B213-CC8343C5299B}" destId="{F5F30A18-E94A-4F58-BD7F-7822D2B39A74}" srcOrd="0" destOrd="0" presId="urn:microsoft.com/office/officeart/2005/8/layout/StepDownProcess"/>
    <dgm:cxn modelId="{28DA6164-0103-4F01-BFDD-9C7174E5C29C}" srcId="{B068D528-0452-4A6B-80A0-5DBBE0872E77}" destId="{3373453A-8E7A-4A7A-B141-1DA2A6EC45AA}" srcOrd="0" destOrd="0" parTransId="{C5B12C6D-8112-42EF-82D9-92E80ADD7D7F}" sibTransId="{D3AE4B5B-8ABE-4067-B8E9-4F90980811D7}"/>
    <dgm:cxn modelId="{E171404B-622A-4216-B7DD-761DB01AF78A}" srcId="{ACF2DFCF-DD14-417F-9316-53D6C4503FE7}" destId="{C269453D-C4F7-476F-9B2F-64646BFAE15D}" srcOrd="2" destOrd="0" parTransId="{39A39B53-4D4E-47CB-8EF6-9CC158DB92FC}" sibTransId="{B064974E-1F09-493C-A499-C8093DAD99C9}"/>
    <dgm:cxn modelId="{779A8D91-07DE-423D-A977-F32160D239B5}" type="presOf" srcId="{BB2ED01E-E490-4EA0-B43A-AD47157CFD19}" destId="{9583B91A-8549-4167-893F-5F7EAA08C1A4}" srcOrd="0" destOrd="0" presId="urn:microsoft.com/office/officeart/2005/8/layout/StepDownProcess"/>
    <dgm:cxn modelId="{8F4BF599-0E13-4C7D-A036-3818797FA7B7}" srcId="{ACF2DFCF-DD14-417F-9316-53D6C4503FE7}" destId="{B068D528-0452-4A6B-80A0-5DBBE0872E77}" srcOrd="1" destOrd="0" parTransId="{10011C78-79D4-4A81-93D9-99C350FE3C58}" sibTransId="{DB4B7179-49C8-4AA1-9707-C51EACABAB2F}"/>
    <dgm:cxn modelId="{DE696FBE-9316-41E9-A02F-86FA4807E321}" type="presOf" srcId="{3373453A-8E7A-4A7A-B141-1DA2A6EC45AA}" destId="{766F820D-22FB-46D2-A1E3-ACF3F7EAC21B}" srcOrd="0" destOrd="0" presId="urn:microsoft.com/office/officeart/2005/8/layout/StepDownProcess"/>
    <dgm:cxn modelId="{78A687BE-2C81-4006-81A2-24BB83D766C2}" type="presOf" srcId="{ACF2DFCF-DD14-417F-9316-53D6C4503FE7}" destId="{77D0C737-22FC-496B-8231-098DA37FB790}" srcOrd="0" destOrd="0" presId="urn:microsoft.com/office/officeart/2005/8/layout/StepDownProcess"/>
    <dgm:cxn modelId="{186735E9-70D0-4189-BEE3-24943649CF22}" type="presOf" srcId="{C269453D-C4F7-476F-9B2F-64646BFAE15D}" destId="{3FE1E1F5-6BA3-4156-AF8B-907B30F136FC}" srcOrd="0" destOrd="0" presId="urn:microsoft.com/office/officeart/2005/8/layout/StepDownProcess"/>
    <dgm:cxn modelId="{647B41F1-4D94-409C-8D17-13E9697E9EAC}" srcId="{B544CDBC-5345-43F4-BD81-B2324D4DA4C2}" destId="{F231BFF2-FAB8-4B30-B213-CC8343C5299B}" srcOrd="0" destOrd="0" parTransId="{F5D602D8-0F24-403E-B204-CFDFD38C054D}" sibTransId="{424526EC-751E-41E4-96D7-C34B159C040B}"/>
    <dgm:cxn modelId="{4281E7A3-7379-42F8-823E-0BA587E4E6A6}" type="presParOf" srcId="{77D0C737-22FC-496B-8231-098DA37FB790}" destId="{A4BE9356-1750-45DF-82F1-909B58CE4B42}" srcOrd="0" destOrd="0" presId="urn:microsoft.com/office/officeart/2005/8/layout/StepDownProcess"/>
    <dgm:cxn modelId="{9C8010DC-D62C-47A4-A356-4CF20EFB5B31}" type="presParOf" srcId="{A4BE9356-1750-45DF-82F1-909B58CE4B42}" destId="{106C43D3-564A-49A1-B69B-9B09B8827174}" srcOrd="0" destOrd="0" presId="urn:microsoft.com/office/officeart/2005/8/layout/StepDownProcess"/>
    <dgm:cxn modelId="{37E4447B-5827-4B50-96AE-F54FB04677D7}" type="presParOf" srcId="{A4BE9356-1750-45DF-82F1-909B58CE4B42}" destId="{45A6C6CC-B3D6-42F3-ABCE-34EC728B5E4F}" srcOrd="1" destOrd="0" presId="urn:microsoft.com/office/officeart/2005/8/layout/StepDownProcess"/>
    <dgm:cxn modelId="{1BDF6F6D-D630-4B5C-B46F-A4C0C1AF6049}" type="presParOf" srcId="{A4BE9356-1750-45DF-82F1-909B58CE4B42}" destId="{F5F30A18-E94A-4F58-BD7F-7822D2B39A74}" srcOrd="2" destOrd="0" presId="urn:microsoft.com/office/officeart/2005/8/layout/StepDownProcess"/>
    <dgm:cxn modelId="{D2BB904E-79B3-4181-AEF6-BA24A1FC7601}" type="presParOf" srcId="{77D0C737-22FC-496B-8231-098DA37FB790}" destId="{CB643FE5-876E-4B21-A34E-E49A2B787DA9}" srcOrd="1" destOrd="0" presId="urn:microsoft.com/office/officeart/2005/8/layout/StepDownProcess"/>
    <dgm:cxn modelId="{D6CE6A39-C528-4426-ADD4-E4E66DBE4C93}" type="presParOf" srcId="{77D0C737-22FC-496B-8231-098DA37FB790}" destId="{F1458821-735B-4BB3-8976-C0FA6CBECC4E}" srcOrd="2" destOrd="0" presId="urn:microsoft.com/office/officeart/2005/8/layout/StepDownProcess"/>
    <dgm:cxn modelId="{CDCEF8E7-DCFE-4DD4-8B6A-B8FE24B6C947}" type="presParOf" srcId="{F1458821-735B-4BB3-8976-C0FA6CBECC4E}" destId="{6004EAAE-92EA-4AE6-B097-BB61D7E016B5}" srcOrd="0" destOrd="0" presId="urn:microsoft.com/office/officeart/2005/8/layout/StepDownProcess"/>
    <dgm:cxn modelId="{90090D25-F871-4F34-B2CB-32B552F5DC4C}" type="presParOf" srcId="{F1458821-735B-4BB3-8976-C0FA6CBECC4E}" destId="{38046E19-F68F-41D1-974E-2DE363F2F407}" srcOrd="1" destOrd="0" presId="urn:microsoft.com/office/officeart/2005/8/layout/StepDownProcess"/>
    <dgm:cxn modelId="{24C58D38-9BF4-46F5-9A8E-1AC33CEB6D33}" type="presParOf" srcId="{F1458821-735B-4BB3-8976-C0FA6CBECC4E}" destId="{766F820D-22FB-46D2-A1E3-ACF3F7EAC21B}" srcOrd="2" destOrd="0" presId="urn:microsoft.com/office/officeart/2005/8/layout/StepDownProcess"/>
    <dgm:cxn modelId="{ACA36E6A-D2A1-42EE-8D5A-5A7274AC6862}" type="presParOf" srcId="{77D0C737-22FC-496B-8231-098DA37FB790}" destId="{4BA1CD4C-065C-42C3-94DE-4D32F4BD9B54}" srcOrd="3" destOrd="0" presId="urn:microsoft.com/office/officeart/2005/8/layout/StepDownProcess"/>
    <dgm:cxn modelId="{655C828C-8D93-4A5A-8A96-3D9BEF178E49}" type="presParOf" srcId="{77D0C737-22FC-496B-8231-098DA37FB790}" destId="{09F7BD9E-AB7E-4E90-8559-68F5E685134C}" srcOrd="4" destOrd="0" presId="urn:microsoft.com/office/officeart/2005/8/layout/StepDownProcess"/>
    <dgm:cxn modelId="{37FE53A2-0A0E-4884-BE97-8E36EF6BC66E}" type="presParOf" srcId="{09F7BD9E-AB7E-4E90-8559-68F5E685134C}" destId="{3FE1E1F5-6BA3-4156-AF8B-907B30F136FC}" srcOrd="0" destOrd="0" presId="urn:microsoft.com/office/officeart/2005/8/layout/StepDownProcess"/>
    <dgm:cxn modelId="{5E353227-577E-46E3-A9D4-7D81051C2103}" type="presParOf" srcId="{09F7BD9E-AB7E-4E90-8559-68F5E685134C}" destId="{9583B91A-8549-4167-893F-5F7EAA08C1A4}" srcOrd="1" destOrd="0" presId="urn:microsoft.com/office/officeart/2005/8/layout/StepDownProcess"/>
  </dgm:cxnLst>
  <dgm:bg>
    <a:effectLst>
      <a:outerShdw blurRad="63500" sx="102000" sy="102000" algn="c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C43D3-564A-49A1-B69B-9B09B8827174}">
      <dsp:nvSpPr>
        <dsp:cNvPr id="0" name=""/>
        <dsp:cNvSpPr/>
      </dsp:nvSpPr>
      <dsp:spPr>
        <a:xfrm rot="5400000">
          <a:off x="832563" y="1749575"/>
          <a:ext cx="1217930" cy="13865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5A6C6CC-B3D6-42F3-ABCE-34EC728B5E4F}">
      <dsp:nvSpPr>
        <dsp:cNvPr id="0" name=""/>
        <dsp:cNvSpPr/>
      </dsp:nvSpPr>
      <dsp:spPr>
        <a:xfrm>
          <a:off x="7004" y="379647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7004" y="379647"/>
        <a:ext cx="2050277" cy="1435127"/>
      </dsp:txXfrm>
    </dsp:sp>
    <dsp:sp modelId="{F5F30A18-E94A-4F58-BD7F-7822D2B39A74}">
      <dsp:nvSpPr>
        <dsp:cNvPr id="0" name=""/>
        <dsp:cNvSpPr/>
      </dsp:nvSpPr>
      <dsp:spPr>
        <a:xfrm>
          <a:off x="2055604" y="525764"/>
          <a:ext cx="4138655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Système d’exploitation : Windows 10</a:t>
          </a:r>
        </a:p>
      </dsp:txBody>
      <dsp:txXfrm>
        <a:off x="2055604" y="525764"/>
        <a:ext cx="4138655" cy="1159933"/>
      </dsp:txXfrm>
    </dsp:sp>
    <dsp:sp modelId="{6004EAAE-92EA-4AE6-B097-BB61D7E016B5}">
      <dsp:nvSpPr>
        <dsp:cNvPr id="0" name=""/>
        <dsp:cNvSpPr/>
      </dsp:nvSpPr>
      <dsp:spPr>
        <a:xfrm rot="5400000">
          <a:off x="3054947" y="3324039"/>
          <a:ext cx="1217930" cy="13865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8046E19-F68F-41D1-974E-2DE363F2F407}">
      <dsp:nvSpPr>
        <dsp:cNvPr id="0" name=""/>
        <dsp:cNvSpPr/>
      </dsp:nvSpPr>
      <dsp:spPr>
        <a:xfrm>
          <a:off x="2190084" y="1964028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2190084" y="1964028"/>
        <a:ext cx="2050277" cy="1435127"/>
      </dsp:txXfrm>
    </dsp:sp>
    <dsp:sp modelId="{766F820D-22FB-46D2-A1E3-ACF3F7EAC21B}">
      <dsp:nvSpPr>
        <dsp:cNvPr id="0" name=""/>
        <dsp:cNvSpPr/>
      </dsp:nvSpPr>
      <dsp:spPr>
        <a:xfrm>
          <a:off x="3888154" y="2118770"/>
          <a:ext cx="2519759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Langage de développement : C#</a:t>
          </a:r>
        </a:p>
      </dsp:txBody>
      <dsp:txXfrm>
        <a:off x="3888154" y="2118770"/>
        <a:ext cx="2519759" cy="1159933"/>
      </dsp:txXfrm>
    </dsp:sp>
    <dsp:sp modelId="{3FE1E1F5-6BA3-4156-AF8B-907B30F136FC}">
      <dsp:nvSpPr>
        <dsp:cNvPr id="0" name=""/>
        <dsp:cNvSpPr/>
      </dsp:nvSpPr>
      <dsp:spPr>
        <a:xfrm>
          <a:off x="4283937" y="3515659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4283937" y="3515659"/>
        <a:ext cx="2050277" cy="1435127"/>
      </dsp:txXfrm>
    </dsp:sp>
    <dsp:sp modelId="{9583B91A-8549-4167-893F-5F7EAA08C1A4}">
      <dsp:nvSpPr>
        <dsp:cNvPr id="0" name=""/>
        <dsp:cNvSpPr/>
      </dsp:nvSpPr>
      <dsp:spPr>
        <a:xfrm>
          <a:off x="6331017" y="3750054"/>
          <a:ext cx="2298886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Environnement de développement (IDE)</a:t>
          </a:r>
        </a:p>
      </dsp:txBody>
      <dsp:txXfrm>
        <a:off x="6331017" y="3750054"/>
        <a:ext cx="2298886" cy="1159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31483"/>
          <a:stretch/>
        </p:blipFill>
        <p:spPr bwMode="auto">
          <a:xfrm>
            <a:off x="569173" y="2255689"/>
            <a:ext cx="3125003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GUIGAND Nathan </a:t>
            </a:r>
            <a:r>
              <a:rPr lang="fr-FR" sz="1600" dirty="0">
                <a:latin typeface="Eras Medium ITC" panose="020B0602030504020804" pitchFamily="34" charset="0"/>
              </a:rPr>
              <a:t>-- MONVOISIN Guillaume -- DOHIN Cyril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D2868D5-1AC2-4159-BA04-DCF98EFEA3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0" t="31216" r="34055" b="28466"/>
          <a:stretch/>
        </p:blipFill>
        <p:spPr>
          <a:xfrm>
            <a:off x="3805604" y="2647523"/>
            <a:ext cx="786268" cy="717667"/>
          </a:xfrm>
          <a:prstGeom prst="rect">
            <a:avLst/>
          </a:prstGeom>
          <a:effectLst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4CEBD47-F952-46F5-B2DB-1F2B06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3" t="6720" r="34561" b="68241"/>
          <a:stretch/>
        </p:blipFill>
        <p:spPr>
          <a:xfrm>
            <a:off x="4210829" y="2233594"/>
            <a:ext cx="382781" cy="4456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E0DDA38-094E-4797-BFF3-6F6099FE5B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07" r="66714"/>
          <a:stretch/>
        </p:blipFill>
        <p:spPr>
          <a:xfrm>
            <a:off x="3449337" y="3355673"/>
            <a:ext cx="577677" cy="5160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8649C1-22FB-4FFB-8AF4-68C6BC767A45}"/>
              </a:ext>
            </a:extLst>
          </p:cNvPr>
          <p:cNvSpPr/>
          <p:nvPr/>
        </p:nvSpPr>
        <p:spPr>
          <a:xfrm>
            <a:off x="3633177" y="2562598"/>
            <a:ext cx="448576" cy="19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B1E3971-9CB1-4405-BE52-882B5D29BF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47" b="63322"/>
          <a:stretch/>
        </p:blipFill>
        <p:spPr>
          <a:xfrm>
            <a:off x="3490218" y="2069291"/>
            <a:ext cx="549335" cy="652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47C7E8E-9ABD-45AF-9A37-D6FD26A618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0" t="71007" r="29109"/>
          <a:stretch/>
        </p:blipFill>
        <p:spPr>
          <a:xfrm>
            <a:off x="4337982" y="3365190"/>
            <a:ext cx="380786" cy="516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81930DF-2052-4AB8-AF88-9B70B81CC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7" t="30741" b="51027"/>
          <a:stretch/>
        </p:blipFill>
        <p:spPr>
          <a:xfrm>
            <a:off x="4576917" y="2592215"/>
            <a:ext cx="609218" cy="324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329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59FFCD1-E399-4C08-B4EB-D9717532E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7" y="0"/>
            <a:ext cx="963137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0224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FEFDC9A-F213-46F7-BBEE-B6AD1F72BF47}"/>
              </a:ext>
            </a:extLst>
          </p:cNvPr>
          <p:cNvSpPr txBox="1"/>
          <p:nvPr/>
        </p:nvSpPr>
        <p:spPr>
          <a:xfrm>
            <a:off x="0" y="2693239"/>
            <a:ext cx="3242435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1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Fin de la partie</a:t>
            </a:r>
            <a:endParaRPr lang="fr-FR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333449A-FDA8-4476-8BB6-3C164B359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71" y="71717"/>
            <a:ext cx="8536272" cy="671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0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5DA24B5-6993-45AE-B83E-5BA1E69FACD0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Schéma du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réseau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0D031A8-0679-4012-BA3F-648C05FE5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76" y="1285754"/>
            <a:ext cx="8697087" cy="510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9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74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65E19C-F420-4342-965A-397CFA370BDA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Déroulement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B1E84CE-9DB5-4FA0-BDF7-9F51DDB210EA}"/>
              </a:ext>
            </a:extLst>
          </p:cNvPr>
          <p:cNvSpPr txBox="1"/>
          <p:nvPr/>
        </p:nvSpPr>
        <p:spPr>
          <a:xfrm>
            <a:off x="1051560" y="1307592"/>
            <a:ext cx="4754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Présentation du projet</a:t>
            </a:r>
          </a:p>
          <a:p>
            <a:pPr marL="285750" indent="-285750">
              <a:buFontTx/>
              <a:buChar char="-"/>
            </a:pPr>
            <a:r>
              <a:rPr lang="fr-FR" dirty="0"/>
              <a:t>Schématisation globale du projet</a:t>
            </a:r>
          </a:p>
          <a:p>
            <a:pPr marL="285750" indent="-285750">
              <a:buFontTx/>
              <a:buChar char="-"/>
            </a:pPr>
            <a:r>
              <a:rPr lang="fr-FR" dirty="0"/>
              <a:t>Tâches personnelles</a:t>
            </a:r>
          </a:p>
          <a:p>
            <a:pPr marL="285750" indent="-285750">
              <a:buFontTx/>
              <a:buChar char="-"/>
            </a:pPr>
            <a:r>
              <a:rPr lang="fr-FR" dirty="0"/>
              <a:t>Diagramme de cas d’utilisation</a:t>
            </a:r>
          </a:p>
          <a:p>
            <a:pPr marL="285750" indent="-285750">
              <a:buFontTx/>
              <a:buChar char="-"/>
            </a:pPr>
            <a:r>
              <a:rPr lang="fr-FR" dirty="0"/>
              <a:t>Diagrammes de séquences : </a:t>
            </a:r>
            <a:r>
              <a:rPr lang="fr-FR" dirty="0" err="1"/>
              <a:t>a</a:t>
            </a:r>
            <a:r>
              <a:rPr lang="fr-FR" dirty="0"/>
              <a:t> compléter…</a:t>
            </a:r>
          </a:p>
          <a:p>
            <a:pPr marL="285750" indent="-285750">
              <a:buFontTx/>
              <a:buChar char="-"/>
            </a:pPr>
            <a:r>
              <a:rPr lang="fr-FR" dirty="0"/>
              <a:t>Schéma du réseau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96BB06C-BC51-4BDC-8D2F-B2AAB8BAEFC0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projet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173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Schématisation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globale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43696"/>
            <a:ext cx="8954429" cy="591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68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Tâches personnelles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09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E273CA-AE1B-438C-981B-851ECB4AAD6E}"/>
              </a:ext>
            </a:extLst>
          </p:cNvPr>
          <p:cNvSpPr txBox="1"/>
          <p:nvPr/>
        </p:nvSpPr>
        <p:spPr>
          <a:xfrm>
            <a:off x="2497873" y="143435"/>
            <a:ext cx="6188927" cy="1200329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Environnement de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développement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507517DE-6AEC-4DB6-99D5-49FDBC52F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919E80AC-303C-4051-A781-74C487D29A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114942"/>
              </p:ext>
            </p:extLst>
          </p:nvPr>
        </p:nvGraphicFramePr>
        <p:xfrm>
          <a:off x="331216" y="1103714"/>
          <a:ext cx="862990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6FDF644C-E55F-49E4-AEBA-7292F26459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446" y="1593584"/>
            <a:ext cx="1149096" cy="114909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180AE19-6A32-44C3-805F-68D603BF9D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6855" y="3085166"/>
            <a:ext cx="1264849" cy="126484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3B0E8B6-5C62-43F2-A865-8046FA7D6B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61570" y="4627755"/>
            <a:ext cx="1858537" cy="139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39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413071" y="143435"/>
            <a:ext cx="6630345" cy="107721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cas d’utilisation :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Global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B2815D-F72A-42DB-A46B-C73868FF9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920" y="1115122"/>
            <a:ext cx="5238849" cy="574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6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6637F4C-A45D-4A64-84F7-746FFFD316BB}"/>
              </a:ext>
            </a:extLst>
          </p:cNvPr>
          <p:cNvSpPr txBox="1"/>
          <p:nvPr/>
        </p:nvSpPr>
        <p:spPr>
          <a:xfrm>
            <a:off x="-106043" y="2836021"/>
            <a:ext cx="3242435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1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Lancement d’une partie</a:t>
            </a:r>
            <a:endParaRPr lang="fr-FR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B85B4BA-1247-4132-A680-7202937A7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013" y="-119099"/>
            <a:ext cx="7367973" cy="697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7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E4D560C-9537-428C-82EA-D1E94E276955}"/>
              </a:ext>
            </a:extLst>
          </p:cNvPr>
          <p:cNvSpPr txBox="1"/>
          <p:nvPr/>
        </p:nvSpPr>
        <p:spPr>
          <a:xfrm>
            <a:off x="3560382" y="125069"/>
            <a:ext cx="3242435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1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Envoi d’un message</a:t>
            </a:r>
            <a:endParaRPr lang="fr-FR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3D5BB14-85E0-47B6-9674-A8E0DB36C8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14"/>
          <a:stretch/>
        </p:blipFill>
        <p:spPr>
          <a:xfrm>
            <a:off x="143436" y="753035"/>
            <a:ext cx="9576636" cy="61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38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225</TotalTime>
  <Words>117</Words>
  <Application>Microsoft Office PowerPoint</Application>
  <PresentationFormat>Grand écran</PresentationFormat>
  <Paragraphs>30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Eras Medium ITC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GUIGAND Nathan</cp:lastModifiedBy>
  <cp:revision>19</cp:revision>
  <dcterms:created xsi:type="dcterms:W3CDTF">2020-01-17T10:27:07Z</dcterms:created>
  <dcterms:modified xsi:type="dcterms:W3CDTF">2020-03-06T10:43:44Z</dcterms:modified>
</cp:coreProperties>
</file>