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6" r:id="rId2"/>
    <p:sldId id="270" r:id="rId3"/>
    <p:sldId id="269" r:id="rId4"/>
    <p:sldId id="258" r:id="rId5"/>
    <p:sldId id="259" r:id="rId6"/>
    <p:sldId id="263" r:id="rId7"/>
    <p:sldId id="26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6224" autoAdjust="0"/>
  </p:normalViewPr>
  <p:slideViewPr>
    <p:cSldViewPr snapToGrid="0">
      <p:cViewPr varScale="1">
        <p:scale>
          <a:sx n="105" d="100"/>
          <a:sy n="105" d="100"/>
        </p:scale>
        <p:origin x="1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1AD4F-F5E1-44BF-B2CE-5CC53752312E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3F40-5359-45BD-BFB3-41D3E922B8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9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3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70843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Revue de projet n°1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595CE-57DD-4962-97ED-47058F7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EFFB0-2A83-488B-939B-957974F17BC3}"/>
              </a:ext>
            </a:extLst>
          </p:cNvPr>
          <p:cNvSpPr/>
          <p:nvPr/>
        </p:nvSpPr>
        <p:spPr>
          <a:xfrm rot="5400000">
            <a:off x="4916185" y="112213"/>
            <a:ext cx="118966" cy="663357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A671F52-1D90-4275-8150-50427A0DE1F5}"/>
              </a:ext>
            </a:extLst>
          </p:cNvPr>
          <p:cNvSpPr/>
          <p:nvPr/>
        </p:nvSpPr>
        <p:spPr>
          <a:xfrm>
            <a:off x="1351474" y="314408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C509F92-2DF1-445D-BEB2-4A281A270E30}"/>
              </a:ext>
            </a:extLst>
          </p:cNvPr>
          <p:cNvSpPr/>
          <p:nvPr/>
        </p:nvSpPr>
        <p:spPr>
          <a:xfrm>
            <a:off x="7815645" y="315466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01323297-3137-4013-9B94-63084E101E67}"/>
              </a:ext>
            </a:extLst>
          </p:cNvPr>
          <p:cNvSpPr/>
          <p:nvPr/>
        </p:nvSpPr>
        <p:spPr>
          <a:xfrm rot="5400000">
            <a:off x="2636299" y="327599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597D3737-FC1A-42DE-A25E-B8BABABD8ECE}"/>
              </a:ext>
            </a:extLst>
          </p:cNvPr>
          <p:cNvSpPr/>
          <p:nvPr/>
        </p:nvSpPr>
        <p:spPr>
          <a:xfrm rot="16200000">
            <a:off x="4227114" y="327342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9CFF6F-CD4C-4DC9-9DF0-D82832FAED55}"/>
              </a:ext>
            </a:extLst>
          </p:cNvPr>
          <p:cNvSpPr/>
          <p:nvPr/>
        </p:nvSpPr>
        <p:spPr>
          <a:xfrm>
            <a:off x="5814214" y="313917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A84A6C-1C1B-441D-886C-D14F691066D5}"/>
              </a:ext>
            </a:extLst>
          </p:cNvPr>
          <p:cNvSpPr txBox="1"/>
          <p:nvPr/>
        </p:nvSpPr>
        <p:spPr>
          <a:xfrm>
            <a:off x="805196" y="2676482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35F79-7B6B-4AB2-95AB-8A09DDEF34FB}"/>
              </a:ext>
            </a:extLst>
          </p:cNvPr>
          <p:cNvSpPr txBox="1"/>
          <p:nvPr/>
        </p:nvSpPr>
        <p:spPr>
          <a:xfrm>
            <a:off x="2439671" y="255930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3CCBB-4405-4F59-BF66-A74873DB50AC}"/>
              </a:ext>
            </a:extLst>
          </p:cNvPr>
          <p:cNvSpPr txBox="1"/>
          <p:nvPr/>
        </p:nvSpPr>
        <p:spPr>
          <a:xfrm>
            <a:off x="5682438" y="2559308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D3EE34-CD43-4B83-A2BB-3A559605BB2A}"/>
              </a:ext>
            </a:extLst>
          </p:cNvPr>
          <p:cNvSpPr txBox="1"/>
          <p:nvPr/>
        </p:nvSpPr>
        <p:spPr>
          <a:xfrm>
            <a:off x="4020719" y="255930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6C5AA7-1981-4EC1-8FDE-16DD9B7AFF99}"/>
              </a:ext>
            </a:extLst>
          </p:cNvPr>
          <p:cNvSpPr txBox="1"/>
          <p:nvPr/>
        </p:nvSpPr>
        <p:spPr>
          <a:xfrm>
            <a:off x="7557118" y="2526645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13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3A2F6578-AC6F-4ED1-B23C-212ACEE00C6B}"/>
              </a:ext>
            </a:extLst>
          </p:cNvPr>
          <p:cNvSpPr/>
          <p:nvPr/>
        </p:nvSpPr>
        <p:spPr>
          <a:xfrm>
            <a:off x="11352771" y="156950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3330383" cy="1320800"/>
          </a:xfrm>
        </p:spPr>
        <p:txBody>
          <a:bodyPr/>
          <a:lstStyle/>
          <a:p>
            <a:r>
              <a:rPr lang="fr-FR" dirty="0"/>
              <a:t>Schéma global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6443C-17D9-4F61-A5BA-DE56B54B4ECC}"/>
              </a:ext>
            </a:extLst>
          </p:cNvPr>
          <p:cNvSpPr/>
          <p:nvPr/>
        </p:nvSpPr>
        <p:spPr>
          <a:xfrm>
            <a:off x="11606256" y="808060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5301C1-66FE-4A01-94A4-C667304968AB}"/>
              </a:ext>
            </a:extLst>
          </p:cNvPr>
          <p:cNvSpPr/>
          <p:nvPr/>
        </p:nvSpPr>
        <p:spPr>
          <a:xfrm>
            <a:off x="11376584" y="3256218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2B066B-88F1-42BB-B760-F6FE09BA8C9E}"/>
              </a:ext>
            </a:extLst>
          </p:cNvPr>
          <p:cNvSpPr/>
          <p:nvPr/>
        </p:nvSpPr>
        <p:spPr>
          <a:xfrm>
            <a:off x="11376584" y="590672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A0321-5810-49FF-AD10-D6D766CE9F8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7A2192A-734D-4C25-AA00-6B0C5F2D78DE}"/>
              </a:ext>
            </a:extLst>
          </p:cNvPr>
          <p:cNvSpPr/>
          <p:nvPr/>
        </p:nvSpPr>
        <p:spPr>
          <a:xfrm>
            <a:off x="11352771" y="241227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27E49-FA20-402C-B6D6-712EDD9842C6}"/>
              </a:ext>
            </a:extLst>
          </p:cNvPr>
          <p:cNvSpPr txBox="1"/>
          <p:nvPr/>
        </p:nvSpPr>
        <p:spPr>
          <a:xfrm>
            <a:off x="9834991" y="707897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9706A4-DB59-4078-A6C8-393A3F991B17}"/>
              </a:ext>
            </a:extLst>
          </p:cNvPr>
          <p:cNvSpPr/>
          <p:nvPr/>
        </p:nvSpPr>
        <p:spPr>
          <a:xfrm>
            <a:off x="11603047" y="973022"/>
            <a:ext cx="107984" cy="9209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12B697-1760-4389-A32C-D23E0C09542A}"/>
              </a:ext>
            </a:extLst>
          </p:cNvPr>
          <p:cNvSpPr/>
          <p:nvPr/>
        </p:nvSpPr>
        <p:spPr>
          <a:xfrm>
            <a:off x="11376584" y="60571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0C8066-5E29-4E9B-A9A5-F5345F25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488363" y="877174"/>
            <a:ext cx="8954429" cy="59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06D4FFE-1167-4454-B79E-4C5DE7D3C6EE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E82A4-9B7E-4FD1-ABFF-3867B03965C5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1BCD28-2B17-4ED1-B533-48F4354755FB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711873-53DC-4A2A-B246-6F8CB5EAD044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E0462A6-BE23-4CA9-99E2-11599664F6F5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F0E39-AB8A-41CE-9317-01A34CB948C2}"/>
              </a:ext>
            </a:extLst>
          </p:cNvPr>
          <p:cNvSpPr/>
          <p:nvPr/>
        </p:nvSpPr>
        <p:spPr>
          <a:xfrm>
            <a:off x="11603047" y="973022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6A75D3D-3447-4F68-8FCE-CE6378D68F4C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754FBB-FC13-4B4C-AED5-B46902F924EE}"/>
              </a:ext>
            </a:extLst>
          </p:cNvPr>
          <p:cNvSpPr txBox="1"/>
          <p:nvPr/>
        </p:nvSpPr>
        <p:spPr>
          <a:xfrm>
            <a:off x="9711656" y="139151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033157" cy="3880773"/>
          </a:xfrm>
        </p:spPr>
        <p:txBody>
          <a:bodyPr/>
          <a:lstStyle/>
          <a:p>
            <a:pPr marL="0" indent="0">
              <a:buClr>
                <a:schemeClr val="accent4"/>
              </a:buClr>
              <a:buNone/>
            </a:pPr>
            <a:r>
              <a:rPr lang="fr-FR" sz="2000" u="sng" dirty="0"/>
              <a:t>Page web</a:t>
            </a:r>
            <a:r>
              <a:rPr lang="fr-FR" sz="2000" dirty="0"/>
              <a:t> : 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(formulaire) et de naviguer entre les pages facilement (Bootstrap, plugins).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D07FE0C-BD2D-4F75-8F2D-01CF8AB2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F9BB140-F28B-4E1F-BCA7-F0C1B5596CB2}"/>
              </a:ext>
            </a:extLst>
          </p:cNvPr>
          <p:cNvSpPr txBox="1">
            <a:spLocks/>
          </p:cNvSpPr>
          <p:nvPr/>
        </p:nvSpPr>
        <p:spPr>
          <a:xfrm>
            <a:off x="4962679" y="2160588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Permettre à l’administrateur et au superviseur de se connecter -&gt; formulaire de connexion</a:t>
            </a:r>
          </a:p>
          <a:p>
            <a:r>
              <a:rPr lang="fr-FR" dirty="0"/>
              <a:t>En fonction du pseudo et mot de passe saisie, la personne sera redirigée vers une page dédiée : </a:t>
            </a:r>
          </a:p>
          <a:p>
            <a:pPr marL="0" indent="0">
              <a:buNone/>
            </a:pPr>
            <a:r>
              <a:rPr lang="fr-FR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dirty="0"/>
              <a:t>Superviseur -&gt; formulaire (ajout, suppression de créneaux)</a:t>
            </a:r>
          </a:p>
          <a:p>
            <a:r>
              <a:rPr lang="fr-FR" dirty="0"/>
              <a:t>MySQL pour les BDD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5D3D99A9-7D67-4EA5-97B0-21973B392FA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8A909-47B4-4A18-B5A3-7200977929F3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B0F7AD9-3804-45A6-B6CE-47EFED23DC38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F77B26E4-7AD2-4216-B96D-AD9022186366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3F44C4-D08A-45B1-A92C-460098E5F48B}"/>
              </a:ext>
            </a:extLst>
          </p:cNvPr>
          <p:cNvSpPr/>
          <p:nvPr/>
        </p:nvSpPr>
        <p:spPr>
          <a:xfrm>
            <a:off x="11603047" y="973022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3BB8E57-B869-4E01-A590-F2A5E1A7E3A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43190F0-A9BF-442C-B746-057BC44E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839788"/>
            <a:ext cx="4739953" cy="778051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1DEB35-BCC5-45B8-ACFF-235D0A86C5C2}"/>
              </a:ext>
            </a:extLst>
          </p:cNvPr>
          <p:cNvSpPr txBox="1"/>
          <p:nvPr/>
        </p:nvSpPr>
        <p:spPr>
          <a:xfrm>
            <a:off x="9763854" y="2228245"/>
            <a:ext cx="172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F312CC4-74D1-443C-B0C7-28C93D9A1F8A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13B37A6-712F-484E-B3E4-C1E1E149CD4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7B5F2-A7AB-4035-9037-4EEB290835AD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CA81ED-0D1D-4AA7-86F4-5414185BB7B7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DF2CA8D-BD3B-493E-8C78-8B03361675A9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05585-A55D-4F07-A4C1-0C316D4196C9}"/>
              </a:ext>
            </a:extLst>
          </p:cNvPr>
          <p:cNvSpPr/>
          <p:nvPr/>
        </p:nvSpPr>
        <p:spPr>
          <a:xfrm>
            <a:off x="11603047" y="973020"/>
            <a:ext cx="104775" cy="267543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B678E32-D7D9-4CB4-9139-3CB4EAD8D06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6A14F6-BFEC-42F6-81D0-6D0B64BA2965}"/>
              </a:ext>
            </a:extLst>
          </p:cNvPr>
          <p:cNvSpPr txBox="1"/>
          <p:nvPr/>
        </p:nvSpPr>
        <p:spPr>
          <a:xfrm>
            <a:off x="9768620" y="3218832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5DA702-D09B-4F0A-B07A-888FDA16CA09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sur l’Arduino avec les librairies correspondantes.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CD23E67-4CEA-4EF2-A1F5-BF44ED402977}"/>
              </a:ext>
            </a:extLst>
          </p:cNvPr>
          <p:cNvSpPr txBox="1">
            <a:spLocks/>
          </p:cNvSpPr>
          <p:nvPr/>
        </p:nvSpPr>
        <p:spPr>
          <a:xfrm>
            <a:off x="677333" y="568326"/>
            <a:ext cx="592104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Arduino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du pavé numérique.</a:t>
            </a: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41FDEEF8-9A75-4299-8AD1-68DEF044FA12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B9DD9-0780-4E42-BB36-A4FFFC19FD9F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8A2697BC-A7E2-43CB-ACEB-82F07B61B86A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C9E07C-A9E8-4C22-9B58-1E9E02CA8E57}"/>
              </a:ext>
            </a:extLst>
          </p:cNvPr>
          <p:cNvSpPr/>
          <p:nvPr/>
        </p:nvSpPr>
        <p:spPr>
          <a:xfrm>
            <a:off x="11603047" y="973022"/>
            <a:ext cx="104775" cy="497985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5147BC9-ADEE-4627-BECE-807CBC77E0F7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BBBBEC6-3E7D-4924-A672-32FBECB5BED8}"/>
              </a:ext>
            </a:extLst>
          </p:cNvPr>
          <p:cNvSpPr txBox="1"/>
          <p:nvPr/>
        </p:nvSpPr>
        <p:spPr>
          <a:xfrm>
            <a:off x="9733045" y="5951767"/>
            <a:ext cx="16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6EC6663-532F-4461-BF97-5FB79B299CFF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EA445A8-208D-426C-92BF-3F8E1D9F5C39}"/>
              </a:ext>
            </a:extLst>
          </p:cNvPr>
          <p:cNvSpPr/>
          <p:nvPr/>
        </p:nvSpPr>
        <p:spPr>
          <a:xfrm>
            <a:off x="11359088" y="5869338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259</Words>
  <Application>Microsoft Office PowerPoint</Application>
  <PresentationFormat>Grand écran</PresentationFormat>
  <Paragraphs>54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Eras Medium ITC</vt:lpstr>
      <vt:lpstr>Trebuchet MS</vt:lpstr>
      <vt:lpstr>Wingdings 3</vt:lpstr>
      <vt:lpstr>Facette</vt:lpstr>
      <vt:lpstr>Présentation PowerPoint</vt:lpstr>
      <vt:lpstr>Sommaire</vt:lpstr>
      <vt:lpstr>Schéma global</vt:lpstr>
      <vt:lpstr>Développement web </vt:lpstr>
      <vt:lpstr>Développement web </vt:lpstr>
      <vt:lpstr>Développement Arduino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Théléton</dc:title>
  <dc:creator>DOHIN Cyril</dc:creator>
  <cp:lastModifiedBy>DOHIN Cyril</cp:lastModifiedBy>
  <cp:revision>55</cp:revision>
  <dcterms:created xsi:type="dcterms:W3CDTF">2020-01-17T08:26:20Z</dcterms:created>
  <dcterms:modified xsi:type="dcterms:W3CDTF">2020-02-04T09:02:07Z</dcterms:modified>
</cp:coreProperties>
</file>