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36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0621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344249" y="3165081"/>
            <a:ext cx="1721527" cy="42255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5928687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6BD707-77DE-4006-9CD0-14C2F2AAAF95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202</Words>
  <Application>Microsoft Office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26</cp:revision>
  <dcterms:created xsi:type="dcterms:W3CDTF">2020-01-17T10:27:07Z</dcterms:created>
  <dcterms:modified xsi:type="dcterms:W3CDTF">2020-01-29T10:40:55Z</dcterms:modified>
</cp:coreProperties>
</file>