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70" r:id="rId3"/>
    <p:sldId id="269" r:id="rId4"/>
    <p:sldId id="258" r:id="rId5"/>
    <p:sldId id="259" r:id="rId6"/>
    <p:sldId id="271" r:id="rId7"/>
    <p:sldId id="263" r:id="rId8"/>
    <p:sldId id="264" r:id="rId9"/>
    <p:sldId id="265" r:id="rId10"/>
    <p:sldId id="273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03/03/2020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676656" y="1930400"/>
            <a:ext cx="4575568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F7C0E-6519-4A48-A994-BD9E492E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30DE0C-7554-466F-AC52-A2E32650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71063"/>
            <a:ext cx="8596312" cy="28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330</Words>
  <Application>Microsoft Office PowerPoint</Application>
  <PresentationFormat>Grand écran</PresentationFormat>
  <Paragraphs>112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Base de données</vt:lpstr>
      <vt:lpstr>Développement Arduino</vt:lpstr>
      <vt:lpstr>Connexion du pavé numérique </vt:lpstr>
      <vt:lpstr>Connexion de l’afficheur  </vt:lpstr>
      <vt:lpstr>Connexion du buzzer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57</cp:revision>
  <dcterms:created xsi:type="dcterms:W3CDTF">2020-01-17T08:26:20Z</dcterms:created>
  <dcterms:modified xsi:type="dcterms:W3CDTF">2020-03-03T07:42:50Z</dcterms:modified>
</cp:coreProperties>
</file>