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23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82475"/>
            <a:ext cx="1638000" cy="405156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5928687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200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20</cp:revision>
  <dcterms:created xsi:type="dcterms:W3CDTF">2020-01-17T10:27:07Z</dcterms:created>
  <dcterms:modified xsi:type="dcterms:W3CDTF">2020-01-28T10:27:31Z</dcterms:modified>
</cp:coreProperties>
</file>