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A31257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874778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588124" y="1930400"/>
            <a:ext cx="4664100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553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Afficher l’énigme et Activer le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6D206EC4-81F2-4B71-B604-CF7155CC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630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9" b="-1"/>
          <a:stretch/>
        </p:blipFill>
        <p:spPr>
          <a:xfrm>
            <a:off x="254507" y="2551542"/>
            <a:ext cx="5980072" cy="237605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de créneaux, Page de connexion.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985"/>
            <a:ext cx="8596668" cy="1320800"/>
          </a:xfrm>
        </p:spPr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E6611FA9-ACB4-46AF-9473-3B964F119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6" y="908776"/>
            <a:ext cx="8596668" cy="1320800"/>
          </a:xfrm>
        </p:spPr>
        <p:txBody>
          <a:bodyPr/>
          <a:lstStyle/>
          <a:p>
            <a:r>
              <a:rPr lang="fr-FR" dirty="0"/>
              <a:t>Gérer les comptes superviseurs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2596269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10BD5979-EA55-4B40-96F8-C54B9624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6" y="839789"/>
            <a:ext cx="8596668" cy="1320800"/>
          </a:xfrm>
        </p:spPr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et formulaire d’inscription (jours, mois, années, nom, nombre de joueurs et numéro de téléphone)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E0DCC5-F686-4FD0-82E5-AE255544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1402"/>
            <a:ext cx="8334133" cy="1167995"/>
          </a:xfrm>
          <a:prstGeom prst="rect">
            <a:avLst/>
          </a:prstGeom>
        </p:spPr>
      </p:pic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F7C233E6-3248-4B1F-B309-9991AE61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751304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405822" y="1501920"/>
            <a:ext cx="5564222" cy="3560733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2" y="2540464"/>
            <a:ext cx="5000047" cy="3072226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Afficher l’énigme et Activer le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1</cp:revision>
  <dcterms:created xsi:type="dcterms:W3CDTF">2020-01-28T09:38:29Z</dcterms:created>
  <dcterms:modified xsi:type="dcterms:W3CDTF">2020-01-28T09:40:38Z</dcterms:modified>
</cp:coreProperties>
</file>