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</a:t>
            </a:r>
            <a:r>
              <a:rPr lang="fr-FR" sz="1600" dirty="0">
                <a:solidFill>
                  <a:srgbClr val="A31257"/>
                </a:solidFill>
                <a:latin typeface="Eras Medium ITC" panose="020B0602030504020804" pitchFamily="34" charset="0"/>
              </a:rPr>
              <a:t>MONVOISIN Guillaume </a:t>
            </a:r>
            <a:r>
              <a:rPr lang="fr-FR" sz="1600" dirty="0">
                <a:latin typeface="Eras Medium ITC" panose="020B0602030504020804" pitchFamily="34" charset="0"/>
              </a:rPr>
              <a:t>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FE0343E-2810-49E5-8238-0B973219F3E5}"/>
              </a:ext>
            </a:extLst>
          </p:cNvPr>
          <p:cNvSpPr txBox="1"/>
          <p:nvPr/>
        </p:nvSpPr>
        <p:spPr>
          <a:xfrm>
            <a:off x="265853" y="2261945"/>
            <a:ext cx="9151535" cy="41872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u="sng" dirty="0">
                <a:solidFill>
                  <a:srgbClr val="A41258"/>
                </a:solidFill>
                <a:latin typeface="Eras Medium ITC" panose="020B0602030504020804" pitchFamily="34" charset="0"/>
              </a:rPr>
              <a:t>ATTENTION !</a:t>
            </a:r>
          </a:p>
          <a:p>
            <a:pPr algn="ctr">
              <a:lnSpc>
                <a:spcPct val="150000"/>
              </a:lnSpc>
            </a:pPr>
            <a:endParaRPr lang="fr-FR" sz="2400" dirty="0">
              <a:solidFill>
                <a:srgbClr val="A41258"/>
              </a:solidFill>
              <a:latin typeface="Eras Medium ITC" panose="020B06020305040208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Trois couleurs primaires à utilisées : Le NOIR (texte), Le </a:t>
            </a:r>
            <a:r>
              <a:rPr lang="fr-FR" sz="2400" dirty="0">
                <a:solidFill>
                  <a:srgbClr val="A41258"/>
                </a:solidFill>
                <a:latin typeface="Eras Medium ITC" panose="020B0602030504020804" pitchFamily="34" charset="0"/>
              </a:rPr>
              <a:t>violet (Texte à ressortir)</a:t>
            </a:r>
            <a:r>
              <a:rPr lang="fr-FR" sz="2400" dirty="0">
                <a:latin typeface="Eras Medium ITC" panose="020B0602030504020804" pitchFamily="34" charset="0"/>
              </a:rPr>
              <a:t>, le </a:t>
            </a:r>
            <a:r>
              <a:rPr lang="fr-FR" sz="2400" dirty="0">
                <a:solidFill>
                  <a:srgbClr val="FF9900"/>
                </a:solidFill>
                <a:latin typeface="Eras Medium ITC" panose="020B0602030504020804" pitchFamily="34" charset="0"/>
              </a:rPr>
              <a:t>Orange clair(…)</a:t>
            </a:r>
          </a:p>
          <a:p>
            <a:pPr algn="ctr">
              <a:lnSpc>
                <a:spcPct val="150000"/>
              </a:lnSpc>
            </a:pPr>
            <a:endParaRPr lang="fr-FR" sz="2400" dirty="0">
              <a:solidFill>
                <a:srgbClr val="FF9900"/>
              </a:solidFill>
              <a:latin typeface="Eras Medium ITC" panose="020B06020305040208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Police d’écriture principale : </a:t>
            </a:r>
            <a:r>
              <a:rPr lang="fr-FR" sz="2400" dirty="0">
                <a:solidFill>
                  <a:srgbClr val="A41258"/>
                </a:solidFill>
                <a:latin typeface="Eras Medium ITC" panose="020B0602030504020804" pitchFamily="34" charset="0"/>
              </a:rPr>
              <a:t>ERAS MEDIUM ITC</a:t>
            </a:r>
            <a:r>
              <a:rPr lang="fr-FR" sz="2400" dirty="0">
                <a:latin typeface="Eras Medium ITC" panose="020B0602030504020804" pitchFamily="34" charset="0"/>
              </a:rPr>
              <a:t> (éviter d’autres polices trop différentes !)</a:t>
            </a:r>
            <a:endParaRPr lang="fr-FR" sz="1600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294185" y="4384431"/>
            <a:ext cx="542020" cy="879231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5" cy="274810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r>
              <a:rPr lang="fr-FR" sz="1200" dirty="0">
                <a:latin typeface="Eras Medium ITC" panose="020B0602030504020804" pitchFamily="34" charset="0"/>
              </a:rPr>
              <a:t> ?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01617" y="2140848"/>
            <a:ext cx="37993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une LED correspondante si UID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envoyer l’ordre de fin partie à l’application de supervision.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4" cy="514958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180</Words>
  <Application>Microsoft Office PowerPoint</Application>
  <PresentationFormat>Grand écran</PresentationFormat>
  <Paragraphs>44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23</cp:revision>
  <dcterms:created xsi:type="dcterms:W3CDTF">2020-01-17T10:27:07Z</dcterms:created>
  <dcterms:modified xsi:type="dcterms:W3CDTF">2020-01-28T11:07:28Z</dcterms:modified>
</cp:coreProperties>
</file>