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6BB06C-BC51-4BDC-8D2F-B2AAB8BAEFC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projet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Schématisation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globale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43696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2816352" y="143435"/>
            <a:ext cx="5897880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93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Nathan GUIGAND</cp:lastModifiedBy>
  <cp:revision>10</cp:revision>
  <dcterms:created xsi:type="dcterms:W3CDTF">2020-01-17T10:27:07Z</dcterms:created>
  <dcterms:modified xsi:type="dcterms:W3CDTF">2020-02-26T15:05:44Z</dcterms:modified>
</cp:coreProperties>
</file>