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4" r:id="rId13"/>
    <p:sldId id="267" r:id="rId14"/>
    <p:sldId id="277" r:id="rId15"/>
    <p:sldId id="279" r:id="rId16"/>
    <p:sldId id="263" r:id="rId17"/>
    <p:sldId id="272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-97120" y="642498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69087A-7C66-4788-9C5B-6C030FF76B59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-97120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F96A88-A8E4-4F5D-8D68-D7519E573D65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187520" y="507693"/>
            <a:ext cx="3763696" cy="7386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séquence : </a:t>
            </a:r>
            <a:r>
              <a:rPr lang="fr-FR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-89822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4CBA2-AA8E-4C8D-8100-A2755CC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0" y="1564121"/>
            <a:ext cx="9546660" cy="529387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44403DD-DB7F-442F-A5A7-B245FBB4E498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-15183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9AEDB8A-0EE5-4697-AB9B-1B09E06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" y="-10254"/>
            <a:ext cx="9408989" cy="580680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2E3E318-12F8-4DE1-9F6C-9C961A09E376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-53144" y="64209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7A1399-FC36-49EF-9865-C13949D3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0" y="776989"/>
            <a:ext cx="9768113" cy="594617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68A9CB4-76C5-48A2-8E6E-F6BF80B7EFD4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66962D-B289-4913-9AC0-A37A39F937A6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F7C7D2-1B30-482E-9E67-C1402E31F3BD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Physique Appliquée –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Étude théorique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21A5E8FA-1649-4D11-909C-9C830D199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89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0" y="6461025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51FCB0-60FC-419F-BF65-DA04A8DBB911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403"/>
          <a:stretch/>
        </p:blipFill>
        <p:spPr>
          <a:xfrm>
            <a:off x="111708" y="1607574"/>
            <a:ext cx="9214227" cy="68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-97120" y="6425531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23F1530-7EA0-4439-B77C-14AAE20C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7" b="74669"/>
          <a:stretch/>
        </p:blipFill>
        <p:spPr>
          <a:xfrm>
            <a:off x="111708" y="2688079"/>
            <a:ext cx="9214227" cy="8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48569626-8C5D-4A37-94EC-0CA3FEAE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0" b="58013"/>
          <a:stretch/>
        </p:blipFill>
        <p:spPr>
          <a:xfrm>
            <a:off x="87199" y="3919295"/>
            <a:ext cx="9214227" cy="99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04" b="49251"/>
          <a:stretch/>
        </p:blipFill>
        <p:spPr>
          <a:xfrm>
            <a:off x="111707" y="5367355"/>
            <a:ext cx="9214227" cy="50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23C9094-42A4-4EAE-A7D0-BEE87EE7BBEE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0" y="6451908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8" b="8390"/>
          <a:stretch/>
        </p:blipFill>
        <p:spPr>
          <a:xfrm>
            <a:off x="111708" y="1386570"/>
            <a:ext cx="9214227" cy="2459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ADE881F-0C8E-4BB5-9F32-5F381C4F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20" b="-1074"/>
          <a:stretch/>
        </p:blipFill>
        <p:spPr>
          <a:xfrm>
            <a:off x="143436" y="4597610"/>
            <a:ext cx="9214227" cy="60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0385B9-80DB-4505-B9EB-DA2DF305A8BF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425534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AE02B3-C4DC-436A-A431-5B88E1B1C457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9758949A-29D7-49F3-998D-1FE21CF6F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5F606AF-61D4-4A1F-A7D6-021438E8F927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Suivi régulier –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Journal d’activités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565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32495" y="6488668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C5C7BA-1C4D-4B6C-A34B-D033119974AE}"/>
              </a:ext>
            </a:extLst>
          </p:cNvPr>
          <p:cNvSpPr/>
          <p:nvPr/>
        </p:nvSpPr>
        <p:spPr>
          <a:xfrm>
            <a:off x="64395" y="958753"/>
            <a:ext cx="10425805" cy="3860119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4DD5-A098-49C3-BEE8-3DF03FA2A6D1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16915E-48D9-485B-A6EB-414830D1121A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338713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8326" y="6451629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875F5F-E965-4EBA-A879-51A16A0D206D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43798" y="645079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9159B-1C16-4C44-A382-522D106B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5" t="16419" r="4723" b="6385"/>
          <a:stretch/>
        </p:blipFill>
        <p:spPr>
          <a:xfrm>
            <a:off x="411895" y="1049803"/>
            <a:ext cx="8790096" cy="518437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8EE433-B31E-4BD0-A4B8-06E5AC89D6A4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1931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60094B-8F6E-4F1C-A7C4-0FE9784CB617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1A93DF-D36C-46FA-B7E8-AB2339E35538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0" y="6379131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AABE81-4BA8-4C56-8E74-F81A5149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1" y="1346027"/>
            <a:ext cx="3900923" cy="403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6B79C9A-69C2-4B2D-BB96-BF1D8AD01AB2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999</TotalTime>
  <Words>1047</Words>
  <Application>Microsoft Office PowerPoint</Application>
  <PresentationFormat>Grand écran</PresentationFormat>
  <Paragraphs>370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Nathan GUIGAND</cp:lastModifiedBy>
  <cp:revision>75</cp:revision>
  <dcterms:created xsi:type="dcterms:W3CDTF">2020-01-17T10:27:07Z</dcterms:created>
  <dcterms:modified xsi:type="dcterms:W3CDTF">2020-06-03T09:58:33Z</dcterms:modified>
</cp:coreProperties>
</file>