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53600" cy="243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2025"/>
    <a:srgbClr val="6DB33F"/>
    <a:srgbClr val="0E8AC7"/>
    <a:srgbClr val="0D8AC7"/>
    <a:srgbClr val="B93C39"/>
    <a:srgbClr val="3E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1210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4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6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19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6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75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4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8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9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8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C9EF-14D3-415F-B9F0-F6B2DFDA9D6A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77AF-A12A-461C-87C7-6F045B6DB7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6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AD3B41-2CC7-413B-D1C1-70E5761737D4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50000">
                <a:srgbClr val="6DB33F"/>
              </a:gs>
              <a:gs pos="100000">
                <a:srgbClr val="0E8AC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966C8F36-A5FC-F6B0-7E59-06C4A0597D0D}"/>
              </a:ext>
            </a:extLst>
          </p:cNvPr>
          <p:cNvSpPr/>
          <p:nvPr/>
        </p:nvSpPr>
        <p:spPr>
          <a:xfrm rot="910369">
            <a:off x="472294" y="-144985"/>
            <a:ext cx="636104" cy="272836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19676B9-4558-8154-6664-8F73D91BFA27}"/>
              </a:ext>
            </a:extLst>
          </p:cNvPr>
          <p:cNvSpPr/>
          <p:nvPr/>
        </p:nvSpPr>
        <p:spPr>
          <a:xfrm rot="910369">
            <a:off x="1048770" y="-144986"/>
            <a:ext cx="636104" cy="272836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F7D1E-455A-0C71-4F54-BB46ED3D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7" y="307975"/>
            <a:ext cx="1822450" cy="1822450"/>
          </a:xfrm>
          <a:prstGeom prst="rect">
            <a:avLst/>
          </a:prstGeom>
          <a:ln>
            <a:noFill/>
          </a:ln>
          <a:effectLst>
            <a:outerShdw sx="105000" sy="105000" algn="ctr" rotWithShape="0">
              <a:schemeClr val="bg1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EDC9E-53DC-0751-640E-72D3D5B9F07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253" y="133050"/>
            <a:ext cx="1019271" cy="641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E14B7-52FA-3FD4-06B7-E613BAB6A6BE}"/>
              </a:ext>
            </a:extLst>
          </p:cNvPr>
          <p:cNvSpPr txBox="1"/>
          <p:nvPr/>
        </p:nvSpPr>
        <p:spPr>
          <a:xfrm>
            <a:off x="2416203" y="462261"/>
            <a:ext cx="732519" cy="408623"/>
          </a:xfrm>
          <a:prstGeom prst="roundRect">
            <a:avLst/>
          </a:prstGeom>
          <a:solidFill>
            <a:srgbClr val="EC202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6468D-6BEC-79AB-3065-B8B7DB485ECF}"/>
              </a:ext>
            </a:extLst>
          </p:cNvPr>
          <p:cNvSpPr txBox="1"/>
          <p:nvPr/>
        </p:nvSpPr>
        <p:spPr>
          <a:xfrm>
            <a:off x="3315385" y="462261"/>
            <a:ext cx="1019270" cy="408623"/>
          </a:xfrm>
          <a:prstGeom prst="roundRect">
            <a:avLst/>
          </a:prstGeom>
          <a:solidFill>
            <a:srgbClr val="6DB33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Spring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75C1B-37E4-CB20-4030-E2869A74EA5F}"/>
              </a:ext>
            </a:extLst>
          </p:cNvPr>
          <p:cNvSpPr txBox="1"/>
          <p:nvPr/>
        </p:nvSpPr>
        <p:spPr>
          <a:xfrm>
            <a:off x="2255217" y="1049412"/>
            <a:ext cx="6498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Injeção de Dependências com Spring: Boas Práticas e Exemplos</a:t>
            </a:r>
          </a:p>
        </p:txBody>
      </p:sp>
    </p:spTree>
    <p:extLst>
      <p:ext uri="{BB962C8B-B14F-4D97-AF65-F5344CB8AC3E}">
        <p14:creationId xmlns:p14="http://schemas.microsoft.com/office/powerpoint/2010/main" val="228429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12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Henrique de Castro</dc:creator>
  <cp:lastModifiedBy>Guilherme Henrique de Castro</cp:lastModifiedBy>
  <cp:revision>2</cp:revision>
  <dcterms:created xsi:type="dcterms:W3CDTF">2024-06-05T20:01:47Z</dcterms:created>
  <dcterms:modified xsi:type="dcterms:W3CDTF">2024-06-05T21:45:33Z</dcterms:modified>
</cp:coreProperties>
</file>