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webextensions/webextension2.xml" ContentType="application/vnd.ms-office.webextension+xml"/>
  <Override PartName="/ppt/webextensions/webextension3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59" r:id="rId6"/>
    <p:sldId id="258" r:id="rId7"/>
  </p:sldIdLst>
  <p:sldSz cx="12192000" cy="6858000"/>
  <p:notesSz cx="6858000" cy="9144000"/>
  <p:custDataLst>
    <p:tags r:id="rId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BC108F-2AB8-48DA-AB49-F9E86BDDFE2F}" v="6" dt="2018-08-08T09:06:44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51"/>
    <p:restoredTop sz="94647"/>
  </p:normalViewPr>
  <p:slideViewPr>
    <p:cSldViewPr snapToGrid="0" snapToObjects="1">
      <p:cViewPr varScale="1">
        <p:scale>
          <a:sx n="87" d="100"/>
          <a:sy n="87" d="100"/>
        </p:scale>
        <p:origin x="66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Ícone para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Conteúdo do suplemento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Conteúdo do suplemento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Ícone para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Conteúdo do suplemento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Conteúdo do suplemento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51656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Ícone para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Conteúdo do suplemento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Conteúdo do suplemento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2423256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webextension1.xml><?xml version="1.0" encoding="utf-8"?>
<we:webextension xmlns:we="http://schemas.microsoft.com/office/webextensions/webextension/2010/11" id="{5570667d-0aa7-443b-b28a-3c2b61d8547b}">
  <we:reference id="WA200003233" version="2.0.0.3" store="pt-BR" storeType="OMEX"/>
  <we:alternateReferences/>
  <we:properties>
    <we:property name="Microsoft.Office.CampaignId" value="&quot;none&quot;"/>
    <we:property name="reportUrl" value="&quot;/groups/me/reports/7b171d0b-330d-4c38-8ae5-608b17397548/5180f065d71a470a8344?bookmarkGuid=1751fc20-3a9b-48b6-9bf4-e6c795d8a702&amp;bookmarkUsage=1&amp;ctid=6975db7c-7613-4623-9e30-f0fe8ce86aec&amp;fromEntryPoint=export&quot;"/>
    <we:property name="reportState" value="&quot;CONNECTED&quot;"/>
    <we:property name="artifactViewState" value="&quot;live&quot;"/>
    <we:property name="reportEmbeddedTime" value="&quot;2024-09-11T12:30:17.489Z&quot;"/>
    <we:property name="creatorSessionId" value="&quot;d65c1c63-de8c-442f-ac29-737e199e9ab4&quot;"/>
    <we:property name="creatorUserId" value="&quot;10032002E2609C31&quot;"/>
    <we:property name="creatorTenantId" value="&quot;6975db7c-7613-4623-9e30-f0fe8ce86aec&quot;"/>
    <we:property name="pageDisplayName" value="&quot;Página 1&quot;"/>
    <we:property name="pageName" value="&quot;5180f065d71a470a8344&quot;"/>
    <we:property name="reportName" value="&quot;Exercicio_Grafico_de_Sales&quot;"/>
    <we:property name="isVisualContainerHeaderHidden" value="false"/>
    <we:property name="isFiltersActionButtonVisible" value="true"/>
    <we:property name="initialStateBookmark" value="&quot;H4sIAAAAAAAAA+1YwW7bOBD9FYOXXhxDsiTb6s1xU+wiSWs0RS4LoxiRY4cFI6oklY038A/1N/bHdkjJbp24DuANkCKtT9LMiPPm8c2I8h0T0lYKlu/gGtlr9mcpJAehTSdmXVY2xuP370/Pxx9OP70bn5+QWVdO6tKy13fMgVmgu5S2BuWXIONfsy4Dpaaw8HdzUBa7rEJjdQlK/oNNMLmcqXHVZXhbKW3AL3nhwKFf9obC6Z5yx72EMgJ38gYvkLvGmsWjaB4NMjGMIR1GMErSlMJsExCQ7QzxS4f0E106kCWl8TaOhYhyemAYpVGc5aNEFN4+l8q1IcXy5LYyVB3VvKw8K2NxAyVHwUIJBm2D+I6NFwuDC3Dt7cmWc6JVfb3DfqFrw/EDzoOrdNItKcdclpRDerpWRNXUaCIyeDoXoLCxvq3LlpfI317pvycGiUjhDd0N3gmZFtrQ9qoHkJ8KFV2Kmjv2EMeMLFaWC9Xu/7et+NjAqyROrsA4r6/iM22kp50e0kagOV4G5t9Is5ZAv3sP6rOyvpqtNUrBn79TYUt6A//pWZ6tvGuY8UTkOQeepXEGGEdZ/1H5Pq8cuj9JG/n97EyJBby3qfEBEgaK/fk1vK/k59Uxz4o07ucZpDyhGRzhUES/x/AhW4yLaywP7Ls/JBow/Gp5hjeoHoLZ+B+61hAuwcjmhR6AH1hQeyTZLMa2anzjjwo+7Ds87fWXWkJHYEeAg2apthQ2LvVeUvZtzkvm5fzfr/aQlzZXtaXWRNEod+fwe3yevGRmW8W97CJb+TRTfIBpmgySXKR9nsY5QJanh0/xl0zb72n0tNPIKjrUmK35w66RPlD9hU8TFFc16CQ2fi2CG4Mg79iZJJE2a1+Cqv2yr47BSv6KEK2Cxn8w0kK4/UUG2qz5cIfSrj/bm8qNVuFqzQadJ5V/sPF+qdEsCXKI+Aa154H0NiB7OyD0fFpaTFp60yiorJeE/wOBTAJD9ae4tAccT880tZcH8BEKhZ+yflwkWTw86otMHKURpkd5jnCUxHyQpiIaimF2/7jVUuLRTWVZrqH5Tv4fFYcu+EHJ23koyGjtfFlrMtZiLGulWtEOimw+j0fFcDQo+CjN0yzh/pG9LeXw1hX6dvudHn67u0zXzlbAcQol7ui2IBnhge/tuPCnEQtJCI2kfXnkAU/Dpj9Xq/8Aeu/AwNYSAAA=&quot;"/>
    <we:property name="bookmark" value="&quot;H4sIAAAAAAAAA+1YX2/bNhD/KoZe+uIY+i+rb6nbYcOywViKvAzGcCLPDguGVCkqixf4C+1r7IvtSMpunbgu4AVIkdVP0t3p+Lsff3eifB9x0bUS1r/CDUavo58UFwy4NqMkGkcqGMsyS8q0TtOirpJpjdW0BPLq1gqtuuj1fWTBrNBeia4H6TKR8ffFOAIp57Byd0uQHY6jFk2nFUjxF4ZgclnT42Yc4V0rtQGX8tKCRZf2lsLpniAkk4xWBGbFLV4is8FaJNN4GZcFrxLIqximWZ5TWBcCPLKDIS61X36mlQWhaBlnY9jwuKYHqjiPk6KeZrxx9qWQdghp1u/uWkPVUc3r1pFzzm9BMeSRL8FgFxDfR+erlcEV2OH23Z5zpmV/c8B+qXvD8Ddcepeywq5pjaVQtIZwdG2IqrnRRKT3jC5BYrD+0KuBl9jdXus/ZwaJSO4M4x3eGZlW2tAuy0eQnwoVXfKe2egxjgVZOqFWctj/T1vxPsBrBc6uwVinr+YDbaSjnR7ShqN5s/bMvxVmK4F0/ADqs7K+WWw1SsEfPlPhQHqA//QsLzbOVRUs43XNgBV5UgAmcZF+Vb7PK4fxN9JGbj9Hc2IBH2xqcoKEgWK/fQ0fK/l5dcyKJk/SuoCcZTSDY6x4/H0Mn7LFuLpBdWLf/SjQgGHX6wu8RfkYzM7/2LWFcAVGhBe6B35iQcPJZJcs2qvxrTsquLDP8AzXH3sBI44jDhZCqqGU6Fzpo6Qc25yXzMsv//zdnfLSZrLvqDWRB+UeHH5fnycvmdlBcS+7yEE+YYqXmOdZmdU8T1me1ABFnZ8+xV8ybd+n0dNOo07SocbszZ/oBukD1V24Zbzi2oBOYPBr7t3oBXkfXQgSach9BbJ3aV+9gU6wV4Ro4zX+hZHmw7v/yUBbhA93UN32sz1UbrT0V1s26Dwp3YPB+7FHsybIPuIT1IkDMtmBnByAMHHLUjLR0ZtGQts5Sbg/EMjE0Vf/M667E46nF5raywF4D43EP4o0abIiqc5SXvCzPMb8rK4RzrKElXnO44pXxcPj1kCJQzcXSm2huU7+DxX7LvhCyfvrUJDR2rqytmRsxah6KQfRlk2xXCbTppqWDZvmdV5kzD1ytKUs3tlG3+2/0/3vcJfp3nYtMJyDwgPd5iXDHfCjHef/NNr122bzLxPKl32tEgAA&quot;"/>
    <we:property name="datasetId" value="&quot;ee5f91fa-6e09-4c46-882d-21b59eab9185&quot;"/>
    <we:property name="embedUrl" value="&quot;/reportEmbed?reportId=7b171d0b-330d-4c38-8ae5-608b17397548&amp;config=eyJjbHVzdGVyVXJsIjoiaHR0cHM6Ly9XQUJJLUJSQVpJTC1TT1VUSC1CLVBSSU1BUlktcmVkaXJlY3QuYW5hbHlzaXMud2luZG93cy5uZXQiLCJlbWJlZEZlYXR1cmVzIjp7InVzYWdlTWV0cmljc1ZOZXh0Ijp0cnVlfX0%3D&amp;disableSensitivityBanner=true&quot;"/>
    <we:property name="backgroundColor" value="&quot;#FFFFFF&quot;"/>
  </we:properties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c3180898-1052-4f44-be79-783e0951019e}">
  <we:reference id="WA200003233" version="2.0.0.3" store="pt-BR" storeType="OMEX"/>
  <we:alternateReferences/>
  <we:properties>
    <we:property name="Microsoft.Office.CampaignId" value="&quot;none&quot;"/>
    <we:property name="artifactViewState" value="&quot;live&quot;"/>
    <we:property name="backgroundColor" value="&quot;#FFFFFF&quot;"/>
    <we:property name="bookmark" value="&quot;H4sIAAAAAAAAA+1YS27bMBC9iqG1UVCiLInZpU6KFkiLoG6zKbIYkSOHgUKqFOXaDXyhXqMXKykpaT7+BEWCGEa9MTkz5sx7fPz5OhCyrkpYfIIrDA6CD0pIDkKbQRgMA9UZ46zIaZjSPCE0DDOS5CF1Xl1ZqVUdHFwHFswU7ZmsGyj9SM747XwYQFmewtT3CihrHAYVmlorKOVP7IKdy5oGl8MA51WpDfghJxYs+mFnLtz1XQnhG58RuJUznCC3nbUYEZGxIsYwjkaUZkhT4cLqLqCtbGWIH7pNP9bKglQujbelmDCOBU1GlPCcueCQt2PI0vYh+eJ4XhmHzmFeVJ6cQzEDxdHndRAM1l3F18HhdGpwCrbvHt9zjnXZXK2wT3RjOH7GonUpK+3C45TK5ZCerqWj6tRoR2TrGUygxM76rlE9L8R3L/SPsUFHpPCGc2eppZqWPe9/KfjSweBgPASdXzryPFT3A20EmreLFu2RNDe0R8MHRb8qUgfNmUaCRkBZFmY0YoLxlGewfup6XeeMJUQUozAhQNOYiJyOHAfbJva5EH1V0taDiS5F8HDCwuVwRwT2oMg9F9kmtJ3QYiDIEgBC85SGgjDKw617xNgxNNXG7azli6lprBtlzeKRlMjOSMk1C2mfQUaVxPEFGLvTUlqHdnl+c465iMs7J1Uvkq7851eFU69zJZHISJQUGUvDjI9iQhK240fcU2XzBJm/l2jA8IvFCc6wfFzarf+x66agMzCyu6S0MP4RXn/buh0suIf4yF9/fNidevr290bCQOBAgIVuqB5KcKj0xrW/aQ/aZ14+/v5VryBm+1nVynflPrN9+e4zob3Q9htkr5pu0wTIMWZAMgIkR5ZHJN9wufx/5r/I+2T9ctypY3/9M+U1j/2IpBjxgo/SiIVRSrKYtS/bjZRbnNtcz+/T3X7uWoIrdG9/39CNrSvgeAoKWzRVV5DENs6pD5RA0beN/z6RbgF1qc+gbHzW9p+CoE3ja1/+AeLIH++iEAAA&quot;"/>
    <we:property name="creatorSessionId" value="&quot;8322747e-8a68-4733-8df4-cc0ba19292f8&quot;"/>
    <we:property name="creatorTenantId" value="&quot;6975db7c-7613-4623-9e30-f0fe8ce86aec&quot;"/>
    <we:property name="creatorUserId" value="&quot;10032002E2609C31&quot;"/>
    <we:property name="datasetId" value="&quot;ee5f91fa-6e09-4c46-882d-21b59eab9185&quot;"/>
    <we:property name="embedUrl" value="&quot;/reportEmbed?reportId=7b171d0b-330d-4c38-8ae5-608b17397548&amp;config=eyJjbHVzdGVyVXJsIjoiaHR0cHM6Ly9XQUJJLUJSQVpJTC1TT1VUSC1CLVBSSU1BUlktcmVkaXJlY3QuYW5hbHlzaXMud2luZG93cy5uZXQiLCJlbWJlZEZlYXR1cmVzIjp7InVzYWdlTWV0cmljc1ZOZXh0Ijp0cnVlfX0%3D&amp;disableSensitivityBanner=true&quot;"/>
    <we:property name="initialStateBookmark" value="&quot;H4sIAAAAAAAAA+1YS27bMBC9isG1UVCSbUndOU6KFvkibrMpgmJEjhwGiqhSlBs38IV6jV6sQ0lJ8/EnKBLEMOqNyeGIM+/pkUPqhklVFhnMjuAK2Xv2KZdKgNSm47EuyxvjzvHx/uHwdP/b0fBwj8y6sErnJXt/wyyYCdozVVaQuSnI+PW8yyDLTmDieilkJXZZgabUOWTqJzbONGRNhfMuw+si0wbclGMLFt20U3KnPsX23gUUEYRVUxyjsI017XMZxWkPvZ7fD4IIg1CSW9k41JktdHFT1+FHOregcgrjbCEOYoFpMOgHXCQxOXuinkNltnVJZnvXhSF0hHlWOFaGcgq5QBeXIBgsm4xv2HAyMTgB23b3HgyOdFZdLbCPdWUEnmJaD+VW2ZnDqXKKoRxdc6LqxGgish7pjCHDxvqhylteuOte6B8jg0SkdIZzspQqn2Qt738p+NzAEGAcBJ1cEnkOKj2gjUSzM6vR7ipzS7vffZT0myIlaGTqy8CHII68KPBjGYtQRLD81bWCTuJ4wGXa9wYcgrDHZRL0iYN1L/alEH3JlS07Y51J9viFefPuhgjsUZJbLrJVaBuh9YBjPADgQRIGnuRxILy1e8SIGJpoQ1tq9mpqGukqt2b2REp8Y6REzVTZF5BRoXB0AcZutJSWoZ2f39Yx8ri8V6lakTTpv7wqSL00NPBlxP1BGsWhF4l+j/NBvOEl7rmyeYbMPyo0YMTF7ACnmD1N7W786dBtQmdgVHNIqWH8I7z2mHU3GXuAeNcdf5zbvXza9vdKQUdiR4KFZqoWChvmeuXaX7UHbTMvh79/lQuIWV+ravku3GfWL99tJrQV2naDbFXTbJoACfZi4BEHnmCc+DxZcbj8X/Nf5X6yfDluVNlffk15y7Lv8xB9kYp+6MeeH/KoF9c325WUW7y2ib5+SHf9u29hV0h3f9fQlS0LEHgCOdZoiiYhhbUfqQ9yibJtG/d/oGgBNaHPIKtc1PpLAauDUDYqyXDNA+77AavTcljnfwBqTXkVyxAAAA==&quot;"/>
    <we:property name="isFiltersActionButtonVisible" value="true"/>
    <we:property name="isVisualContainerHeaderHidden" value="false"/>
    <we:property name="pageDisplayName" value="&quot;Página 2&quot;"/>
    <we:property name="pageName" value="&quot;f50d89f4e1425338e37d&quot;"/>
    <we:property name="reportEmbeddedTime" value="&quot;2024-09-11T12:31:49.756Z&quot;"/>
    <we:property name="reportName" value="&quot;Exercicio_Grafico_de_Sales&quot;"/>
    <we:property name="reportState" value="&quot;CONNECTED&quot;"/>
    <we:property name="reportUrl" value="&quot;/groups/me/reports/7b171d0b-330d-4c38-8ae5-608b17397548/f50d89f4e1425338e37d?bookmarkGuid=581e57aa-b114-4a8a-9cda-ce60a4c83ce7&amp;bookmarkUsage=1&amp;ctid=6975db7c-7613-4623-9e30-f0fe8ce86aec&amp;fromEntryPoint=export&quot;"/>
  </we:properties>
  <we:bindings/>
  <we:snapshot xmlns:r="http://schemas.openxmlformats.org/officeDocument/2006/relationships"/>
</we:webextension>
</file>

<file path=ppt/webextensions/webextension3.xml><?xml version="1.0" encoding="utf-8"?>
<we:webextension xmlns:we="http://schemas.microsoft.com/office/webextensions/webextension/2010/11" id="{0dbf9f57-6cc6-4e12-a4cf-c161eb1c543e}">
  <we:reference id="WA200003233" version="2.0.0.3" store="pt-BR" storeType="OMEX"/>
  <we:alternateReferences/>
  <we:properties>
    <we:property name="Microsoft.Office.CampaignId" value="&quot;none&quot;"/>
    <we:property name="artifactViewState" value="&quot;live&quot;"/>
    <we:property name="backgroundColor" value="&quot;#FFFFFF&quot;"/>
    <we:property name="bookmark" value="&quot;H4sIAAAAAAAAA+1WTYvbMBD9K0HnUGQnTuy9bdMtFEoJTbuXksNYGnu1KJKR5TTpkv/ekZz9yHbZUAgbCs3F0pvJzJunJ+w7JlXbaNh+gRWyC/bJSCVAWjdI2JCZHsyTMikwExxGnGe5GGdFSVHbeGVNyy7umAdXo79WbQc6VCLwx3LIQOs51GFXgW5xyBp0rTWg1S/skynkXYe7IcNNo62DUHLhwWMou6Z02hOF5N2IOoLwao0LFL5Hcy7FlKdjDtmUY5GmCQbabZ8Qmb2YEkrH9jNrPChDbQLGk6SQ4yLPeQYpL0ucTqYBr5T2+5Rye7VpHE1HM2+bIM6lXIMRKFkcwWHbM75jl3XtsAa/314dBGdWd6sX8IXtnMCvWMWQ8cpvqUelDPVQQa4dSTV3loSMEVpWykf0Y2f2uvCwvbE/Zw5JSBmA4QPfGUG1dXTK+g/Kp2K1wHqFpqd1yGNJSKtMrffn/3gU33p6jcLZDTgf/FXe0kEG2elP1kl077dR+Q/K3VsgHT6jelbVd8t7j1LG7RMX7kXv6Z9e5eUuhCalKIo0K4RIRhLJxLwQR+37FnaY2c54Gv41W573Gn03yreDhdXyb67SeTkPFqCxPc736JVbQfP8tr2diR+90Zs4n/AERcEnZY6A9Jym6X8Tn/Rd8G8ZIqmqSTnikwzTHGSeJuOCh1KvTuBx40u7OZwi/p4ibIX02RIWtvNtAwLnYDBO0/SEFMY8OkwwMqgX1y48PyvyY9/6GnQXusaPHBbbBO6735EUWl9dCQAA&quot;"/>
    <we:property name="creatorSessionId" value="&quot;a7626b6b-c2e8-4d7f-9873-3474ccc2c40d&quot;"/>
    <we:property name="creatorTenantId" value="&quot;6975db7c-7613-4623-9e30-f0fe8ce86aec&quot;"/>
    <we:property name="creatorUserId" value="&quot;10032002E2609C31&quot;"/>
    <we:property name="datasetId" value="&quot;ee5f91fa-6e09-4c46-882d-21b59eab9185&quot;"/>
    <we:property name="embedUrl" value="&quot;/reportEmbed?reportId=7b171d0b-330d-4c38-8ae5-608b17397548&amp;config=eyJjbHVzdGVyVXJsIjoiaHR0cHM6Ly9XQUJJLUJSQVpJTC1TT1VUSC1CLVBSSU1BUlktcmVkaXJlY3QuYW5hbHlzaXMud2luZG93cy5uZXQiLCJlbWJlZEZlYXR1cmVzIjp7InVzYWdlTWV0cmljc1ZOZXh0Ijp0cnVlfX0%3D&amp;disableSensitivityBanner=true&quot;"/>
    <we:property name="initialStateBookmark" value="&quot;H4sIAAAAAAAAA+1WXWvbMBT9K0HPYchOk9h9S7MORtc21GtfRhjX1rWrokhGlrNkIf99V3K6fqw0DELLYH6xdHR977lHR1gbJmRTK1hfwALZMfushSxAGNuLWJ/pDjy5vDw7n1ydfb+YnJ8SbGonjW7Y8YY5sBW6G9m0oHwKAr/N+wyUmkHlZyWoBvusRtsYDUr+xC6YlpxtcdtnuKqVseBTZg4c+rRLCqc51Y4+DKgiFE4uMcPCdWjCRTHm8RGH4ZhjGscRer5NFxCYvRjiU4fyU6MdSE1lPMajKBVHaZLwIcQ8z3E8Gnu8lMrtQvL16aq21B31vK69KhOxBF2gYKEFi03HeMMmVWWxArebnj5ZnBrVLl7AM9PaAq+wDEvaSbemGqXUVEN6ubYk1cwaEjKs0LCULqCfWr3ThfvprfkxtUhCCg/0f/OdElQZS9ur/qB8KFYZVgvUHa2nPOaENFJXarf/D1vxtaNXS5zegnXeX/kdbaSXnT4yVqA9WQflP0p7b4G4/4zqu6q+nd97lCLuHrlwJ3pH//Aqz7d+aZQXaRoP06KIBgLJxDwt9tr3LewwNa121PxrtnzfY3StpWt6mVHib47S+3LuZaCw2c9375FbQP38tL2diR+80Zk4GfEIi5SP8gQB6T2O4/8mPui/4N8yRFSWo3zAR0OMExBJHB2l3Kd6tQOHK5eb1dMuwvMYYQuka4sfmNY1NRQ4A42hm7ojJDHE0WaCFl69MLb+/UWSH7vSN6BaXzVcclgoQmxkrnDPB/7qwwIt3+v2F8uuK0KGCQAA&quot;"/>
    <we:property name="isFiltersActionButtonVisible" value="true"/>
    <we:property name="isVisualContainerHeaderHidden" value="false"/>
    <we:property name="pageDisplayName" value="&quot;Página 3&quot;"/>
    <we:property name="pageName" value="&quot;80dc70240a570e9221e1&quot;"/>
    <we:property name="reportEmbeddedTime" value="&quot;2024-09-11T12:24:47.391Z&quot;"/>
    <we:property name="reportName" value="&quot;Exercicio_Grafico_de_Sales&quot;"/>
    <we:property name="reportState" value="&quot;CONNECTED&quot;"/>
    <we:property name="reportUrl" value="&quot;/groups/me/reports/7b171d0b-330d-4c38-8ae5-608b17397548/80dc70240a570e9221e1?bookmarkGuid=3ef83d34-4c52-486b-bcd9-9a4d24873667&amp;bookmarkUsage=1&amp;ctid=6975db7c-7613-4623-9e30-f0fe8ce86aec&amp;fromEntryPoint=export&quot;"/>
  </we:properties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1517</TotalTime>
  <Words>9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Segoe UI Light</vt:lpstr>
      <vt:lpstr>Office Theme</vt:lpstr>
      <vt:lpstr>Microsoft Power BI</vt:lpstr>
      <vt:lpstr>Microsoft Power BI</vt:lpstr>
      <vt:lpstr>Microsoft Power BI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Guilherme da Costa Azevedo</cp:lastModifiedBy>
  <cp:revision>3</cp:revision>
  <dcterms:created xsi:type="dcterms:W3CDTF">2018-06-07T21:39:02Z</dcterms:created>
  <dcterms:modified xsi:type="dcterms:W3CDTF">2024-09-11T12:45:42Z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