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9144000" cy="5143500" type="screen16x9"/>
  <p:notesSz cx="6858000" cy="9144000"/>
  <p:embeddedFontLs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La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5138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Caixa Registradora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Alexandre de Souza Sampaio Filho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Guilherme Henrique Gregorini Oliveira</a:t>
            </a:r>
          </a:p>
        </p:txBody>
      </p:sp>
      <p:sp>
        <p:nvSpPr>
          <p:cNvPr id="136" name="Shape 136"/>
          <p:cNvSpPr/>
          <p:nvPr/>
        </p:nvSpPr>
        <p:spPr>
          <a:xfrm>
            <a:off x="100975" y="3790950"/>
            <a:ext cx="3152700" cy="1276200"/>
          </a:xfrm>
          <a:prstGeom prst="roundRect">
            <a:avLst>
              <a:gd name="adj" fmla="val 16667"/>
            </a:avLst>
          </a:prstGeom>
          <a:solidFill>
            <a:srgbClr val="FFFFFF">
              <a:alpha val="392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" y="3848724"/>
            <a:ext cx="2935072" cy="1168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788" y="152400"/>
            <a:ext cx="2353963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9650" y="439275"/>
            <a:ext cx="1234250" cy="12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1482250" y="439275"/>
            <a:ext cx="3531300" cy="77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000">
                <a:solidFill>
                  <a:schemeClr val="lt2"/>
                </a:solidFill>
              </a:rPr>
              <a:t>Scanner via Celular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650" y="439275"/>
            <a:ext cx="1234250" cy="12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1482250" y="439275"/>
            <a:ext cx="3531300" cy="77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000">
                <a:solidFill>
                  <a:schemeClr val="lt2"/>
                </a:solidFill>
              </a:rPr>
              <a:t>Scanner via Celular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9800" y="152401"/>
            <a:ext cx="2353950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7000" y="439263"/>
            <a:ext cx="1234250" cy="123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3526538" y="2066665"/>
            <a:ext cx="2285927" cy="10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6000" dirty="0">
                <a:solidFill>
                  <a:schemeClr val="lt2"/>
                </a:solidFill>
              </a:rPr>
              <a:t>Demo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2665228" y="2066665"/>
            <a:ext cx="3934046" cy="10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6000" dirty="0">
                <a:solidFill>
                  <a:schemeClr val="lt2"/>
                </a:solidFill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190928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22200"/>
            <a:ext cx="9144000" cy="5465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703675" y="1496625"/>
            <a:ext cx="1759200" cy="318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2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</a:p>
        </p:txBody>
      </p:sp>
      <p:sp>
        <p:nvSpPr>
          <p:cNvPr id="148" name="Shape 148"/>
          <p:cNvSpPr/>
          <p:nvPr/>
        </p:nvSpPr>
        <p:spPr>
          <a:xfrm>
            <a:off x="6846975" y="1496625"/>
            <a:ext cx="1759200" cy="318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sz="2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Caixa</a:t>
            </a:r>
          </a:p>
        </p:txBody>
      </p:sp>
      <p:cxnSp>
        <p:nvCxnSpPr>
          <p:cNvPr id="149" name="Shape 149"/>
          <p:cNvCxnSpPr/>
          <p:nvPr/>
        </p:nvCxnSpPr>
        <p:spPr>
          <a:xfrm rot="10800000" flipH="1">
            <a:off x="2465175" y="1792550"/>
            <a:ext cx="4366200" cy="72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0" name="Shape 150"/>
          <p:cNvSpPr txBox="1"/>
          <p:nvPr/>
        </p:nvSpPr>
        <p:spPr>
          <a:xfrm>
            <a:off x="3446100" y="1456850"/>
            <a:ext cx="225180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b="1">
                <a:solidFill>
                  <a:schemeClr val="lt2"/>
                </a:solidFill>
              </a:rPr>
              <a:t>Chega com os produtos</a:t>
            </a:r>
          </a:p>
        </p:txBody>
      </p:sp>
      <p:cxnSp>
        <p:nvCxnSpPr>
          <p:cNvPr id="151" name="Shape 151"/>
          <p:cNvCxnSpPr/>
          <p:nvPr/>
        </p:nvCxnSpPr>
        <p:spPr>
          <a:xfrm rot="10800000">
            <a:off x="2489750" y="2234450"/>
            <a:ext cx="4353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2" name="Shape 152"/>
          <p:cNvSpPr txBox="1"/>
          <p:nvPr/>
        </p:nvSpPr>
        <p:spPr>
          <a:xfrm>
            <a:off x="3869700" y="1891550"/>
            <a:ext cx="140460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b="1">
                <a:solidFill>
                  <a:schemeClr val="lt2"/>
                </a:solidFill>
              </a:rPr>
              <a:t>Cria a compra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2977988" y="2821875"/>
            <a:ext cx="297840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b="1">
                <a:solidFill>
                  <a:schemeClr val="lt2"/>
                </a:solidFill>
              </a:rPr>
              <a:t>Registra os produtos comprados</a:t>
            </a:r>
          </a:p>
        </p:txBody>
      </p:sp>
      <p:cxnSp>
        <p:nvCxnSpPr>
          <p:cNvPr id="154" name="Shape 154"/>
          <p:cNvCxnSpPr/>
          <p:nvPr/>
        </p:nvCxnSpPr>
        <p:spPr>
          <a:xfrm>
            <a:off x="2895600" y="2611725"/>
            <a:ext cx="1438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5" name="Shape 155"/>
          <p:cNvCxnSpPr/>
          <p:nvPr/>
        </p:nvCxnSpPr>
        <p:spPr>
          <a:xfrm>
            <a:off x="2905088" y="2606050"/>
            <a:ext cx="0" cy="7689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6" name="Shape 156"/>
          <p:cNvCxnSpPr/>
          <p:nvPr/>
        </p:nvCxnSpPr>
        <p:spPr>
          <a:xfrm>
            <a:off x="2895600" y="3374950"/>
            <a:ext cx="3114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7" name="Shape 157"/>
          <p:cNvCxnSpPr/>
          <p:nvPr/>
        </p:nvCxnSpPr>
        <p:spPr>
          <a:xfrm rot="10800000">
            <a:off x="6010238" y="2612350"/>
            <a:ext cx="0" cy="7620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8" name="Shape 158"/>
          <p:cNvCxnSpPr/>
          <p:nvPr/>
        </p:nvCxnSpPr>
        <p:spPr>
          <a:xfrm>
            <a:off x="4410038" y="2611725"/>
            <a:ext cx="1600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9" name="Shape 159"/>
          <p:cNvSpPr txBox="1"/>
          <p:nvPr/>
        </p:nvSpPr>
        <p:spPr>
          <a:xfrm>
            <a:off x="3950900" y="3653675"/>
            <a:ext cx="103260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b="1">
                <a:solidFill>
                  <a:schemeClr val="lt2"/>
                </a:solidFill>
              </a:rPr>
              <a:t>Checkout</a:t>
            </a:r>
          </a:p>
        </p:txBody>
      </p:sp>
      <p:cxnSp>
        <p:nvCxnSpPr>
          <p:cNvPr id="160" name="Shape 160"/>
          <p:cNvCxnSpPr/>
          <p:nvPr/>
        </p:nvCxnSpPr>
        <p:spPr>
          <a:xfrm rot="10800000">
            <a:off x="2499225" y="3996575"/>
            <a:ext cx="4344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1" name="Shape 161"/>
          <p:cNvSpPr txBox="1"/>
          <p:nvPr/>
        </p:nvSpPr>
        <p:spPr>
          <a:xfrm>
            <a:off x="2999525" y="3938500"/>
            <a:ext cx="331080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200">
                <a:solidFill>
                  <a:schemeClr val="lt2"/>
                </a:solidFill>
              </a:rPr>
              <a:t>(Total, Pagamento, Troco e Update estoque)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2029350" y="221075"/>
            <a:ext cx="5686500" cy="65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600">
                <a:solidFill>
                  <a:schemeClr val="lt2"/>
                </a:solidFill>
              </a:rPr>
              <a:t>Banco de Dados - Estoque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950" y="1295400"/>
            <a:ext cx="5973449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1885950" y="4133850"/>
            <a:ext cx="5973300" cy="33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pt-BR">
                <a:solidFill>
                  <a:schemeClr val="lt2"/>
                </a:solidFill>
              </a:rPr>
              <a:t>estoque.csv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275" y="152400"/>
            <a:ext cx="3598699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5587500" y="2225700"/>
            <a:ext cx="2946900" cy="69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600">
                <a:solidFill>
                  <a:schemeClr val="lt2"/>
                </a:solidFill>
              </a:rPr>
              <a:t>Declarações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437" y="975000"/>
            <a:ext cx="5365125" cy="41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4036950" y="221825"/>
            <a:ext cx="1070100" cy="45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000">
                <a:solidFill>
                  <a:schemeClr val="lt2"/>
                </a:solidFill>
              </a:rPr>
              <a:t>Main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825" y="962025"/>
            <a:ext cx="5786349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2570563" y="223850"/>
            <a:ext cx="4002900" cy="45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>
                <a:solidFill>
                  <a:schemeClr val="lt2"/>
                </a:solidFill>
              </a:rPr>
              <a:t>Método: criaNovaCompra();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5796900" y="2211525"/>
            <a:ext cx="7344900" cy="85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763" y="992775"/>
            <a:ext cx="5142475" cy="415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2574000" y="312075"/>
            <a:ext cx="3996000" cy="61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>
                <a:solidFill>
                  <a:schemeClr val="lt2"/>
                </a:solidFill>
              </a:rPr>
              <a:t>Método: criaNovaCompra();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pt-BR" sz="2100">
                <a:solidFill>
                  <a:schemeClr val="accent1"/>
                </a:solidFill>
              </a:rPr>
              <a:t>Registra produtos comprados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88" y="1441550"/>
            <a:ext cx="8277223" cy="370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1559700" y="192525"/>
            <a:ext cx="6024600" cy="109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sz="2400">
                <a:solidFill>
                  <a:srgbClr val="3D85C6"/>
                </a:solidFill>
              </a:rPr>
              <a:t>Método: criaNovaCompra();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pt-BR" sz="2100">
                <a:solidFill>
                  <a:schemeClr val="lt2"/>
                </a:solidFill>
              </a:rPr>
              <a:t>Verifica estoque e salva no carrinho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74</Words>
  <Application>Microsoft Office PowerPoint</Application>
  <PresentationFormat>Apresentação na tela (16:9)</PresentationFormat>
  <Paragraphs>23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Montserrat</vt:lpstr>
      <vt:lpstr>Lato</vt:lpstr>
      <vt:lpstr>Courier New</vt:lpstr>
      <vt:lpstr>Arial</vt:lpstr>
      <vt:lpstr>Focus</vt:lpstr>
      <vt:lpstr>Caixa Registradora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Caixa Registradora</dc:title>
  <cp:lastModifiedBy>Guilherme Ziin</cp:lastModifiedBy>
  <cp:revision>2</cp:revision>
  <dcterms:modified xsi:type="dcterms:W3CDTF">2017-10-11T20:08:53Z</dcterms:modified>
</cp:coreProperties>
</file>