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C10CD-57FB-0B13-376A-581DB2B9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C65B2-2ED6-0348-F289-6A3202E65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B536EB-64BE-6D6C-494B-384D1EBB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9A3D9-B130-8819-86EE-22AC20B2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CE578-FE20-F931-8D4E-430F2138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DE016-030C-FDA3-4A2E-E0EE1B37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284AA1-73F0-9708-5D0D-E73FA8FC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8E40-6A01-2E6A-BC17-AC05289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6C9E30-D2D1-7442-ADD5-485D602B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31CD3-3476-DB67-BFE4-EACAA827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C76B3E-E0CF-FB20-3E7F-56578D3BD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E47C4-A391-C675-4F0C-20CF2E98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27CE9-83E7-6752-A930-D43C800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B55072-FD2D-1AF3-B9F9-F8A08020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0AFFBA-23D8-DC04-F977-A28F57D1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0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A8FA-271A-E855-5A64-6D4A5112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AFEFF-90E2-25AE-B77D-CDD32C1D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05169-7743-EEAA-057F-6D266E82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1A5208-72D4-2E1E-55DA-9EEFDF4A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B9EE8-5659-9002-E3F0-69117EDE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29841-CBD8-43F5-14CA-BE32AD0E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6AE19B-7DE2-1689-2FE5-4DA6F4B0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759598-7E96-26BD-0071-07B426C1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E1953-1315-12D8-13AD-6FE19F9F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B8312-EF29-9E94-19C0-B06B1CDD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07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B3044-4C0F-9868-71D4-0DBCA819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F5DB6-F2E7-61DC-CA47-463BAB958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C4493-9E7F-2FFF-D287-CA308FE9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3F40B1-8EB3-C54D-D6A6-B7AD9CC9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DD823-AC2B-659B-7114-B0073D44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E685E-41C9-3938-1A79-4567C831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7275-0CCA-76BF-8AC5-10879BB2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0DB78-33D4-F7A8-0A3C-304D7B0C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D3393-EDF5-1112-576B-89A345CA2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0ABAA2-ACF5-9455-B147-296644C3C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E6057C-4777-CEFB-6784-85945548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B7BBA8-265D-7D12-3D7F-F90E86FC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C8F5AE-39A0-2184-E55F-1CD5A23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366065-4C5A-6D11-A5D7-21477BC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8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8E8C-E9EF-6701-50BB-6FEF83C6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54C2B6-2E19-48DA-4249-304563E5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8F906C-8193-E741-7B33-0374004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82B673-A3D5-6D24-4030-73BE62AA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721517-C990-214F-BB3A-278D60B2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42268A-7161-6B1B-B26C-E3B6BFB1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64C3E1-5227-5B80-1A8C-3E73272D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09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9D928-7180-1872-645E-0C354DA4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1DADD-91C7-0AD0-4F91-4C3E74C6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B67DF0-B3B7-1E7A-8980-7D0D25D8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E75FA-F981-101C-6653-296E2F8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8FDD55-C524-0B3A-63A1-7BBA136C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8861C-BCDB-C906-7AF9-CCA56E0C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8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0E5F1-C090-2A48-2BC4-914B4A32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90F6EB-A5EC-86A0-6D82-1461DFEA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164CF-6420-428A-A744-353AA5A9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71FF38-B1E8-942B-748E-A676A053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FEE4BF-F256-53C3-F3DC-70B82BE6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F01223-7B79-D6E8-F6CD-2F6D89F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8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E2D000-A702-4E7D-9E89-88797271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C45188-EA02-3409-8A9D-EDE94E9B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FFEDB7-BF1E-D617-5B72-85D670FB8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4CA7C-DDF2-4043-94B7-0FB773366C44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38910-1D76-3E7F-505B-F477FB5A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CAA82-AF68-D627-48E7-1687385D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CBB0-AC58-4DA4-B5B9-E9084C9B40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6DEE-E3BE-5668-BEA1-C14B4223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1681"/>
          </a:xfrm>
        </p:spPr>
        <p:txBody>
          <a:bodyPr>
            <a:normAutofit/>
          </a:bodyPr>
          <a:lstStyle/>
          <a:p>
            <a:r>
              <a:rPr lang="pt-BR" sz="6600" b="0" i="0" dirty="0">
                <a:solidFill>
                  <a:srgbClr val="121212"/>
                </a:solidFill>
                <a:effectLst/>
                <a:latin typeface="Inter"/>
              </a:rPr>
              <a:t>Principais frameworks Python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D0EA2-6BF0-2F66-9266-C4F70CBAC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346122" y="4555221"/>
            <a:ext cx="7351551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0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6D3B2-3FB1-C193-6EFA-61CB24E1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456"/>
            <a:ext cx="10515600" cy="667231"/>
          </a:xfrm>
        </p:spPr>
        <p:txBody>
          <a:bodyPr>
            <a:normAutofit fontScale="90000"/>
          </a:bodyPr>
          <a:lstStyle/>
          <a:p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                                 Django:</a:t>
            </a:r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                      </a:t>
            </a:r>
            <a:br>
              <a:rPr lang="pt-BR" b="1" i="0" dirty="0">
                <a:effectLst/>
                <a:latin typeface="Söhne"/>
              </a:rPr>
            </a:br>
            <a:r>
              <a:rPr lang="pt-BR" b="1" i="0" dirty="0">
                <a:effectLst/>
                <a:latin typeface="Söhne"/>
              </a:rPr>
              <a:t>História</a:t>
            </a: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68D40-1F68-6F0E-36FC-4DCC4D56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971"/>
            <a:ext cx="10515600" cy="3869991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Django é um framework web Python de alto nível, conhecido por sua abordagem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batteries-included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", que fornece uma ampla gama de funcionalidades prontas para uso. Foi desenvolvido por Adrian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Holovaty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e Simon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Willison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, e foi lançado pela primeira vez em 2005 como um projeto de código aberto. O nome "Django" é uma homenagem ao guitarrista de jazz Django Reinhardt. O framework foi criado enquanto os desenvolvedores trabalhavam no jornal online Lawrence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Journal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-World, com o objetivo de tornar o desenvolvimento web mais eficiente e produtivo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3EF9F-C8F6-E3C8-AE70-8BECAA55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Söhne"/>
              </a:rPr>
              <a:t>Motivação</a:t>
            </a: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0B375-5851-3E23-83A4-79887C50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A motivação por trás do desenvolvimento do Django era simplificar o desenvolvimento de aplicativos web complexos, permitindo que os desenvolvedores se concentrassem mais na lógica de negócios do que na configuração técnica. Ele busca seguir o princípio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Don't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Repeat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Yourself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" (DRY) e enfatiza a reutilização de código e a facilidade de manutenção. Django também promove a segurança, fornecendo proteção contra muitos tipos comuns de ataques web, como CSRF e SQL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injection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.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5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F643-EF5B-A481-ABE2-97038524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Princípios Básicos</a:t>
            </a: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49531-A82A-3BD3-D273-3CF3B5D2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MVC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Django utiliza uma arquitetura semelhante ao MVC, chamada de "Model-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View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-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Template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" (MVT). Os modelos representam os dados, as visualizações são responsáveis pela lógica de apresentação e 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templates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lidam com a renderização das páginas HTML.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Administração Automática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O Django fornece uma interface de administração poderosa e automática para gerenciar os dados do aplicativo sem a necessidade de escrever código personalizado.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ORM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O Django possui um ORM integrado que permite aos desenvolvedores interagirem com o banco de dados usando Python ao invés de SQL puro.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67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9CDF6-DF4F-2C56-6B95-FDCB8A98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8957"/>
            <a:ext cx="10515600" cy="1023458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                         </a:t>
            </a: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</a:br>
            <a: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                              </a:t>
            </a:r>
            <a:r>
              <a:rPr lang="pt-BR" b="1" i="0" dirty="0" err="1">
                <a:effectLst/>
                <a:latin typeface="Söhne"/>
              </a:rPr>
              <a:t>Flask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:                         </a:t>
            </a:r>
            <a:b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</a:br>
            <a: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  <a:t> </a:t>
            </a:r>
            <a:br>
              <a:rPr lang="pt-BR" b="1" i="0" dirty="0">
                <a:solidFill>
                  <a:srgbClr val="404040"/>
                </a:solidFill>
                <a:effectLst/>
                <a:latin typeface="Roboto" panose="020F0502020204030204" pitchFamily="2" charset="0"/>
              </a:rPr>
            </a:br>
            <a:r>
              <a:rPr lang="pt-BR" b="1" i="0" dirty="0">
                <a:effectLst/>
                <a:latin typeface="Söhne"/>
              </a:rPr>
              <a:t>História</a:t>
            </a: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58683-CF62-2344-23BD-383B006A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56"/>
            <a:ext cx="10515600" cy="3324705"/>
          </a:xfrm>
        </p:spPr>
        <p:txBody>
          <a:bodyPr/>
          <a:lstStyle/>
          <a:p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um framework web Python micro, desenvolvido por Armin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Ronacher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em 2010. A abordagem "micro"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significa que ele oferece o mínimo necessário para criar aplicativos web, permitindo aos desenvolvedores escolher as bibliotecas e ferramentas que desejam usar.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foi inspirado pelo framework Ruby chamado Sinatra.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1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2FA77-8D92-C1AC-DA07-B6EEF498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>
                <a:effectLst/>
                <a:latin typeface="Söhne"/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F4A5A-C691-AE50-DE18-EB86E52D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251"/>
            <a:ext cx="10515600" cy="3777711"/>
          </a:xfrm>
        </p:spPr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A motivação por trás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fornecer uma estrutura leve e flexível para desenvolvimento web em Python. Ao contrário do Django, que é mais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opiniativo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e oferece mais funcionalidades internas,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minimalista e coloca o desenvolvedor no controle total. Ele é frequentemente escolhido quando a simplicidade e a personalização são essenciais.</a:t>
            </a:r>
            <a:endParaRPr lang="pt-B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9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8DAA-7461-61A4-A513-8A103EF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Princípios Básicos</a:t>
            </a:r>
            <a:br>
              <a:rPr lang="pt-BR" b="1" i="0" dirty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6A13E-62DF-B992-9A70-4505153F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Microframework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um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microframework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, o que significa que ele fornece o mínimo necessário para desenvolver aplicativos web. Ele não impõe estruturas rígidas e permite que os desenvolvedores escolham suas próprias bibliotecas e ferramentas.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Extensibilidade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altamente extensível por meio de extensões (como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Flask-SQLAlchemy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para banco de dados,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-WTF para formulários, etc.), permitindo que os desenvolvedores adicionem apenas as funcionalidades de que precisam.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Simplicidade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Flask</a:t>
            </a:r>
            <a:r>
              <a:rPr lang="pt-BR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é conhecido por sua simplicidade e clareza. O código geralmente é pequeno e fácil de entender, tornando-o uma escolha popular para projetos menores e prototipagem rápida.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790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Inter</vt:lpstr>
      <vt:lpstr>Roboto</vt:lpstr>
      <vt:lpstr>Söhne</vt:lpstr>
      <vt:lpstr>Tema do Office</vt:lpstr>
      <vt:lpstr>Principais frameworks Python</vt:lpstr>
      <vt:lpstr>                                    Django:                        História    </vt:lpstr>
      <vt:lpstr>Motivação </vt:lpstr>
      <vt:lpstr>Princípios Básicos </vt:lpstr>
      <vt:lpstr>                                                                Flask :                            História    </vt:lpstr>
      <vt:lpstr>Motivação</vt:lpstr>
      <vt:lpstr>Princípios Básicos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Principais frameworks Python</dc:title>
  <dc:creator>Guilherme</dc:creator>
  <cp:lastModifiedBy>Guilherme</cp:lastModifiedBy>
  <cp:revision>2</cp:revision>
  <dcterms:created xsi:type="dcterms:W3CDTF">2023-09-21T21:58:57Z</dcterms:created>
  <dcterms:modified xsi:type="dcterms:W3CDTF">2023-09-21T22:14:16Z</dcterms:modified>
</cp:coreProperties>
</file>