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2:45.13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E538-D192-4736-8875-2799A662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37970E-4638-4701-BB4B-C75C97C03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ECE28-C8E9-4607-B8DA-45ED37DD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C81D1-1025-4924-8C3F-27B5E880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BA2AE-225D-47CE-8701-4C9C8675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F1874-8F2A-4B3E-BF27-7249F2E8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B0387D-F7E6-4BAA-8591-3F472D1D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EF9CE3-E80A-4889-B127-1DB0A76C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FE271-7BF3-4B26-8A47-161F23C6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7C3FB-4748-42FE-9B15-C1B64EB3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51F02A-5D44-411B-9AAF-A3E968F7A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3ED8DF-9EC9-4F35-B83B-ED03A3F2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6F620-4634-4C7D-95CA-524A3C7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123D5-F99D-43F8-9E58-76CCEAFB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988C5-2FC0-4558-9A46-3A4EFC76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8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54732-63AB-4E41-B5D0-7DBCFF31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02A23-8BDA-4E44-8885-435912D1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E6D41-DFEA-47F9-8267-9C52825F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8A920-81B3-40B1-B81B-DFBB553D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819FE-ACD8-4DE6-BE47-7F8FF695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73395-7BB9-4ADC-AC18-24C8AA72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49E6-5BE3-41AC-8020-C5E245F8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B6CD3-C482-4810-949D-3A1C86B1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9D4D8-A457-49A8-9002-748646C9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7E3F5-847D-40E7-AD12-89948DD5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E4ED-C672-4986-8DFD-91D94907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2CA9F-145B-4224-A397-3915F100D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9180E2-1165-4342-B8A9-5066FE2F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2F605-0D5A-45C3-AEBA-31281ADA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BB2A6-13BC-4106-9305-4AFB7EDF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73A1D0-B809-4E6F-B9D5-54E16D1F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CF2AF-FAC3-4C9D-9E6D-C9C812BE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713E3-1302-4BBB-8B4D-C9BC49C0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A35B68-51AE-43F5-B3BD-89AA1BE64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5DD8FC-214F-4025-97DA-CA8632043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90CC78-4072-445D-A14D-949CADCBA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AF79B6-9B94-428F-8CA9-66080960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48702-6F8F-4731-B260-7A822285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800F38-9316-44F1-9399-6679546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1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495C0-E8CF-4102-8810-6373EAD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60CD2F-BF61-466B-9992-BA1662E6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AC45E4-99BF-4730-9B2B-04A0C1D8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71B6C6-7839-4155-BAAA-2F335A78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3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403866-94A4-43FB-A111-0AC7A321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9105E7-9A0E-4C0D-AB73-6F2C527E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75C061-A17A-45A2-A412-306F573C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7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ACA2C-DC77-47A7-9D91-EA503E4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C645-3822-4F03-9F33-3A8073AF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0F3B93-84C2-4609-9DEF-3B2DF64E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B5C6B-E995-4F16-AC08-AAF04597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1E8C0F-4664-462F-8EA5-27727D44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D50A8-9203-4C7B-A2D5-E5C3366E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D4A34-0BCB-470D-AA87-BFD18933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61DD79-72FB-422D-990C-D092FA93E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F8C048-EE9B-4A7C-BB20-7B755E79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FB923-1327-4523-BA4E-CD63FD4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F55FF-417F-4257-B235-8C9EE105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E1A08-A094-4A59-A067-E6E8853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3794DB-32D4-4A53-833A-57353B5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5DA9BE-D5A1-4BFF-863D-9BFDC841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F1D25-0DCB-479F-B981-A2428188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1CA9-D1EC-4DC4-87E0-69668074F1F9}" type="datetimeFigureOut">
              <a:rPr lang="de-DE" smtClean="0"/>
              <a:t>18.07.2021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34E34-E046-4959-9DE2-B0CA495A0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769D3-1E72-4FDF-9AC7-8F3B530D7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B78F-81CF-4465-8545-0AAEBE7D1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20406F-C255-4A99-BC00-F8AD214D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24" y="2298095"/>
            <a:ext cx="3171825" cy="1562100"/>
          </a:xfrm>
          <a:prstGeom prst="rect">
            <a:avLst/>
          </a:prstGeom>
        </p:spPr>
      </p:pic>
      <p:pic>
        <p:nvPicPr>
          <p:cNvPr id="1026" name="Picture 2" descr="Enter API key &#10;Reset &#10;Kills &#10;Deaths &#10;lose ">
            <a:extLst>
              <a:ext uri="{FF2B5EF4-FFF2-40B4-BE49-F238E27FC236}">
                <a16:creationId xmlns:a16="http://schemas.microsoft.com/office/drawing/2014/main" id="{FD0D4BC7-AB71-47D1-9407-ADD04D42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76" y="728662"/>
            <a:ext cx="2562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gende: Linie 6">
            <a:extLst>
              <a:ext uri="{FF2B5EF4-FFF2-40B4-BE49-F238E27FC236}">
                <a16:creationId xmlns:a16="http://schemas.microsoft.com/office/drawing/2014/main" id="{C0570FC4-3B82-4829-9631-88CE6D2E30CE}"/>
              </a:ext>
            </a:extLst>
          </p:cNvPr>
          <p:cNvSpPr/>
          <p:nvPr/>
        </p:nvSpPr>
        <p:spPr>
          <a:xfrm>
            <a:off x="7758261" y="3291560"/>
            <a:ext cx="725863" cy="251594"/>
          </a:xfrm>
          <a:prstGeom prst="borderCallout1">
            <a:avLst>
              <a:gd name="adj1" fmla="val 56080"/>
              <a:gd name="adj2" fmla="val -236"/>
              <a:gd name="adj3" fmla="val 15028"/>
              <a:gd name="adj4" fmla="val -3443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Close</a:t>
            </a:r>
          </a:p>
        </p:txBody>
      </p:sp>
      <p:sp>
        <p:nvSpPr>
          <p:cNvPr id="11" name="Legende: Linie 10">
            <a:extLst>
              <a:ext uri="{FF2B5EF4-FFF2-40B4-BE49-F238E27FC236}">
                <a16:creationId xmlns:a16="http://schemas.microsoft.com/office/drawing/2014/main" id="{57031687-FBDB-4159-BFD7-30DC9480F33F}"/>
              </a:ext>
            </a:extLst>
          </p:cNvPr>
          <p:cNvSpPr/>
          <p:nvPr/>
        </p:nvSpPr>
        <p:spPr>
          <a:xfrm>
            <a:off x="5809875" y="3543154"/>
            <a:ext cx="846841" cy="251594"/>
          </a:xfrm>
          <a:prstGeom prst="borderCallout1">
            <a:avLst>
              <a:gd name="adj1" fmla="val 54006"/>
              <a:gd name="adj2" fmla="val 95868"/>
              <a:gd name="adj3" fmla="val 35863"/>
              <a:gd name="adj4" fmla="val 13357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Deaths</a:t>
            </a:r>
            <a:endParaRPr lang="de-DE" dirty="0"/>
          </a:p>
        </p:txBody>
      </p:sp>
      <p:sp>
        <p:nvSpPr>
          <p:cNvPr id="13" name="Legende: Linie 12">
            <a:extLst>
              <a:ext uri="{FF2B5EF4-FFF2-40B4-BE49-F238E27FC236}">
                <a16:creationId xmlns:a16="http://schemas.microsoft.com/office/drawing/2014/main" id="{CC64B3B0-C3FA-41E2-91CE-EA1A0B413E54}"/>
              </a:ext>
            </a:extLst>
          </p:cNvPr>
          <p:cNvSpPr/>
          <p:nvPr/>
        </p:nvSpPr>
        <p:spPr>
          <a:xfrm>
            <a:off x="6051430" y="3229256"/>
            <a:ext cx="604152" cy="251594"/>
          </a:xfrm>
          <a:prstGeom prst="borderCallout1">
            <a:avLst>
              <a:gd name="adj1" fmla="val 54006"/>
              <a:gd name="adj2" fmla="val 95868"/>
              <a:gd name="adj3" fmla="val 89591"/>
              <a:gd name="adj4" fmla="val 13966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Kills</a:t>
            </a:r>
          </a:p>
        </p:txBody>
      </p:sp>
      <p:sp>
        <p:nvSpPr>
          <p:cNvPr id="14" name="Legende: Linie 13">
            <a:extLst>
              <a:ext uri="{FF2B5EF4-FFF2-40B4-BE49-F238E27FC236}">
                <a16:creationId xmlns:a16="http://schemas.microsoft.com/office/drawing/2014/main" id="{DBB3706E-B70D-41FF-957B-290D36087DDF}"/>
              </a:ext>
            </a:extLst>
          </p:cNvPr>
          <p:cNvSpPr/>
          <p:nvPr/>
        </p:nvSpPr>
        <p:spPr>
          <a:xfrm>
            <a:off x="6578776" y="2474316"/>
            <a:ext cx="1491701" cy="320512"/>
          </a:xfrm>
          <a:prstGeom prst="borderCallout1">
            <a:avLst>
              <a:gd name="adj1" fmla="val 102715"/>
              <a:gd name="adj2" fmla="val 49115"/>
              <a:gd name="adj3" fmla="val 213448"/>
              <a:gd name="adj4" fmla="val 42302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Enter API </a:t>
            </a:r>
            <a:r>
              <a:rPr lang="de-DE" dirty="0" err="1"/>
              <a:t>key</a:t>
            </a:r>
            <a:endParaRPr lang="de-DE" dirty="0"/>
          </a:p>
        </p:txBody>
      </p:sp>
      <p:sp>
        <p:nvSpPr>
          <p:cNvPr id="15" name="Legende: Linie 14">
            <a:extLst>
              <a:ext uri="{FF2B5EF4-FFF2-40B4-BE49-F238E27FC236}">
                <a16:creationId xmlns:a16="http://schemas.microsoft.com/office/drawing/2014/main" id="{F11D4C0F-0B57-4FB9-A887-9C14C0BADEDA}"/>
              </a:ext>
            </a:extLst>
          </p:cNvPr>
          <p:cNvSpPr/>
          <p:nvPr/>
        </p:nvSpPr>
        <p:spPr>
          <a:xfrm>
            <a:off x="5909094" y="2857132"/>
            <a:ext cx="746488" cy="251594"/>
          </a:xfrm>
          <a:prstGeom prst="borderCallout1">
            <a:avLst>
              <a:gd name="adj1" fmla="val 54006"/>
              <a:gd name="adj2" fmla="val 95868"/>
              <a:gd name="adj3" fmla="val 127307"/>
              <a:gd name="adj4" fmla="val 14395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F54BB0-4299-44AC-8ACC-8D795FAB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2" y="2647950"/>
            <a:ext cx="3171825" cy="15621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BBD300-988C-4CF5-9208-52F24DD9A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08" y="4576763"/>
            <a:ext cx="2724150" cy="1552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32BA37-D60D-4DF3-8AF5-AAB684526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554" y="5224738"/>
            <a:ext cx="11715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2</cp:revision>
  <dcterms:created xsi:type="dcterms:W3CDTF">2021-07-18T12:42:17Z</dcterms:created>
  <dcterms:modified xsi:type="dcterms:W3CDTF">2021-07-18T12:50:12Z</dcterms:modified>
</cp:coreProperties>
</file>