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1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BE538-D192-4736-8875-2799A662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37970E-4638-4701-BB4B-C75C97C03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4ECE28-C8E9-4607-B8DA-45ED37DD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C81D1-1025-4924-8C3F-27B5E880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BA2AE-225D-47CE-8701-4C9C8675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71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F1874-8F2A-4B3E-BF27-7249F2E8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B0387D-F7E6-4BAA-8591-3F472D1DC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EF9CE3-E80A-4889-B127-1DB0A76C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0FE271-7BF3-4B26-8A47-161F23C6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B7C3FB-4748-42FE-9B15-C1B64EB3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67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51F02A-5D44-411B-9AAF-A3E968F7A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3ED8DF-9EC9-4F35-B83B-ED03A3F29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06F620-4634-4C7D-95CA-524A3C72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123D5-F99D-43F8-9E58-76CCEAFB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C988C5-2FC0-4558-9A46-3A4EFC76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81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54732-63AB-4E41-B5D0-7DBCFF31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02A23-8BDA-4E44-8885-435912D1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E6D41-DFEA-47F9-8267-9C52825F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8A920-81B3-40B1-B81B-DFBB553D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819FE-ACD8-4DE6-BE47-7F8FF695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73395-7BB9-4ADC-AC18-24C8AA72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DD49E6-5BE3-41AC-8020-C5E245F8C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FB6CD3-C482-4810-949D-3A1C86B1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49D4D8-A457-49A8-9002-748646C9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17E3F5-847D-40E7-AD12-89948DD5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92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E4ED-C672-4986-8DFD-91D94907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12CA9F-145B-4224-A397-3915F100D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9180E2-1165-4342-B8A9-5066FE2F6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E2F605-0D5A-45C3-AEBA-31281ADA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DBB2A6-13BC-4106-9305-4AFB7EDF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3A1D0-B809-4E6F-B9D5-54E16D1F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05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CF2AF-FAC3-4C9D-9E6D-C9C812BE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9713E3-1302-4BBB-8B4D-C9BC49C0F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A35B68-51AE-43F5-B3BD-89AA1BE64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5DD8FC-214F-4025-97DA-CA8632043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90CC78-4072-445D-A14D-949CADCBA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7AF79B6-9B94-428F-8CA9-66080960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748702-6F8F-4731-B260-7A822285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800F38-9316-44F1-9399-6679546D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1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495C0-E8CF-4102-8810-6373EAD2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60CD2F-BF61-466B-9992-BA1662E6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AC45E4-99BF-4730-9B2B-04A0C1D8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71B6C6-7839-4155-BAAA-2F335A78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32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403866-94A4-43FB-A111-0AC7A321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9105E7-9A0E-4C0D-AB73-6F2C527E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75C061-A17A-45A2-A412-306F573C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7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ACA2C-DC77-47A7-9D91-EA503E4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EC645-3822-4F03-9F33-3A8073AF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0F3B93-84C2-4609-9DEF-3B2DF64E0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4B5C6B-E995-4F16-AC08-AAF04597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1E8C0F-4664-462F-8EA5-27727D44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8D50A8-9203-4C7B-A2D5-E5C3366E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53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D4A34-0BCB-470D-AA87-BFD18933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61DD79-72FB-422D-990C-D092FA93E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F8C048-EE9B-4A7C-BB20-7B755E79F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FB923-1327-4523-BA4E-CD63FD4B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8F55FF-417F-4257-B235-8C9EE105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CE1A08-A094-4A59-A067-E6E88532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3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3794DB-32D4-4A53-833A-57353B5A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5DA9BE-D5A1-4BFF-863D-9BFDC8418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EF1D25-0DCB-479F-B981-A24281889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1CA9-D1EC-4DC4-87E0-69668074F1F9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E34E34-E046-4959-9DE2-B0CA495A0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769D3-1E72-4FDF-9AC7-8F3B530D7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62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1A2F2B62-6097-4FD6-B5E5-4B5006DDB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14" y="3429000"/>
            <a:ext cx="4686954" cy="282932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FA90F99-BF1F-4331-BE9E-0F5E70B64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108" y="551825"/>
            <a:ext cx="5087060" cy="2876951"/>
          </a:xfrm>
          <a:prstGeom prst="rect">
            <a:avLst/>
          </a:prstGeom>
        </p:spPr>
      </p:pic>
      <p:sp>
        <p:nvSpPr>
          <p:cNvPr id="21" name="Legende: Linie 20">
            <a:extLst>
              <a:ext uri="{FF2B5EF4-FFF2-40B4-BE49-F238E27FC236}">
                <a16:creationId xmlns:a16="http://schemas.microsoft.com/office/drawing/2014/main" id="{E507E303-C809-4B35-B5B8-4C9EF19E0979}"/>
              </a:ext>
            </a:extLst>
          </p:cNvPr>
          <p:cNvSpPr/>
          <p:nvPr/>
        </p:nvSpPr>
        <p:spPr>
          <a:xfrm>
            <a:off x="3296214" y="1990300"/>
            <a:ext cx="720522" cy="320512"/>
          </a:xfrm>
          <a:prstGeom prst="borderCallout1">
            <a:avLst>
              <a:gd name="adj1" fmla="val 102715"/>
              <a:gd name="adj2" fmla="val 49115"/>
              <a:gd name="adj3" fmla="val 220890"/>
              <a:gd name="adj4" fmla="val 115136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100%</a:t>
            </a:r>
          </a:p>
        </p:txBody>
      </p:sp>
      <p:sp>
        <p:nvSpPr>
          <p:cNvPr id="22" name="Legende: Linie 21">
            <a:extLst>
              <a:ext uri="{FF2B5EF4-FFF2-40B4-BE49-F238E27FC236}">
                <a16:creationId xmlns:a16="http://schemas.microsoft.com/office/drawing/2014/main" id="{30CA7BB1-5704-408D-8A5B-52EF89DC0103}"/>
              </a:ext>
            </a:extLst>
          </p:cNvPr>
          <p:cNvSpPr/>
          <p:nvPr/>
        </p:nvSpPr>
        <p:spPr>
          <a:xfrm>
            <a:off x="3296214" y="4523148"/>
            <a:ext cx="720522" cy="320512"/>
          </a:xfrm>
          <a:prstGeom prst="borderCallout1">
            <a:avLst>
              <a:gd name="adj1" fmla="val 102715"/>
              <a:gd name="adj2" fmla="val 49115"/>
              <a:gd name="adj3" fmla="val 253141"/>
              <a:gd name="adj4" fmla="val 11624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500%</a:t>
            </a:r>
          </a:p>
        </p:txBody>
      </p:sp>
    </p:spTree>
    <p:extLst>
      <p:ext uri="{BB962C8B-B14F-4D97-AF65-F5344CB8AC3E}">
        <p14:creationId xmlns:p14="http://schemas.microsoft.com/office/powerpoint/2010/main" val="259435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BA7824C-5D68-42D3-B00E-3687B9E46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335" y="2242435"/>
            <a:ext cx="3171825" cy="1562100"/>
          </a:xfrm>
          <a:prstGeom prst="rect">
            <a:avLst/>
          </a:prstGeom>
        </p:spPr>
      </p:pic>
      <p:sp>
        <p:nvSpPr>
          <p:cNvPr id="5" name="Legende: Linie 4">
            <a:extLst>
              <a:ext uri="{FF2B5EF4-FFF2-40B4-BE49-F238E27FC236}">
                <a16:creationId xmlns:a16="http://schemas.microsoft.com/office/drawing/2014/main" id="{4201CFC5-D408-4B28-B241-9D50E14EA43F}"/>
              </a:ext>
            </a:extLst>
          </p:cNvPr>
          <p:cNvSpPr/>
          <p:nvPr/>
        </p:nvSpPr>
        <p:spPr>
          <a:xfrm>
            <a:off x="5993072" y="3235900"/>
            <a:ext cx="725863" cy="251594"/>
          </a:xfrm>
          <a:prstGeom prst="borderCallout1">
            <a:avLst>
              <a:gd name="adj1" fmla="val 56080"/>
              <a:gd name="adj2" fmla="val -236"/>
              <a:gd name="adj3" fmla="val 15028"/>
              <a:gd name="adj4" fmla="val -3443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Close</a:t>
            </a:r>
          </a:p>
        </p:txBody>
      </p:sp>
      <p:sp>
        <p:nvSpPr>
          <p:cNvPr id="6" name="Legende: Linie 5">
            <a:extLst>
              <a:ext uri="{FF2B5EF4-FFF2-40B4-BE49-F238E27FC236}">
                <a16:creationId xmlns:a16="http://schemas.microsoft.com/office/drawing/2014/main" id="{EED59227-3A80-4EEF-867F-C82AE2EBD2EF}"/>
              </a:ext>
            </a:extLst>
          </p:cNvPr>
          <p:cNvSpPr/>
          <p:nvPr/>
        </p:nvSpPr>
        <p:spPr>
          <a:xfrm>
            <a:off x="4044686" y="3487494"/>
            <a:ext cx="846841" cy="251594"/>
          </a:xfrm>
          <a:prstGeom prst="borderCallout1">
            <a:avLst>
              <a:gd name="adj1" fmla="val 54006"/>
              <a:gd name="adj2" fmla="val 95868"/>
              <a:gd name="adj3" fmla="val 35863"/>
              <a:gd name="adj4" fmla="val 13357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Deaths</a:t>
            </a:r>
            <a:endParaRPr lang="de-DE" dirty="0"/>
          </a:p>
        </p:txBody>
      </p:sp>
      <p:sp>
        <p:nvSpPr>
          <p:cNvPr id="7" name="Legende: Linie 6">
            <a:extLst>
              <a:ext uri="{FF2B5EF4-FFF2-40B4-BE49-F238E27FC236}">
                <a16:creationId xmlns:a16="http://schemas.microsoft.com/office/drawing/2014/main" id="{4F89E87F-F2C9-487D-B6F4-E9B16AB6486C}"/>
              </a:ext>
            </a:extLst>
          </p:cNvPr>
          <p:cNvSpPr/>
          <p:nvPr/>
        </p:nvSpPr>
        <p:spPr>
          <a:xfrm>
            <a:off x="4286241" y="3173596"/>
            <a:ext cx="604152" cy="251594"/>
          </a:xfrm>
          <a:prstGeom prst="borderCallout1">
            <a:avLst>
              <a:gd name="adj1" fmla="val 54006"/>
              <a:gd name="adj2" fmla="val 95868"/>
              <a:gd name="adj3" fmla="val 89591"/>
              <a:gd name="adj4" fmla="val 13966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Kills</a:t>
            </a:r>
          </a:p>
        </p:txBody>
      </p:sp>
      <p:sp>
        <p:nvSpPr>
          <p:cNvPr id="8" name="Legende: Linie 7">
            <a:extLst>
              <a:ext uri="{FF2B5EF4-FFF2-40B4-BE49-F238E27FC236}">
                <a16:creationId xmlns:a16="http://schemas.microsoft.com/office/drawing/2014/main" id="{4E9ECF91-35D1-4079-85EF-6FF85D1974B2}"/>
              </a:ext>
            </a:extLst>
          </p:cNvPr>
          <p:cNvSpPr/>
          <p:nvPr/>
        </p:nvSpPr>
        <p:spPr>
          <a:xfrm>
            <a:off x="4813587" y="2418656"/>
            <a:ext cx="1491701" cy="320512"/>
          </a:xfrm>
          <a:prstGeom prst="borderCallout1">
            <a:avLst>
              <a:gd name="adj1" fmla="val 102715"/>
              <a:gd name="adj2" fmla="val 49115"/>
              <a:gd name="adj3" fmla="val 213448"/>
              <a:gd name="adj4" fmla="val 42302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Enter API </a:t>
            </a:r>
            <a:r>
              <a:rPr lang="de-DE" dirty="0" err="1"/>
              <a:t>key</a:t>
            </a:r>
            <a:endParaRPr lang="de-DE" dirty="0"/>
          </a:p>
        </p:txBody>
      </p:sp>
      <p:sp>
        <p:nvSpPr>
          <p:cNvPr id="9" name="Legende: Linie 8">
            <a:extLst>
              <a:ext uri="{FF2B5EF4-FFF2-40B4-BE49-F238E27FC236}">
                <a16:creationId xmlns:a16="http://schemas.microsoft.com/office/drawing/2014/main" id="{227A1AB7-C6AF-46F9-8CB8-BF7322508F24}"/>
              </a:ext>
            </a:extLst>
          </p:cNvPr>
          <p:cNvSpPr/>
          <p:nvPr/>
        </p:nvSpPr>
        <p:spPr>
          <a:xfrm>
            <a:off x="4143905" y="2801472"/>
            <a:ext cx="746488" cy="251594"/>
          </a:xfrm>
          <a:prstGeom prst="borderCallout1">
            <a:avLst>
              <a:gd name="adj1" fmla="val 54006"/>
              <a:gd name="adj2" fmla="val 95868"/>
              <a:gd name="adj3" fmla="val 127307"/>
              <a:gd name="adj4" fmla="val 143953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846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</dc:creator>
  <cp:lastModifiedBy>Alex</cp:lastModifiedBy>
  <cp:revision>4</cp:revision>
  <dcterms:created xsi:type="dcterms:W3CDTF">2021-07-18T12:42:17Z</dcterms:created>
  <dcterms:modified xsi:type="dcterms:W3CDTF">2021-08-08T13:28:05Z</dcterms:modified>
</cp:coreProperties>
</file>