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7B9A0-9988-201C-8549-5B6A3556D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Software Inovador </a:t>
            </a:r>
            <a:r>
              <a:rPr lang="pt-BR"/>
              <a:t>para Educação - VIGUNI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5A0FB5-C36A-4D21-DB15-085D7EA92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Conectando Alunos, Professores e Gestores Educacionais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58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6A211-58ED-B104-B66B-D75A7C51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4340A-9BC7-2687-8AB0-3181C1B3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Problema :</a:t>
            </a:r>
            <a:r>
              <a:rPr lang="pt-BR" dirty="0"/>
              <a:t> A educação enfrenta desafios na conexão entre alunos, professores e gestores, especialmente no ensino remoto e híbrido.</a:t>
            </a:r>
            <a:br>
              <a:rPr lang="pt-BR" dirty="0"/>
            </a:br>
            <a:r>
              <a:rPr lang="pt-BR" b="1" dirty="0"/>
              <a:t>Solução:</a:t>
            </a:r>
            <a:r>
              <a:rPr lang="pt-BR" dirty="0"/>
              <a:t> Um software web inovador que oferece ferramentas interativas e personalizadas para facilitar o ensino e a gestão educacional.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45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814DA-BD1D-75BF-FBA9-549EC4A9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047C2-64B9-A3B3-5343-F0B1E99C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Criar uma plataforma integrada para ensino remoto e híbrido.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Melhorar a comunicação entre alunos, professores e gestores.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Disponibilizar recursos interativos e personalizados para o aprendizado.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07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D645F-1D8B-3E01-0D5A-3E425BF4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Segmento de atuação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61EB6-00E6-DF5F-2A78-968E60FF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produto se enquadra no segmento de Educação pois oferece uma solução tecnológica que melhora a comunicação, gestão e experiência de aprendizado em instituições de ensino. Com recursos modernos, a plataforma visa otimizar a interação entre os diferentes agentes do processo educacional, promovendo um ensino mais dinâmico e acessível.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73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A5F15-1663-C8C9-CD3D-2BDB61A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usuário e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251FD-4E88-F8DA-F7B6-7B85A622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software possuirá três interfaces distintas para diferentes tipos de usuários: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Gestor Educacional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42186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137</TotalTime>
  <Words>169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Arial</vt:lpstr>
      <vt:lpstr>Gill Sans MT</vt:lpstr>
      <vt:lpstr>Pacote</vt:lpstr>
      <vt:lpstr>Software Inovador para Educação - VIGUNI </vt:lpstr>
      <vt:lpstr>Introdução </vt:lpstr>
      <vt:lpstr>Objetivos </vt:lpstr>
      <vt:lpstr>Segmento de atuação</vt:lpstr>
      <vt:lpstr>TIPO de usuário e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Reis Carvalho Reis Carvalho</dc:creator>
  <cp:lastModifiedBy>Guilherme Reis Carvalho Reis Carvalho</cp:lastModifiedBy>
  <cp:revision>2</cp:revision>
  <dcterms:created xsi:type="dcterms:W3CDTF">2025-03-06T12:20:05Z</dcterms:created>
  <dcterms:modified xsi:type="dcterms:W3CDTF">2025-03-06T14:37:45Z</dcterms:modified>
</cp:coreProperties>
</file>