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9"/>
  </p:normalViewPr>
  <p:slideViewPr>
    <p:cSldViewPr snapToGrid="0">
      <p:cViewPr varScale="1">
        <p:scale>
          <a:sx n="88" d="100"/>
          <a:sy n="88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October 10,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3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October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October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October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October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7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October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October 10,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0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October 10,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61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October 10,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3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October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October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1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October 10,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1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05202D-8679-57C0-A76F-A10F1A42D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243" y="483324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pt-BR" sz="4800" dirty="0"/>
              <a:t>Estudo Dirigido: Bridge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AF5D48-CC01-6C4D-BFF8-E381ED99B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173" y="3862631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pt-BR" dirty="0">
                <a:solidFill>
                  <a:schemeClr val="tx1">
                    <a:alpha val="60000"/>
                  </a:schemeClr>
                </a:solidFill>
              </a:rPr>
              <a:t>Bridge</a:t>
            </a:r>
          </a:p>
          <a:p>
            <a:pPr algn="r"/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4" name="Picture 3" descr="Rede de conexão abstrata em uma tela de fundo branca">
            <a:extLst>
              <a:ext uri="{FF2B5EF4-FFF2-40B4-BE49-F238E27FC236}">
                <a16:creationId xmlns:a16="http://schemas.microsoft.com/office/drawing/2014/main" id="{70C4EA36-745B-0B9B-9F02-64905455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331"/>
          <a:stretch>
            <a:fillRect/>
          </a:stretch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16D5FC-7715-6CD6-4E4C-EEF1987DFCBC}"/>
              </a:ext>
            </a:extLst>
          </p:cNvPr>
          <p:cNvSpPr txBox="1"/>
          <p:nvPr/>
        </p:nvSpPr>
        <p:spPr>
          <a:xfrm>
            <a:off x="2611243" y="1371153"/>
            <a:ext cx="629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Guilherme Reis, Guilherme M, Gabriel Luan, Vinicius Trevisan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30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81DA2-8594-568C-9CFE-AE13173B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Intenção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A5735-8CF9-F76F-093B-E79C91EF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Bridge e um padrão de projeto estrutural que tem a intenção de desacoplar umas abstração da sua implementação , de modo que as duas passam  variar e evoluir independentemente </a:t>
            </a:r>
          </a:p>
          <a:p>
            <a:r>
              <a:rPr lang="pt-BR" dirty="0"/>
              <a:t>Abstração é um código de alto nível que geralmente delega ações para outro  objeto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88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1376E-AE80-DD37-8CB4-95A0BCC0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Padrao</a:t>
            </a:r>
            <a:r>
              <a:rPr lang="pt-BR" dirty="0"/>
              <a:t> Bridge: Abstração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72884A-97CA-3862-5D45-0D6A6E1546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0446" y="1881275"/>
            <a:ext cx="1032511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Separar a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(interface principal) da sua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permitindo que ambas evoluam de forma independente.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Abstração: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a lógica de alto nível (o “o quê”).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Implementação: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Fornece os detalhes concretos (o “como”).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Benefício: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Evita código rígido e duplicado, facilita extensões sem alterar código existente.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 comum: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Controle remoto (abstração) e diferentes dispositivos como TV ou rádio (implementação).</a:t>
            </a:r>
          </a:p>
        </p:txBody>
      </p:sp>
    </p:spTree>
    <p:extLst>
      <p:ext uri="{BB962C8B-B14F-4D97-AF65-F5344CB8AC3E}">
        <p14:creationId xmlns:p14="http://schemas.microsoft.com/office/powerpoint/2010/main" val="259922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B1AFF-629E-BBB0-4191-15325DA3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Padrao</a:t>
            </a:r>
            <a:r>
              <a:rPr lang="pt-BR" dirty="0"/>
              <a:t> Bridge: Implementação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694A0C-46C6-976C-E001-9E293EA94C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74" y="2583090"/>
            <a:ext cx="87158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Implementação: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Fornece os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detalhes concretos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 abstração.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 interface que a abstração usa para delegar operações.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 ter várias versões/tipos (ex.: diferentes dispositivos, drivers,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renderizadores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intercambiável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pode ser trocada sem alterar a abstração.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evolução independente da abstração.</a:t>
            </a:r>
          </a:p>
        </p:txBody>
      </p:sp>
    </p:spTree>
    <p:extLst>
      <p:ext uri="{BB962C8B-B14F-4D97-AF65-F5344CB8AC3E}">
        <p14:creationId xmlns:p14="http://schemas.microsoft.com/office/powerpoint/2010/main" val="90022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CB8C2-E59D-765F-A1A5-54F02B16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padrão a ser resolvido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05E9B4-C506-F299-5F0D-55CEFC081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8891" y="2213514"/>
            <a:ext cx="1140357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Quando temos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múltiplas variações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uma abstração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sua implementação → o número de subclasses cresce de forma explosiva (combinatória).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Dificuldade em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evoluir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código, já que mudanças na abstração podem exigir alterações nas implementações, e vice-versa.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 fica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rígido e duplicado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dificultando reutilização.</a:t>
            </a:r>
          </a:p>
        </p:txBody>
      </p:sp>
    </p:spTree>
    <p:extLst>
      <p:ext uri="{BB962C8B-B14F-4D97-AF65-F5344CB8AC3E}">
        <p14:creationId xmlns:p14="http://schemas.microsoft.com/office/powerpoint/2010/main" val="389029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2677-BCB7-9B75-5760-AB7BF16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Classes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 descr="Diagrama&#10;&#10;O conteúdo gerado por IA pode estar incorreto.">
            <a:extLst>
              <a:ext uri="{FF2B5EF4-FFF2-40B4-BE49-F238E27FC236}">
                <a16:creationId xmlns:a16="http://schemas.microsoft.com/office/drawing/2014/main" id="{C807FD75-1DD9-FE2B-AAA7-2B7A5897D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103" y="2150269"/>
            <a:ext cx="5969793" cy="3979862"/>
          </a:xfrm>
        </p:spPr>
      </p:pic>
    </p:spTree>
    <p:extLst>
      <p:ext uri="{BB962C8B-B14F-4D97-AF65-F5344CB8AC3E}">
        <p14:creationId xmlns:p14="http://schemas.microsoft.com/office/powerpoint/2010/main" val="330900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502EC-4999-BBBF-7D33-0AF3CA1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81507F-0CAC-5858-F910-152C4134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b="1" dirty="0" err="1"/>
              <a:t>Abstraction</a:t>
            </a:r>
            <a:r>
              <a:rPr lang="pt-BR" dirty="0"/>
              <a:t>: define a interface de alto nível.</a:t>
            </a:r>
          </a:p>
          <a:p>
            <a:r>
              <a:rPr lang="pt-BR" b="1" dirty="0" err="1"/>
              <a:t>RefinedAbstraction</a:t>
            </a:r>
            <a:r>
              <a:rPr lang="pt-BR" dirty="0"/>
              <a:t>: especializações da abstração.</a:t>
            </a:r>
          </a:p>
          <a:p>
            <a:r>
              <a:rPr lang="pt-BR" b="1" dirty="0" err="1"/>
              <a:t>Implementor</a:t>
            </a:r>
            <a:r>
              <a:rPr lang="pt-BR" dirty="0"/>
              <a:t>: interface para as implementações.</a:t>
            </a:r>
          </a:p>
          <a:p>
            <a:r>
              <a:rPr lang="pt-BR" b="1" dirty="0" err="1"/>
              <a:t>ConcreteImplementor</a:t>
            </a:r>
            <a:r>
              <a:rPr lang="pt-BR" b="1" dirty="0"/>
              <a:t>(</a:t>
            </a:r>
            <a:r>
              <a:rPr lang="pt-BR" b="1" dirty="0" err="1"/>
              <a:t>s</a:t>
            </a:r>
            <a:r>
              <a:rPr lang="pt-BR" b="1" dirty="0"/>
              <a:t>)</a:t>
            </a:r>
            <a:r>
              <a:rPr lang="pt-BR" dirty="0"/>
              <a:t>: implementações reais.</a:t>
            </a:r>
          </a:p>
          <a:p>
            <a:r>
              <a:rPr lang="pt-BR" dirty="0"/>
              <a:t>A seta tracejada (→) representa a </a:t>
            </a:r>
            <a:r>
              <a:rPr lang="pt-BR" b="1" dirty="0"/>
              <a:t>ponte</a:t>
            </a:r>
            <a:r>
              <a:rPr lang="pt-BR" dirty="0"/>
              <a:t>: a abstração </a:t>
            </a:r>
            <a:r>
              <a:rPr lang="pt-BR" b="1" dirty="0"/>
              <a:t>usa</a:t>
            </a:r>
            <a:r>
              <a:rPr lang="pt-BR" dirty="0"/>
              <a:t> a implementação.</a:t>
            </a:r>
          </a:p>
          <a:p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435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82D63-13F2-2D76-B24A-AE70205D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Link Do </a:t>
            </a:r>
            <a:r>
              <a:rPr lang="pt-BR" dirty="0" err="1"/>
              <a:t>Kahoot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1E460-F7C6-317A-8FBC-A653D18D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269864"/>
            <a:ext cx="9797993" cy="610496"/>
          </a:xfrm>
        </p:spPr>
        <p:txBody>
          <a:bodyPr>
            <a:noAutofit/>
          </a:bodyPr>
          <a:lstStyle/>
          <a:p>
            <a:r>
              <a:rPr lang="pt-BR" sz="4400" dirty="0"/>
              <a:t>https://</a:t>
            </a:r>
            <a:r>
              <a:rPr lang="pt-BR" sz="4400" dirty="0" err="1"/>
              <a:t>kahoot.it</a:t>
            </a:r>
            <a:r>
              <a:rPr lang="pt-BR" sz="4400" dirty="0"/>
              <a:t>/</a:t>
            </a: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882B6820-EC1C-9D75-DE34-D9A5B391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3135086"/>
            <a:ext cx="7772400" cy="13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0674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322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Sitka Heading</vt:lpstr>
      <vt:lpstr>Source Sans Pro</vt:lpstr>
      <vt:lpstr>3DFloatVTI</vt:lpstr>
      <vt:lpstr>Estudo Dirigido: Bridge</vt:lpstr>
      <vt:lpstr>Intenção Inicial</vt:lpstr>
      <vt:lpstr>Padrao Bridge: Abstração</vt:lpstr>
      <vt:lpstr>Padrao Bridge: Implementação</vt:lpstr>
      <vt:lpstr>Problema padrão a ser resolvido</vt:lpstr>
      <vt:lpstr>Diagrama de Classes </vt:lpstr>
      <vt:lpstr>Diagrama de Classes </vt:lpstr>
      <vt:lpstr>Link Do Kahoot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Reis Carvalho Reis Carvalho</dc:creator>
  <cp:lastModifiedBy>Guilherme Reis Carvalho Reis Carvalho</cp:lastModifiedBy>
  <cp:revision>1</cp:revision>
  <dcterms:created xsi:type="dcterms:W3CDTF">2025-10-10T21:52:25Z</dcterms:created>
  <dcterms:modified xsi:type="dcterms:W3CDTF">2025-10-10T23:09:47Z</dcterms:modified>
</cp:coreProperties>
</file>