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4" r:id="rId2"/>
  </p:sldMasterIdLst>
  <p:notesMasterIdLst>
    <p:notesMasterId r:id="rId13"/>
  </p:notesMasterIdLst>
  <p:handoutMasterIdLst>
    <p:handoutMasterId r:id="rId14"/>
  </p:handoutMasterIdLst>
  <p:sldIdLst>
    <p:sldId id="268" r:id="rId3"/>
    <p:sldId id="269" r:id="rId4"/>
    <p:sldId id="271" r:id="rId5"/>
    <p:sldId id="272" r:id="rId6"/>
    <p:sldId id="274" r:id="rId7"/>
    <p:sldId id="275" r:id="rId8"/>
    <p:sldId id="279" r:id="rId9"/>
    <p:sldId id="276" r:id="rId10"/>
    <p:sldId id="277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594" y="-10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11/01/2018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11/01/2018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527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1C59-553E-413A-B00C-773989209B0B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M.Tech</a:t>
            </a:r>
            <a:r>
              <a:rPr lang="en-US" dirty="0" smtClean="0"/>
              <a:t>. Automotive Electronics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EEC1-9D29-4E08-946E-F4F6F4C1C142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017B-6A76-4AAD-B5B9-8379464DD6AE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53D-1679-4296-8989-53775B0FC580}" type="datetime1">
              <a:rPr lang="en-US" smtClean="0"/>
              <a:pPr/>
              <a:t>11/01/2018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3A33-763B-43F2-86D2-296F4F340B0D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2FB98E-4BE8-4C22-8B0E-9C9EF8AFCFA3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9931-207D-4BBD-82BD-4A1E1FEEF041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FF99-6988-4BC9-803B-C67FB2FE8018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FF68-88E3-42F2-B00E-2675506FFD5F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74B3-7DD5-4684-8403-537DE84BC6BB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FE55-AAE2-4D2D-BD47-56A2E26926AE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4BC0-203F-4E97-85CB-0549E206AD9E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484EA5B3-2C91-4990-9608-D97366E2A137}" type="datetime1">
              <a:rPr lang="en-US" smtClean="0"/>
              <a:pPr/>
              <a:t>11/01/2018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M.Tech</a:t>
            </a:r>
            <a:r>
              <a:rPr lang="en-US" dirty="0" smtClean="0"/>
              <a:t>. Automotive Electronics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1412" y="5029200"/>
            <a:ext cx="11047413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Name: Mrinalini </a:t>
            </a:r>
            <a:r>
              <a:rPr lang="en-US" dirty="0" err="1" smtClean="0"/>
              <a:t>Patil</a:t>
            </a:r>
            <a:r>
              <a:rPr lang="en-US" dirty="0" smtClean="0"/>
              <a:t>                                                         </a:t>
            </a:r>
          </a:p>
          <a:p>
            <a:r>
              <a:rPr lang="en-US" dirty="0" smtClean="0"/>
              <a:t>CB.EN.P2AEL17013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 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b="1" u="sng" dirty="0" smtClean="0"/>
              <a:t>Lane Detection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533400"/>
            <a:ext cx="2143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Jasmine </a:t>
            </a:r>
            <a:r>
              <a:rPr lang="en-US" dirty="0" err="1" smtClean="0"/>
              <a:t>Wadhwa</a:t>
            </a:r>
            <a:r>
              <a:rPr lang="en-US" dirty="0" smtClean="0"/>
              <a:t>, 1G.S. </a:t>
            </a:r>
            <a:r>
              <a:rPr lang="en-US" dirty="0" err="1" smtClean="0"/>
              <a:t>Kalra</a:t>
            </a:r>
            <a:r>
              <a:rPr lang="en-US" dirty="0" smtClean="0"/>
              <a:t> and 2B.V. </a:t>
            </a:r>
            <a:r>
              <a:rPr lang="en-US" dirty="0" err="1" smtClean="0"/>
              <a:t>Kranthi</a:t>
            </a:r>
            <a:r>
              <a:rPr lang="en-US" dirty="0" smtClean="0"/>
              <a:t>, "</a:t>
            </a:r>
            <a:r>
              <a:rPr lang="en-US" b="1" dirty="0" smtClean="0"/>
              <a:t> Real Time Lane Detection in Autonomous Vehicles Using Image Processing</a:t>
            </a:r>
            <a:r>
              <a:rPr lang="en-US" dirty="0" smtClean="0"/>
              <a:t>“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Jihun</a:t>
            </a:r>
            <a:r>
              <a:rPr lang="en-US" dirty="0" smtClean="0"/>
              <a:t> Kim and Minho Lee, "</a:t>
            </a:r>
            <a:r>
              <a:rPr lang="en-US" b="1" dirty="0" smtClean="0"/>
              <a:t> Robust Lane Detection Based On </a:t>
            </a:r>
            <a:r>
              <a:rPr lang="en-US" b="1" dirty="0" err="1" smtClean="0"/>
              <a:t>Convolutional</a:t>
            </a:r>
            <a:r>
              <a:rPr lang="en-US" b="1" dirty="0" smtClean="0"/>
              <a:t> Neural Network and Random Sample Consensus </a:t>
            </a:r>
            <a:r>
              <a:rPr lang="en-US" dirty="0" smtClean="0"/>
              <a:t>“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PRANJALI ULHE, SAMTA GAWANDE and KAJOL TAKSANDE, “</a:t>
            </a:r>
            <a:r>
              <a:rPr lang="en-US" b="1" dirty="0" smtClean="0"/>
              <a:t>IMAGE PROCESSING ON ROAD DETECTION”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(IEEE Format)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</a:t>
            </a:r>
            <a:r>
              <a:rPr lang="en-US" smtClean="0"/>
              <a:t>ane </a:t>
            </a:r>
            <a:r>
              <a:rPr lang="en-US" dirty="0" smtClean="0"/>
              <a:t>line detection using Edge detection and Hough transform to avoid road accidents.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12" y="6516865"/>
            <a:ext cx="6062145" cy="228600"/>
          </a:xfrm>
        </p:spPr>
        <p:txBody>
          <a:bodyPr/>
          <a:lstStyle/>
          <a:p>
            <a:r>
              <a:rPr lang="en-US" sz="2000" b="1" dirty="0" smtClean="0"/>
              <a:t>M.Tech. Automotive Electronics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2000" b="1" smtClean="0"/>
              <a:pPr/>
              <a:t>2</a:t>
            </a:fld>
            <a:endParaRPr lang="en-US" sz="2000" b="1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533400"/>
            <a:ext cx="2143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Develop an effective algorithm to detect the lane lines and send  warning to the driver.</a:t>
            </a:r>
          </a:p>
          <a:p>
            <a:pPr lvl="0" algn="just"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Implement the algorithm in </a:t>
            </a:r>
            <a:r>
              <a:rPr lang="en-US" dirty="0" err="1" smtClean="0"/>
              <a:t>Matlab</a:t>
            </a:r>
            <a:r>
              <a:rPr lang="en-US" dirty="0" smtClean="0"/>
              <a:t>/Python</a:t>
            </a:r>
          </a:p>
          <a:p>
            <a:pPr lvl="0" algn="just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2000" b="1" smtClean="0"/>
              <a:pPr/>
              <a:t>3</a:t>
            </a:fld>
            <a:endParaRPr lang="en-US" sz="2000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7498" y="6516865"/>
            <a:ext cx="6062145" cy="228600"/>
          </a:xfrm>
        </p:spPr>
        <p:txBody>
          <a:bodyPr/>
          <a:lstStyle/>
          <a:p>
            <a:r>
              <a:rPr lang="en-US" sz="2000" b="1" dirty="0" smtClean="0"/>
              <a:t>M.Tech. Automotive Electronics</a:t>
            </a:r>
            <a:endParaRPr lang="en-US" sz="2000" b="1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533400"/>
            <a:ext cx="2143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3123736" cy="1066800"/>
          </a:xfrm>
        </p:spPr>
        <p:txBody>
          <a:bodyPr/>
          <a:lstStyle/>
          <a:p>
            <a:r>
              <a:rPr lang="en-US" dirty="0" smtClean="0"/>
              <a:t>Basic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M.Tech. Automotive Electronics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2000" b="1" smtClean="0"/>
              <a:pPr/>
              <a:t>4</a:t>
            </a:fld>
            <a:endParaRPr lang="en-US" sz="2000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7999412" y="609600"/>
            <a:ext cx="3123736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533400"/>
            <a:ext cx="2143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675" y="2471737"/>
            <a:ext cx="8677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6552736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Algorithm to detect the Lane lines using Deep learning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000" b="1" dirty="0" smtClean="0"/>
              <a:t>M.Tech. Automotive Electronics</a:t>
            </a:r>
            <a:endParaRPr lang="en-US" sz="2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2000" b="1" smtClean="0"/>
              <a:pPr/>
              <a:t>5</a:t>
            </a:fld>
            <a:endParaRPr lang="en-US" sz="2000" b="1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7999412" y="609600"/>
            <a:ext cx="3123736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700" y="533400"/>
            <a:ext cx="2143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012" y="2782094"/>
            <a:ext cx="10058400" cy="224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Jasmine </a:t>
            </a:r>
            <a:r>
              <a:rPr lang="en-US" dirty="0" err="1" smtClean="0"/>
              <a:t>Wadhwa</a:t>
            </a:r>
            <a:r>
              <a:rPr lang="en-US" dirty="0" smtClean="0"/>
              <a:t> proposes an efficient algorithm to detect the lane lines effectively using Image processing techniques</a:t>
            </a:r>
          </a:p>
          <a:p>
            <a:r>
              <a:rPr lang="en-US" dirty="0" err="1" smtClean="0"/>
              <a:t>Jihun</a:t>
            </a:r>
            <a:r>
              <a:rPr lang="en-US" dirty="0" smtClean="0"/>
              <a:t> Kim and Minho Lee proposes an efficient algorithm to detect the lane lines effectively in road conditions that include lots of noise factors using Convolution Neural Network.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3064585"/>
            <a:ext cx="9144000" cy="137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on deep Learning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1012" y="24384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M.Tech. Automotive Electronics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road and lane estimation benchmark consists of 289 training and 290 test images. It contains three different categories of road scenes:</a:t>
            </a:r>
          </a:p>
          <a:p>
            <a:r>
              <a:rPr lang="en-US" dirty="0" err="1" smtClean="0"/>
              <a:t>uu</a:t>
            </a:r>
            <a:r>
              <a:rPr lang="en-US" dirty="0" smtClean="0"/>
              <a:t> - urban unmarked (98/100)</a:t>
            </a:r>
          </a:p>
          <a:p>
            <a:r>
              <a:rPr lang="en-US" dirty="0" smtClean="0"/>
              <a:t>um - urban marked (95/96)</a:t>
            </a:r>
          </a:p>
          <a:p>
            <a:r>
              <a:rPr lang="en-US" dirty="0" smtClean="0"/>
              <a:t>umm - urban multiple marked lanes (96/94)</a:t>
            </a:r>
          </a:p>
          <a:p>
            <a:r>
              <a:rPr lang="en-US" dirty="0" smtClean="0"/>
              <a:t>urban - combination of the three above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272</Words>
  <Application>Microsoft Office PowerPoint</Application>
  <PresentationFormat>Custom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Project planning overview presentation</vt:lpstr>
      <vt:lpstr>  Lane Detection </vt:lpstr>
      <vt:lpstr>Problem Statement</vt:lpstr>
      <vt:lpstr>Objectives</vt:lpstr>
      <vt:lpstr>Basic Algorithm</vt:lpstr>
      <vt:lpstr>Existing Algorithm to detect the Lane lines using Deep learning </vt:lpstr>
      <vt:lpstr>Literature Survey </vt:lpstr>
      <vt:lpstr>Algorithm</vt:lpstr>
      <vt:lpstr>Algorithm on deep Learning</vt:lpstr>
      <vt:lpstr>Dataset</vt:lpstr>
      <vt:lpstr>References (IEEE Format)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2016-08-29T04:49:16Z</dcterms:created>
  <dcterms:modified xsi:type="dcterms:W3CDTF">2018-01-11T06:31:48Z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