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DM Sans Medium"/>
      <p:regular r:id="rId23"/>
      <p:bold r:id="rId24"/>
      <p:italic r:id="rId25"/>
      <p:boldItalic r:id="rId26"/>
    </p:embeddedFont>
    <p:embeddedFont>
      <p:font typeface="Fahkwang"/>
      <p:regular r:id="rId27"/>
      <p:bold r:id="rId28"/>
      <p:italic r:id="rId29"/>
      <p:boldItalic r:id="rId30"/>
    </p:embeddedFont>
    <p:embeddedFont>
      <p:font typeface="Fahkwang Medium"/>
      <p:regular r:id="rId31"/>
      <p:bold r:id="rId32"/>
      <p:italic r:id="rId33"/>
      <p:boldItalic r:id="rId34"/>
    </p:embeddedFont>
    <p:embeddedFont>
      <p:font typeface="Bebas Neue"/>
      <p:regular r:id="rId35"/>
    </p:embeddedFont>
    <p:embeddedFont>
      <p:font typeface="Work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hF1Af2wAo9ocXGkHgELgUocNZQ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DMSansMedium-bold.fntdata"/><Relationship Id="rId23" Type="http://schemas.openxmlformats.org/officeDocument/2006/relationships/font" Target="fonts/DMSansMedium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DMSansMedium-boldItalic.fntdata"/><Relationship Id="rId25" Type="http://schemas.openxmlformats.org/officeDocument/2006/relationships/font" Target="fonts/DMSansMedium-italic.fntdata"/><Relationship Id="rId28" Type="http://schemas.openxmlformats.org/officeDocument/2006/relationships/font" Target="fonts/Fahkwang-bold.fntdata"/><Relationship Id="rId27" Type="http://schemas.openxmlformats.org/officeDocument/2006/relationships/font" Target="fonts/Fahkwang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Fahkwang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FahkwangMedium-regular.fntdata"/><Relationship Id="rId30" Type="http://schemas.openxmlformats.org/officeDocument/2006/relationships/font" Target="fonts/Fahkwang-boldItalic.fntdata"/><Relationship Id="rId11" Type="http://schemas.openxmlformats.org/officeDocument/2006/relationships/slide" Target="slides/slide7.xml"/><Relationship Id="rId33" Type="http://schemas.openxmlformats.org/officeDocument/2006/relationships/font" Target="fonts/FahkwangMedium-italic.fntdata"/><Relationship Id="rId10" Type="http://schemas.openxmlformats.org/officeDocument/2006/relationships/slide" Target="slides/slide6.xml"/><Relationship Id="rId32" Type="http://schemas.openxmlformats.org/officeDocument/2006/relationships/font" Target="fonts/FahkwangMedium-bold.fntdata"/><Relationship Id="rId13" Type="http://schemas.openxmlformats.org/officeDocument/2006/relationships/slide" Target="slides/slide9.xml"/><Relationship Id="rId35" Type="http://schemas.openxmlformats.org/officeDocument/2006/relationships/font" Target="fonts/BebasNeue-regular.fntdata"/><Relationship Id="rId12" Type="http://schemas.openxmlformats.org/officeDocument/2006/relationships/slide" Target="slides/slide8.xml"/><Relationship Id="rId34" Type="http://schemas.openxmlformats.org/officeDocument/2006/relationships/font" Target="fonts/FahkwangMedium-boldItalic.fntdata"/><Relationship Id="rId15" Type="http://schemas.openxmlformats.org/officeDocument/2006/relationships/slide" Target="slides/slide11.xml"/><Relationship Id="rId37" Type="http://schemas.openxmlformats.org/officeDocument/2006/relationships/font" Target="fonts/WorkSans-bold.fntdata"/><Relationship Id="rId14" Type="http://schemas.openxmlformats.org/officeDocument/2006/relationships/slide" Target="slides/slide10.xml"/><Relationship Id="rId36" Type="http://schemas.openxmlformats.org/officeDocument/2006/relationships/font" Target="fonts/WorkSans-regular.fntdata"/><Relationship Id="rId17" Type="http://schemas.openxmlformats.org/officeDocument/2006/relationships/slide" Target="slides/slide13.xml"/><Relationship Id="rId39" Type="http://schemas.openxmlformats.org/officeDocument/2006/relationships/font" Target="fonts/Work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Work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835e14de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g3835e14de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835e14dea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g3835e14dea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3835e14dea1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g3835e14dea1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835e14d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g3835e14d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835e14dea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g3835e14dea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835e14dea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g3835e14dea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835e14dea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g3835e14dea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835e14dea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3835e14dea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834002f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3834002f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835e14dea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3835e14dea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835e14dea1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7" name="Google Shape;577;g3835e14dea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9"/>
          <p:cNvSpPr txBox="1"/>
          <p:nvPr>
            <p:ph type="ctrTitle"/>
          </p:nvPr>
        </p:nvSpPr>
        <p:spPr>
          <a:xfrm>
            <a:off x="1143900" y="539500"/>
            <a:ext cx="6856200" cy="21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b="0" sz="5000"/>
            </a:lvl9pPr>
          </a:lstStyle>
          <a:p/>
        </p:txBody>
      </p:sp>
      <p:sp>
        <p:nvSpPr>
          <p:cNvPr id="10" name="Google Shape;10;p49"/>
          <p:cNvSpPr txBox="1"/>
          <p:nvPr>
            <p:ph idx="1" type="subTitle"/>
          </p:nvPr>
        </p:nvSpPr>
        <p:spPr>
          <a:xfrm>
            <a:off x="2147400" y="2690375"/>
            <a:ext cx="4849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Work Sans"/>
              <a:buNone/>
              <a:defRPr sz="3000"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1" name="Google Shape;11;p49"/>
          <p:cNvSpPr/>
          <p:nvPr/>
        </p:nvSpPr>
        <p:spPr>
          <a:xfrm rot="10800000">
            <a:off x="-117452" y="3884175"/>
            <a:ext cx="9215302" cy="1259325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49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13" name="Google Shape;13;p49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49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49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9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49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p49"/>
          <p:cNvSpPr/>
          <p:nvPr/>
        </p:nvSpPr>
        <p:spPr>
          <a:xfrm rot="5400000">
            <a:off x="954144" y="4453778"/>
            <a:ext cx="34283" cy="3589"/>
          </a:xfrm>
          <a:custGeom>
            <a:rect b="b" l="l" r="r" t="t"/>
            <a:pathLst>
              <a:path extrusionOk="0" fill="none" h="38" w="363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49"/>
          <p:cNvGrpSpPr/>
          <p:nvPr/>
        </p:nvGrpSpPr>
        <p:grpSpPr>
          <a:xfrm>
            <a:off x="-402440" y="3626051"/>
            <a:ext cx="1511515" cy="1659031"/>
            <a:chOff x="-626354" y="3322649"/>
            <a:chExt cx="1985700" cy="2179494"/>
          </a:xfrm>
        </p:grpSpPr>
        <p:sp>
          <p:nvSpPr>
            <p:cNvPr id="20" name="Google Shape;20;p49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9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49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9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9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9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9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49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9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9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49"/>
          <p:cNvGrpSpPr/>
          <p:nvPr/>
        </p:nvGrpSpPr>
        <p:grpSpPr>
          <a:xfrm>
            <a:off x="2322651" y="4037472"/>
            <a:ext cx="1600673" cy="1756890"/>
            <a:chOff x="-626354" y="3322649"/>
            <a:chExt cx="1985700" cy="2179494"/>
          </a:xfrm>
        </p:grpSpPr>
        <p:sp>
          <p:nvSpPr>
            <p:cNvPr id="31" name="Google Shape;31;p49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9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9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9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9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9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9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9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9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9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" name="Google Shape;41;p49"/>
          <p:cNvGrpSpPr/>
          <p:nvPr/>
        </p:nvGrpSpPr>
        <p:grpSpPr>
          <a:xfrm>
            <a:off x="7692751" y="3730122"/>
            <a:ext cx="1600673" cy="1756890"/>
            <a:chOff x="-626354" y="3322649"/>
            <a:chExt cx="1985700" cy="2179494"/>
          </a:xfrm>
        </p:grpSpPr>
        <p:sp>
          <p:nvSpPr>
            <p:cNvPr id="42" name="Google Shape;42;p49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9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9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" name="Google Shape;164;p58"/>
          <p:cNvSpPr txBox="1"/>
          <p:nvPr>
            <p:ph idx="1" type="subTitle"/>
          </p:nvPr>
        </p:nvSpPr>
        <p:spPr>
          <a:xfrm>
            <a:off x="713225" y="2195936"/>
            <a:ext cx="2205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8"/>
          <p:cNvSpPr txBox="1"/>
          <p:nvPr>
            <p:ph idx="2" type="subTitle"/>
          </p:nvPr>
        </p:nvSpPr>
        <p:spPr>
          <a:xfrm>
            <a:off x="3465648" y="2195936"/>
            <a:ext cx="2205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8"/>
          <p:cNvSpPr txBox="1"/>
          <p:nvPr>
            <p:ph idx="3" type="subTitle"/>
          </p:nvPr>
        </p:nvSpPr>
        <p:spPr>
          <a:xfrm>
            <a:off x="713225" y="3882800"/>
            <a:ext cx="2205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8"/>
          <p:cNvSpPr txBox="1"/>
          <p:nvPr>
            <p:ph idx="4" type="subTitle"/>
          </p:nvPr>
        </p:nvSpPr>
        <p:spPr>
          <a:xfrm>
            <a:off x="3465648" y="3882800"/>
            <a:ext cx="2205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8"/>
          <p:cNvSpPr txBox="1"/>
          <p:nvPr>
            <p:ph idx="5" type="subTitle"/>
          </p:nvPr>
        </p:nvSpPr>
        <p:spPr>
          <a:xfrm>
            <a:off x="6218077" y="2195936"/>
            <a:ext cx="2205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8"/>
          <p:cNvSpPr txBox="1"/>
          <p:nvPr>
            <p:ph idx="6" type="subTitle"/>
          </p:nvPr>
        </p:nvSpPr>
        <p:spPr>
          <a:xfrm>
            <a:off x="6218077" y="3882800"/>
            <a:ext cx="2205900" cy="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8"/>
          <p:cNvSpPr txBox="1"/>
          <p:nvPr>
            <p:ph idx="7" type="subTitle"/>
          </p:nvPr>
        </p:nvSpPr>
        <p:spPr>
          <a:xfrm>
            <a:off x="713225" y="1844700"/>
            <a:ext cx="2205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71" name="Google Shape;171;p58"/>
          <p:cNvSpPr txBox="1"/>
          <p:nvPr>
            <p:ph idx="8" type="subTitle"/>
          </p:nvPr>
        </p:nvSpPr>
        <p:spPr>
          <a:xfrm>
            <a:off x="3465647" y="1844700"/>
            <a:ext cx="2205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72" name="Google Shape;172;p58"/>
          <p:cNvSpPr txBox="1"/>
          <p:nvPr>
            <p:ph idx="9" type="subTitle"/>
          </p:nvPr>
        </p:nvSpPr>
        <p:spPr>
          <a:xfrm>
            <a:off x="713225" y="3533300"/>
            <a:ext cx="2205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73" name="Google Shape;173;p58"/>
          <p:cNvSpPr txBox="1"/>
          <p:nvPr>
            <p:ph idx="13" type="subTitle"/>
          </p:nvPr>
        </p:nvSpPr>
        <p:spPr>
          <a:xfrm>
            <a:off x="3465647" y="3533300"/>
            <a:ext cx="2205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74" name="Google Shape;174;p58"/>
          <p:cNvSpPr txBox="1"/>
          <p:nvPr>
            <p:ph idx="14" type="subTitle"/>
          </p:nvPr>
        </p:nvSpPr>
        <p:spPr>
          <a:xfrm>
            <a:off x="6218076" y="1844700"/>
            <a:ext cx="22059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75" name="Google Shape;175;p58"/>
          <p:cNvSpPr txBox="1"/>
          <p:nvPr>
            <p:ph idx="15" type="subTitle"/>
          </p:nvPr>
        </p:nvSpPr>
        <p:spPr>
          <a:xfrm>
            <a:off x="6218076" y="3533300"/>
            <a:ext cx="2205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grpSp>
        <p:nvGrpSpPr>
          <p:cNvPr id="176" name="Google Shape;176;p58"/>
          <p:cNvGrpSpPr/>
          <p:nvPr/>
        </p:nvGrpSpPr>
        <p:grpSpPr>
          <a:xfrm rot="7678740">
            <a:off x="-1476450" y="305292"/>
            <a:ext cx="3731568" cy="1232555"/>
            <a:chOff x="-295975" y="3281013"/>
            <a:chExt cx="10437750" cy="1619300"/>
          </a:xfrm>
        </p:grpSpPr>
        <p:sp>
          <p:nvSpPr>
            <p:cNvPr id="177" name="Google Shape;177;p58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8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8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8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8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" name="Google Shape;182;p58"/>
          <p:cNvGrpSpPr/>
          <p:nvPr/>
        </p:nvGrpSpPr>
        <p:grpSpPr>
          <a:xfrm flipH="1" rot="-7678740">
            <a:off x="6921325" y="353642"/>
            <a:ext cx="3731568" cy="1232555"/>
            <a:chOff x="-295975" y="3281013"/>
            <a:chExt cx="10437750" cy="1619300"/>
          </a:xfrm>
        </p:grpSpPr>
        <p:sp>
          <p:nvSpPr>
            <p:cNvPr id="183" name="Google Shape;183;p58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8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8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8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8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59"/>
          <p:cNvSpPr txBox="1"/>
          <p:nvPr>
            <p:ph idx="1" type="subTitle"/>
          </p:nvPr>
        </p:nvSpPr>
        <p:spPr>
          <a:xfrm>
            <a:off x="4820164" y="2176200"/>
            <a:ext cx="2923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1" name="Google Shape;191;p59"/>
          <p:cNvSpPr txBox="1"/>
          <p:nvPr>
            <p:ph idx="2" type="subTitle"/>
          </p:nvPr>
        </p:nvSpPr>
        <p:spPr>
          <a:xfrm>
            <a:off x="1400348" y="2176200"/>
            <a:ext cx="2923500" cy="12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2" name="Google Shape;192;p59"/>
          <p:cNvSpPr txBox="1"/>
          <p:nvPr>
            <p:ph idx="3" type="subTitle"/>
          </p:nvPr>
        </p:nvSpPr>
        <p:spPr>
          <a:xfrm>
            <a:off x="4820165" y="1746300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59"/>
          <p:cNvSpPr txBox="1"/>
          <p:nvPr>
            <p:ph idx="4" type="subTitle"/>
          </p:nvPr>
        </p:nvSpPr>
        <p:spPr>
          <a:xfrm>
            <a:off x="1400337" y="1746300"/>
            <a:ext cx="29235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grpSp>
        <p:nvGrpSpPr>
          <p:cNvPr id="194" name="Google Shape;194;p59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195" name="Google Shape;195;p59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59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9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59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9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59"/>
          <p:cNvSpPr/>
          <p:nvPr/>
        </p:nvSpPr>
        <p:spPr>
          <a:xfrm>
            <a:off x="7579776" y="2968851"/>
            <a:ext cx="1564271" cy="2174457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0"/>
          <p:cNvSpPr txBox="1"/>
          <p:nvPr>
            <p:ph type="title"/>
          </p:nvPr>
        </p:nvSpPr>
        <p:spPr>
          <a:xfrm>
            <a:off x="720000" y="445025"/>
            <a:ext cx="5999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3" name="Google Shape;203;p60"/>
          <p:cNvSpPr txBox="1"/>
          <p:nvPr>
            <p:ph idx="1" type="subTitle"/>
          </p:nvPr>
        </p:nvSpPr>
        <p:spPr>
          <a:xfrm>
            <a:off x="1320250" y="1768300"/>
            <a:ext cx="2065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0"/>
          <p:cNvSpPr txBox="1"/>
          <p:nvPr>
            <p:ph idx="2" type="subTitle"/>
          </p:nvPr>
        </p:nvSpPr>
        <p:spPr>
          <a:xfrm>
            <a:off x="4692822" y="1768300"/>
            <a:ext cx="2065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0"/>
          <p:cNvSpPr txBox="1"/>
          <p:nvPr>
            <p:ph idx="3" type="subTitle"/>
          </p:nvPr>
        </p:nvSpPr>
        <p:spPr>
          <a:xfrm>
            <a:off x="1320250" y="3201700"/>
            <a:ext cx="2065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60"/>
          <p:cNvSpPr txBox="1"/>
          <p:nvPr>
            <p:ph idx="4" type="subTitle"/>
          </p:nvPr>
        </p:nvSpPr>
        <p:spPr>
          <a:xfrm>
            <a:off x="4692822" y="3201700"/>
            <a:ext cx="2065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60"/>
          <p:cNvSpPr txBox="1"/>
          <p:nvPr>
            <p:ph idx="5" type="subTitle"/>
          </p:nvPr>
        </p:nvSpPr>
        <p:spPr>
          <a:xfrm>
            <a:off x="1320250" y="1448500"/>
            <a:ext cx="2065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8" name="Google Shape;208;p60"/>
          <p:cNvSpPr txBox="1"/>
          <p:nvPr>
            <p:ph idx="6" type="subTitle"/>
          </p:nvPr>
        </p:nvSpPr>
        <p:spPr>
          <a:xfrm>
            <a:off x="4692822" y="1448500"/>
            <a:ext cx="2065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9" name="Google Shape;209;p60"/>
          <p:cNvSpPr txBox="1"/>
          <p:nvPr>
            <p:ph idx="7" type="subTitle"/>
          </p:nvPr>
        </p:nvSpPr>
        <p:spPr>
          <a:xfrm>
            <a:off x="1320250" y="2881900"/>
            <a:ext cx="2065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10" name="Google Shape;210;p60"/>
          <p:cNvSpPr txBox="1"/>
          <p:nvPr>
            <p:ph idx="8" type="subTitle"/>
          </p:nvPr>
        </p:nvSpPr>
        <p:spPr>
          <a:xfrm>
            <a:off x="4692822" y="2881900"/>
            <a:ext cx="20652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grpSp>
        <p:nvGrpSpPr>
          <p:cNvPr id="211" name="Google Shape;211;p60"/>
          <p:cNvGrpSpPr/>
          <p:nvPr/>
        </p:nvGrpSpPr>
        <p:grpSpPr>
          <a:xfrm rot="6819363">
            <a:off x="5380606" y="2455652"/>
            <a:ext cx="6420106" cy="1619296"/>
            <a:chOff x="-295975" y="3281013"/>
            <a:chExt cx="10437750" cy="1619300"/>
          </a:xfrm>
        </p:grpSpPr>
        <p:sp>
          <p:nvSpPr>
            <p:cNvPr id="212" name="Google Shape;212;p60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0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0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0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0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61"/>
          <p:cNvSpPr txBox="1"/>
          <p:nvPr>
            <p:ph idx="1" type="subTitle"/>
          </p:nvPr>
        </p:nvSpPr>
        <p:spPr>
          <a:xfrm>
            <a:off x="713213" y="3739175"/>
            <a:ext cx="2414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1"/>
          <p:cNvSpPr txBox="1"/>
          <p:nvPr>
            <p:ph idx="2" type="subTitle"/>
          </p:nvPr>
        </p:nvSpPr>
        <p:spPr>
          <a:xfrm>
            <a:off x="3364875" y="3739175"/>
            <a:ext cx="2414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61"/>
          <p:cNvSpPr txBox="1"/>
          <p:nvPr>
            <p:ph idx="3" type="subTitle"/>
          </p:nvPr>
        </p:nvSpPr>
        <p:spPr>
          <a:xfrm>
            <a:off x="6016519" y="3739175"/>
            <a:ext cx="24144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61"/>
          <p:cNvSpPr txBox="1"/>
          <p:nvPr>
            <p:ph idx="4" type="title"/>
          </p:nvPr>
        </p:nvSpPr>
        <p:spPr>
          <a:xfrm>
            <a:off x="1448550" y="1164625"/>
            <a:ext cx="10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3" name="Google Shape;223;p61"/>
          <p:cNvSpPr txBox="1"/>
          <p:nvPr>
            <p:ph idx="5" type="title"/>
          </p:nvPr>
        </p:nvSpPr>
        <p:spPr>
          <a:xfrm>
            <a:off x="4052852" y="1172688"/>
            <a:ext cx="10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4" name="Google Shape;224;p61"/>
          <p:cNvSpPr txBox="1"/>
          <p:nvPr>
            <p:ph idx="6" type="title"/>
          </p:nvPr>
        </p:nvSpPr>
        <p:spPr>
          <a:xfrm>
            <a:off x="6704576" y="1164600"/>
            <a:ext cx="10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5" name="Google Shape;225;p61"/>
          <p:cNvSpPr txBox="1"/>
          <p:nvPr>
            <p:ph idx="7" type="subTitle"/>
          </p:nvPr>
        </p:nvSpPr>
        <p:spPr>
          <a:xfrm>
            <a:off x="713213" y="3357350"/>
            <a:ext cx="2414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61"/>
          <p:cNvSpPr txBox="1"/>
          <p:nvPr>
            <p:ph idx="8" type="subTitle"/>
          </p:nvPr>
        </p:nvSpPr>
        <p:spPr>
          <a:xfrm>
            <a:off x="3364876" y="3357350"/>
            <a:ext cx="2414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61"/>
          <p:cNvSpPr txBox="1"/>
          <p:nvPr>
            <p:ph idx="9" type="subTitle"/>
          </p:nvPr>
        </p:nvSpPr>
        <p:spPr>
          <a:xfrm>
            <a:off x="6016522" y="3357350"/>
            <a:ext cx="2414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2"/>
          <p:cNvSpPr txBox="1"/>
          <p:nvPr>
            <p:ph hasCustomPrompt="1" type="title"/>
          </p:nvPr>
        </p:nvSpPr>
        <p:spPr>
          <a:xfrm>
            <a:off x="1284000" y="1391000"/>
            <a:ext cx="65760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62"/>
          <p:cNvSpPr txBox="1"/>
          <p:nvPr>
            <p:ph idx="1" type="subTitle"/>
          </p:nvPr>
        </p:nvSpPr>
        <p:spPr>
          <a:xfrm>
            <a:off x="1284000" y="2580511"/>
            <a:ext cx="65760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31" name="Google Shape;231;p62"/>
          <p:cNvSpPr/>
          <p:nvPr/>
        </p:nvSpPr>
        <p:spPr>
          <a:xfrm rot="10800000">
            <a:off x="-117452" y="3884175"/>
            <a:ext cx="9215302" cy="1259325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62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233" name="Google Shape;233;p62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2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2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2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2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62"/>
          <p:cNvSpPr/>
          <p:nvPr/>
        </p:nvSpPr>
        <p:spPr>
          <a:xfrm rot="5400000">
            <a:off x="954144" y="4453778"/>
            <a:ext cx="34283" cy="3589"/>
          </a:xfrm>
          <a:custGeom>
            <a:rect b="b" l="l" r="r" t="t"/>
            <a:pathLst>
              <a:path extrusionOk="0" fill="none" h="38" w="363">
                <a:moveTo>
                  <a:pt x="0" y="1"/>
                </a:moveTo>
                <a:cubicBezTo>
                  <a:pt x="119" y="15"/>
                  <a:pt x="237" y="30"/>
                  <a:pt x="363" y="38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" name="Google Shape;239;p62"/>
          <p:cNvGrpSpPr/>
          <p:nvPr/>
        </p:nvGrpSpPr>
        <p:grpSpPr>
          <a:xfrm>
            <a:off x="-402440" y="3626051"/>
            <a:ext cx="1511515" cy="1659031"/>
            <a:chOff x="-626354" y="3322649"/>
            <a:chExt cx="1985700" cy="2179494"/>
          </a:xfrm>
        </p:grpSpPr>
        <p:sp>
          <p:nvSpPr>
            <p:cNvPr id="240" name="Google Shape;240;p6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62"/>
          <p:cNvGrpSpPr/>
          <p:nvPr/>
        </p:nvGrpSpPr>
        <p:grpSpPr>
          <a:xfrm>
            <a:off x="2322651" y="4037472"/>
            <a:ext cx="1600673" cy="1756890"/>
            <a:chOff x="-626354" y="3322649"/>
            <a:chExt cx="1985700" cy="2179494"/>
          </a:xfrm>
        </p:grpSpPr>
        <p:sp>
          <p:nvSpPr>
            <p:cNvPr id="251" name="Google Shape;251;p6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1" name="Google Shape;261;p62"/>
          <p:cNvGrpSpPr/>
          <p:nvPr/>
        </p:nvGrpSpPr>
        <p:grpSpPr>
          <a:xfrm>
            <a:off x="7692751" y="3730122"/>
            <a:ext cx="1600673" cy="1756890"/>
            <a:chOff x="-626354" y="3322649"/>
            <a:chExt cx="1985700" cy="2179494"/>
          </a:xfrm>
        </p:grpSpPr>
        <p:sp>
          <p:nvSpPr>
            <p:cNvPr id="262" name="Google Shape;262;p62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2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2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2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2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2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2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2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2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2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3"/>
          <p:cNvSpPr txBox="1"/>
          <p:nvPr>
            <p:ph type="title"/>
          </p:nvPr>
        </p:nvSpPr>
        <p:spPr>
          <a:xfrm>
            <a:off x="1890000" y="1307100"/>
            <a:ext cx="5364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74" name="Google Shape;274;p63"/>
          <p:cNvGrpSpPr/>
          <p:nvPr/>
        </p:nvGrpSpPr>
        <p:grpSpPr>
          <a:xfrm>
            <a:off x="6" y="3794848"/>
            <a:ext cx="10791590" cy="1232611"/>
            <a:chOff x="-295975" y="3281013"/>
            <a:chExt cx="10437750" cy="1619300"/>
          </a:xfrm>
        </p:grpSpPr>
        <p:sp>
          <p:nvSpPr>
            <p:cNvPr id="275" name="Google Shape;275;p63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63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63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63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63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63"/>
          <p:cNvSpPr/>
          <p:nvPr/>
        </p:nvSpPr>
        <p:spPr>
          <a:xfrm rot="10800000">
            <a:off x="5311110" y="25"/>
            <a:ext cx="3832890" cy="2261550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3"/>
          <p:cNvSpPr/>
          <p:nvPr/>
        </p:nvSpPr>
        <p:spPr>
          <a:xfrm>
            <a:off x="10" y="2881950"/>
            <a:ext cx="3832890" cy="2261550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4"/>
          <p:cNvSpPr/>
          <p:nvPr>
            <p:ph idx="2" type="pic"/>
          </p:nvPr>
        </p:nvSpPr>
        <p:spPr>
          <a:xfrm>
            <a:off x="-75" y="-1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64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2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5"/>
          <p:cNvSpPr txBox="1"/>
          <p:nvPr>
            <p:ph type="title"/>
          </p:nvPr>
        </p:nvSpPr>
        <p:spPr>
          <a:xfrm>
            <a:off x="720000" y="539500"/>
            <a:ext cx="35196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7" name="Google Shape;287;p65"/>
          <p:cNvSpPr txBox="1"/>
          <p:nvPr>
            <p:ph idx="1" type="subTitle"/>
          </p:nvPr>
        </p:nvSpPr>
        <p:spPr>
          <a:xfrm>
            <a:off x="720000" y="2835550"/>
            <a:ext cx="35196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65"/>
          <p:cNvSpPr/>
          <p:nvPr>
            <p:ph idx="2" type="pic"/>
          </p:nvPr>
        </p:nvSpPr>
        <p:spPr>
          <a:xfrm>
            <a:off x="5273100" y="5338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6"/>
          <p:cNvSpPr txBox="1"/>
          <p:nvPr>
            <p:ph type="title"/>
          </p:nvPr>
        </p:nvSpPr>
        <p:spPr>
          <a:xfrm>
            <a:off x="713225" y="1204300"/>
            <a:ext cx="3141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66"/>
          <p:cNvSpPr txBox="1"/>
          <p:nvPr>
            <p:ph idx="1" type="subTitle"/>
          </p:nvPr>
        </p:nvSpPr>
        <p:spPr>
          <a:xfrm>
            <a:off x="713225" y="2267500"/>
            <a:ext cx="31419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2" name="Google Shape;292;p66"/>
          <p:cNvGrpSpPr/>
          <p:nvPr/>
        </p:nvGrpSpPr>
        <p:grpSpPr>
          <a:xfrm rot="1794086">
            <a:off x="-1811786" y="3297686"/>
            <a:ext cx="5638582" cy="1619314"/>
            <a:chOff x="-295975" y="3281013"/>
            <a:chExt cx="10437750" cy="1619300"/>
          </a:xfrm>
        </p:grpSpPr>
        <p:sp>
          <p:nvSpPr>
            <p:cNvPr id="293" name="Google Shape;293;p66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66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66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66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66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" name="Google Shape;300;p67"/>
          <p:cNvSpPr txBox="1"/>
          <p:nvPr>
            <p:ph idx="1" type="subTitle"/>
          </p:nvPr>
        </p:nvSpPr>
        <p:spPr>
          <a:xfrm>
            <a:off x="4936774" y="3733850"/>
            <a:ext cx="2742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7"/>
          <p:cNvSpPr txBox="1"/>
          <p:nvPr>
            <p:ph idx="2" type="subTitle"/>
          </p:nvPr>
        </p:nvSpPr>
        <p:spPr>
          <a:xfrm>
            <a:off x="1464625" y="3733850"/>
            <a:ext cx="2742600" cy="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67"/>
          <p:cNvSpPr txBox="1"/>
          <p:nvPr>
            <p:ph idx="3" type="subTitle"/>
          </p:nvPr>
        </p:nvSpPr>
        <p:spPr>
          <a:xfrm>
            <a:off x="4936775" y="3303950"/>
            <a:ext cx="2742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303" name="Google Shape;303;p67"/>
          <p:cNvSpPr txBox="1"/>
          <p:nvPr>
            <p:ph idx="4" type="subTitle"/>
          </p:nvPr>
        </p:nvSpPr>
        <p:spPr>
          <a:xfrm>
            <a:off x="1464625" y="3303950"/>
            <a:ext cx="27426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DM Sans Medium"/>
              <a:buNone/>
              <a:defRPr sz="22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1" type="body"/>
          </p:nvPr>
        </p:nvSpPr>
        <p:spPr>
          <a:xfrm>
            <a:off x="720000" y="1278025"/>
            <a:ext cx="7704000" cy="3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5" name="Google Shape;55;p50"/>
          <p:cNvGrpSpPr/>
          <p:nvPr/>
        </p:nvGrpSpPr>
        <p:grpSpPr>
          <a:xfrm rot="-141689">
            <a:off x="-879812" y="4255212"/>
            <a:ext cx="10791360" cy="1232689"/>
            <a:chOff x="-295975" y="3281013"/>
            <a:chExt cx="10437750" cy="1619300"/>
          </a:xfrm>
        </p:grpSpPr>
        <p:sp>
          <p:nvSpPr>
            <p:cNvPr id="56" name="Google Shape;56;p50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0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0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0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0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8"/>
          <p:cNvSpPr txBox="1"/>
          <p:nvPr>
            <p:ph type="title"/>
          </p:nvPr>
        </p:nvSpPr>
        <p:spPr>
          <a:xfrm>
            <a:off x="713225" y="445974"/>
            <a:ext cx="57708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6" name="Google Shape;306;p68"/>
          <p:cNvSpPr txBox="1"/>
          <p:nvPr>
            <p:ph idx="1" type="subTitle"/>
          </p:nvPr>
        </p:nvSpPr>
        <p:spPr>
          <a:xfrm>
            <a:off x="713225" y="1447450"/>
            <a:ext cx="57708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grpSp>
        <p:nvGrpSpPr>
          <p:cNvPr id="307" name="Google Shape;307;p68"/>
          <p:cNvGrpSpPr/>
          <p:nvPr/>
        </p:nvGrpSpPr>
        <p:grpSpPr>
          <a:xfrm flipH="1" rot="-7678740">
            <a:off x="5644400" y="337967"/>
            <a:ext cx="3731568" cy="1232555"/>
            <a:chOff x="-295975" y="3281013"/>
            <a:chExt cx="10437750" cy="1619300"/>
          </a:xfrm>
        </p:grpSpPr>
        <p:sp>
          <p:nvSpPr>
            <p:cNvPr id="308" name="Google Shape;308;p68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68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68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68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68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68"/>
          <p:cNvSpPr/>
          <p:nvPr/>
        </p:nvSpPr>
        <p:spPr>
          <a:xfrm>
            <a:off x="6412550" y="2021649"/>
            <a:ext cx="2731594" cy="3121752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9"/>
          <p:cNvSpPr txBox="1"/>
          <p:nvPr>
            <p:ph type="title"/>
          </p:nvPr>
        </p:nvSpPr>
        <p:spPr>
          <a:xfrm>
            <a:off x="1782075" y="540000"/>
            <a:ext cx="55797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" name="Google Shape;316;p69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69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i="0" lang="en" sz="1000" u="sng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i="0" sz="1000" u="sng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4"/>
          <p:cNvSpPr/>
          <p:nvPr/>
        </p:nvSpPr>
        <p:spPr>
          <a:xfrm rot="10800000">
            <a:off x="-117452" y="3884175"/>
            <a:ext cx="9215302" cy="1259325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1" name="Google Shape;321;p74"/>
          <p:cNvGrpSpPr/>
          <p:nvPr/>
        </p:nvGrpSpPr>
        <p:grpSpPr>
          <a:xfrm>
            <a:off x="-614019" y="3730123"/>
            <a:ext cx="10791590" cy="1232611"/>
            <a:chOff x="-295975" y="3281013"/>
            <a:chExt cx="10437750" cy="1619300"/>
          </a:xfrm>
        </p:grpSpPr>
        <p:sp>
          <p:nvSpPr>
            <p:cNvPr id="322" name="Google Shape;322;p74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74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74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74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74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" name="Google Shape;328;p75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329" name="Google Shape;329;p75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5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75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5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5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2862625" y="445025"/>
            <a:ext cx="55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" type="subTitle"/>
          </p:nvPr>
        </p:nvSpPr>
        <p:spPr>
          <a:xfrm>
            <a:off x="3829782" y="1560175"/>
            <a:ext cx="4601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2" type="subTitle"/>
          </p:nvPr>
        </p:nvSpPr>
        <p:spPr>
          <a:xfrm>
            <a:off x="3822899" y="2436476"/>
            <a:ext cx="4601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3" type="subTitle"/>
          </p:nvPr>
        </p:nvSpPr>
        <p:spPr>
          <a:xfrm>
            <a:off x="3829794" y="4232675"/>
            <a:ext cx="4601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4" type="subTitle"/>
          </p:nvPr>
        </p:nvSpPr>
        <p:spPr>
          <a:xfrm>
            <a:off x="3823086" y="3335076"/>
            <a:ext cx="4601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5" type="title"/>
          </p:nvPr>
        </p:nvSpPr>
        <p:spPr>
          <a:xfrm>
            <a:off x="2862613" y="1234500"/>
            <a:ext cx="747300" cy="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" name="Google Shape;68;p51"/>
          <p:cNvSpPr txBox="1"/>
          <p:nvPr>
            <p:ph idx="6" type="title"/>
          </p:nvPr>
        </p:nvSpPr>
        <p:spPr>
          <a:xfrm>
            <a:off x="2862613" y="3902550"/>
            <a:ext cx="747300" cy="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51"/>
          <p:cNvSpPr txBox="1"/>
          <p:nvPr>
            <p:ph idx="7" type="title"/>
          </p:nvPr>
        </p:nvSpPr>
        <p:spPr>
          <a:xfrm>
            <a:off x="2862613" y="2084100"/>
            <a:ext cx="747300" cy="72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51"/>
          <p:cNvSpPr txBox="1"/>
          <p:nvPr>
            <p:ph idx="8" type="title"/>
          </p:nvPr>
        </p:nvSpPr>
        <p:spPr>
          <a:xfrm>
            <a:off x="2862613" y="2993325"/>
            <a:ext cx="747300" cy="72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51"/>
          <p:cNvSpPr txBox="1"/>
          <p:nvPr>
            <p:ph idx="9" type="subTitle"/>
          </p:nvPr>
        </p:nvSpPr>
        <p:spPr>
          <a:xfrm>
            <a:off x="3829782" y="1234500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51"/>
          <p:cNvSpPr txBox="1"/>
          <p:nvPr>
            <p:ph idx="13" type="subTitle"/>
          </p:nvPr>
        </p:nvSpPr>
        <p:spPr>
          <a:xfrm>
            <a:off x="3822899" y="2084100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51"/>
          <p:cNvSpPr txBox="1"/>
          <p:nvPr>
            <p:ph idx="14" type="subTitle"/>
          </p:nvPr>
        </p:nvSpPr>
        <p:spPr>
          <a:xfrm>
            <a:off x="3829794" y="3902551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" name="Google Shape;74;p51"/>
          <p:cNvSpPr txBox="1"/>
          <p:nvPr>
            <p:ph idx="15" type="subTitle"/>
          </p:nvPr>
        </p:nvSpPr>
        <p:spPr>
          <a:xfrm>
            <a:off x="3823086" y="2993326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51"/>
          <p:cNvSpPr/>
          <p:nvPr/>
        </p:nvSpPr>
        <p:spPr>
          <a:xfrm flipH="1">
            <a:off x="-357" y="2156725"/>
            <a:ext cx="2587557" cy="3042050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Google Shape;76;p51"/>
          <p:cNvGrpSpPr/>
          <p:nvPr/>
        </p:nvGrpSpPr>
        <p:grpSpPr>
          <a:xfrm rot="7678740">
            <a:off x="-1448550" y="491317"/>
            <a:ext cx="3731568" cy="1232555"/>
            <a:chOff x="-295975" y="3281013"/>
            <a:chExt cx="10437750" cy="1619300"/>
          </a:xfrm>
        </p:grpSpPr>
        <p:sp>
          <p:nvSpPr>
            <p:cNvPr id="77" name="Google Shape;77;p51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1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1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1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1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2"/>
          <p:cNvSpPr txBox="1"/>
          <p:nvPr>
            <p:ph idx="1" type="subTitle"/>
          </p:nvPr>
        </p:nvSpPr>
        <p:spPr>
          <a:xfrm>
            <a:off x="4842931" y="1348200"/>
            <a:ext cx="32541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2"/>
          <p:cNvSpPr txBox="1"/>
          <p:nvPr>
            <p:ph idx="2" type="subTitle"/>
          </p:nvPr>
        </p:nvSpPr>
        <p:spPr>
          <a:xfrm>
            <a:off x="1006050" y="1348200"/>
            <a:ext cx="32541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52"/>
          <p:cNvSpPr/>
          <p:nvPr/>
        </p:nvSpPr>
        <p:spPr>
          <a:xfrm flipH="1">
            <a:off x="5757094" y="3318300"/>
            <a:ext cx="3439106" cy="1825215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52"/>
          <p:cNvGrpSpPr/>
          <p:nvPr/>
        </p:nvGrpSpPr>
        <p:grpSpPr>
          <a:xfrm flipH="1" rot="148552">
            <a:off x="-647053" y="3622853"/>
            <a:ext cx="10438100" cy="1619354"/>
            <a:chOff x="-295975" y="3281013"/>
            <a:chExt cx="10437750" cy="1619300"/>
          </a:xfrm>
        </p:grpSpPr>
        <p:sp>
          <p:nvSpPr>
            <p:cNvPr id="88" name="Google Shape;88;p52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2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2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2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2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3"/>
          <p:cNvSpPr txBox="1"/>
          <p:nvPr>
            <p:ph type="title"/>
          </p:nvPr>
        </p:nvSpPr>
        <p:spPr>
          <a:xfrm>
            <a:off x="2055728" y="2968875"/>
            <a:ext cx="63750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5" name="Google Shape;95;p53"/>
          <p:cNvSpPr txBox="1"/>
          <p:nvPr>
            <p:ph idx="1" type="subTitle"/>
          </p:nvPr>
        </p:nvSpPr>
        <p:spPr>
          <a:xfrm>
            <a:off x="2055675" y="1212550"/>
            <a:ext cx="63750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53"/>
          <p:cNvSpPr/>
          <p:nvPr/>
        </p:nvSpPr>
        <p:spPr>
          <a:xfrm flipH="1">
            <a:off x="-357" y="2156725"/>
            <a:ext cx="2587557" cy="3042050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" name="Google Shape;97;p53"/>
          <p:cNvGrpSpPr/>
          <p:nvPr/>
        </p:nvGrpSpPr>
        <p:grpSpPr>
          <a:xfrm rot="-148552">
            <a:off x="-575478" y="3612978"/>
            <a:ext cx="10438100" cy="1619354"/>
            <a:chOff x="-295975" y="3281013"/>
            <a:chExt cx="10437750" cy="1619300"/>
          </a:xfrm>
        </p:grpSpPr>
        <p:sp>
          <p:nvSpPr>
            <p:cNvPr id="98" name="Google Shape;98;p53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3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3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3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3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4"/>
          <p:cNvSpPr txBox="1"/>
          <p:nvPr>
            <p:ph type="title"/>
          </p:nvPr>
        </p:nvSpPr>
        <p:spPr>
          <a:xfrm>
            <a:off x="2971263" y="1769006"/>
            <a:ext cx="48945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54"/>
          <p:cNvSpPr txBox="1"/>
          <p:nvPr>
            <p:ph idx="2" type="title"/>
          </p:nvPr>
        </p:nvSpPr>
        <p:spPr>
          <a:xfrm>
            <a:off x="2971275" y="728650"/>
            <a:ext cx="1269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6" name="Google Shape;106;p54"/>
          <p:cNvSpPr txBox="1"/>
          <p:nvPr>
            <p:ph idx="1" type="subTitle"/>
          </p:nvPr>
        </p:nvSpPr>
        <p:spPr>
          <a:xfrm>
            <a:off x="2971263" y="3625125"/>
            <a:ext cx="48945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4"/>
          <p:cNvSpPr/>
          <p:nvPr/>
        </p:nvSpPr>
        <p:spPr>
          <a:xfrm flipH="1" rot="5400000">
            <a:off x="-767732" y="2165695"/>
            <a:ext cx="3745578" cy="2210033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54"/>
          <p:cNvGrpSpPr/>
          <p:nvPr/>
        </p:nvGrpSpPr>
        <p:grpSpPr>
          <a:xfrm rot="-2550854">
            <a:off x="4642333" y="3282377"/>
            <a:ext cx="6789902" cy="1619328"/>
            <a:chOff x="-295975" y="3281013"/>
            <a:chExt cx="10437750" cy="1619300"/>
          </a:xfrm>
        </p:grpSpPr>
        <p:sp>
          <p:nvSpPr>
            <p:cNvPr id="109" name="Google Shape;109;p54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6" name="Google Shape;116;p55"/>
          <p:cNvGrpSpPr/>
          <p:nvPr/>
        </p:nvGrpSpPr>
        <p:grpSpPr>
          <a:xfrm flipH="1" rot="147178">
            <a:off x="-647231" y="3798820"/>
            <a:ext cx="10437920" cy="1619326"/>
            <a:chOff x="-295975" y="3281013"/>
            <a:chExt cx="10437750" cy="1619300"/>
          </a:xfrm>
        </p:grpSpPr>
        <p:sp>
          <p:nvSpPr>
            <p:cNvPr id="117" name="Google Shape;117;p55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55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5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5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5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56"/>
          <p:cNvSpPr txBox="1"/>
          <p:nvPr>
            <p:ph idx="1" type="subTitle"/>
          </p:nvPr>
        </p:nvSpPr>
        <p:spPr>
          <a:xfrm>
            <a:off x="709900" y="2547650"/>
            <a:ext cx="2305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56"/>
          <p:cNvSpPr txBox="1"/>
          <p:nvPr>
            <p:ph idx="2" type="subTitle"/>
          </p:nvPr>
        </p:nvSpPr>
        <p:spPr>
          <a:xfrm>
            <a:off x="3409239" y="2547650"/>
            <a:ext cx="2305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6"/>
          <p:cNvSpPr txBox="1"/>
          <p:nvPr>
            <p:ph idx="3" type="subTitle"/>
          </p:nvPr>
        </p:nvSpPr>
        <p:spPr>
          <a:xfrm>
            <a:off x="6108586" y="2547650"/>
            <a:ext cx="2305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6"/>
          <p:cNvSpPr txBox="1"/>
          <p:nvPr>
            <p:ph idx="4" type="subTitle"/>
          </p:nvPr>
        </p:nvSpPr>
        <p:spPr>
          <a:xfrm>
            <a:off x="720000" y="2116850"/>
            <a:ext cx="230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56"/>
          <p:cNvSpPr txBox="1"/>
          <p:nvPr>
            <p:ph idx="5" type="subTitle"/>
          </p:nvPr>
        </p:nvSpPr>
        <p:spPr>
          <a:xfrm>
            <a:off x="3409250" y="2116850"/>
            <a:ext cx="230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56"/>
          <p:cNvSpPr txBox="1"/>
          <p:nvPr>
            <p:ph idx="6" type="subTitle"/>
          </p:nvPr>
        </p:nvSpPr>
        <p:spPr>
          <a:xfrm>
            <a:off x="6108575" y="2116850"/>
            <a:ext cx="230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Fahkwang Medium"/>
                <a:ea typeface="Fahkwang Medium"/>
                <a:cs typeface="Fahkwang Medium"/>
                <a:sym typeface="Fahkwang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0" name="Google Shape;130;p56"/>
          <p:cNvSpPr/>
          <p:nvPr/>
        </p:nvSpPr>
        <p:spPr>
          <a:xfrm rot="10800000">
            <a:off x="-35652" y="4020690"/>
            <a:ext cx="9215302" cy="1113522"/>
          </a:xfrm>
          <a:custGeom>
            <a:rect b="b" l="l" r="r" t="t"/>
            <a:pathLst>
              <a:path extrusionOk="0" h="54252" w="199974">
                <a:moveTo>
                  <a:pt x="973" y="1"/>
                </a:moveTo>
                <a:cubicBezTo>
                  <a:pt x="0" y="16688"/>
                  <a:pt x="8116" y="33800"/>
                  <a:pt x="21672" y="43801"/>
                </a:cubicBezTo>
                <a:cubicBezTo>
                  <a:pt x="31145" y="50778"/>
                  <a:pt x="42864" y="54251"/>
                  <a:pt x="54625" y="54251"/>
                </a:cubicBezTo>
                <a:cubicBezTo>
                  <a:pt x="62639" y="54251"/>
                  <a:pt x="70672" y="52639"/>
                  <a:pt x="78026" y="49424"/>
                </a:cubicBezTo>
                <a:cubicBezTo>
                  <a:pt x="87600" y="45260"/>
                  <a:pt x="96111" y="38573"/>
                  <a:pt x="106203" y="35867"/>
                </a:cubicBezTo>
                <a:cubicBezTo>
                  <a:pt x="110101" y="34831"/>
                  <a:pt x="114069" y="34428"/>
                  <a:pt x="118071" y="34428"/>
                </a:cubicBezTo>
                <a:cubicBezTo>
                  <a:pt x="126861" y="34428"/>
                  <a:pt x="135820" y="36371"/>
                  <a:pt x="144592" y="37813"/>
                </a:cubicBezTo>
                <a:cubicBezTo>
                  <a:pt x="149490" y="38609"/>
                  <a:pt x="154599" y="39198"/>
                  <a:pt x="159638" y="39198"/>
                </a:cubicBezTo>
                <a:cubicBezTo>
                  <a:pt x="167670" y="39198"/>
                  <a:pt x="175521" y="37701"/>
                  <a:pt x="182040" y="33162"/>
                </a:cubicBezTo>
                <a:cubicBezTo>
                  <a:pt x="192587" y="25806"/>
                  <a:pt x="196782" y="12584"/>
                  <a:pt x="19997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56"/>
          <p:cNvGrpSpPr/>
          <p:nvPr/>
        </p:nvGrpSpPr>
        <p:grpSpPr>
          <a:xfrm>
            <a:off x="-716319" y="3961148"/>
            <a:ext cx="10791590" cy="1232611"/>
            <a:chOff x="-295975" y="3281013"/>
            <a:chExt cx="10437750" cy="1619300"/>
          </a:xfrm>
        </p:grpSpPr>
        <p:sp>
          <p:nvSpPr>
            <p:cNvPr id="132" name="Google Shape;132;p56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6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6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6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6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56"/>
          <p:cNvGrpSpPr/>
          <p:nvPr/>
        </p:nvGrpSpPr>
        <p:grpSpPr>
          <a:xfrm>
            <a:off x="965813" y="4185972"/>
            <a:ext cx="1600673" cy="1756890"/>
            <a:chOff x="-626354" y="3322649"/>
            <a:chExt cx="1985700" cy="2179494"/>
          </a:xfrm>
        </p:grpSpPr>
        <p:sp>
          <p:nvSpPr>
            <p:cNvPr id="138" name="Google Shape;138;p56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6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6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6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6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6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6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6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6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6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sp>
        <p:nvSpPr>
          <p:cNvPr id="150" name="Google Shape;150;p57"/>
          <p:cNvSpPr/>
          <p:nvPr/>
        </p:nvSpPr>
        <p:spPr>
          <a:xfrm>
            <a:off x="0" y="3215250"/>
            <a:ext cx="3845678" cy="1928250"/>
          </a:xfrm>
          <a:custGeom>
            <a:rect b="b" l="l" r="r" t="t"/>
            <a:pathLst>
              <a:path extrusionOk="0" h="104075" w="176387">
                <a:moveTo>
                  <a:pt x="1" y="0"/>
                </a:moveTo>
                <a:lnTo>
                  <a:pt x="1" y="104075"/>
                </a:lnTo>
                <a:lnTo>
                  <a:pt x="176387" y="104075"/>
                </a:lnTo>
                <a:cubicBezTo>
                  <a:pt x="173195" y="92160"/>
                  <a:pt x="165444" y="81491"/>
                  <a:pt x="154988" y="74925"/>
                </a:cubicBezTo>
                <a:cubicBezTo>
                  <a:pt x="144329" y="68196"/>
                  <a:pt x="131860" y="65955"/>
                  <a:pt x="119113" y="65955"/>
                </a:cubicBezTo>
                <a:cubicBezTo>
                  <a:pt x="110960" y="65955"/>
                  <a:pt x="102693" y="66872"/>
                  <a:pt x="94714" y="68117"/>
                </a:cubicBezTo>
                <a:cubicBezTo>
                  <a:pt x="88308" y="69129"/>
                  <a:pt x="81597" y="70265"/>
                  <a:pt x="75096" y="70265"/>
                </a:cubicBezTo>
                <a:cubicBezTo>
                  <a:pt x="69104" y="70265"/>
                  <a:pt x="63290" y="69300"/>
                  <a:pt x="58056" y="66384"/>
                </a:cubicBezTo>
                <a:cubicBezTo>
                  <a:pt x="48299" y="60943"/>
                  <a:pt x="43102" y="50031"/>
                  <a:pt x="39241" y="39545"/>
                </a:cubicBezTo>
                <a:cubicBezTo>
                  <a:pt x="35412" y="29058"/>
                  <a:pt x="32038" y="17903"/>
                  <a:pt x="24196" y="9940"/>
                </a:cubicBezTo>
                <a:cubicBezTo>
                  <a:pt x="17934" y="3556"/>
                  <a:pt x="8967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57"/>
          <p:cNvGrpSpPr/>
          <p:nvPr/>
        </p:nvGrpSpPr>
        <p:grpSpPr>
          <a:xfrm>
            <a:off x="1" y="4267526"/>
            <a:ext cx="1080221" cy="1185645"/>
            <a:chOff x="-626354" y="3322649"/>
            <a:chExt cx="1985700" cy="2179494"/>
          </a:xfrm>
        </p:grpSpPr>
        <p:sp>
          <p:nvSpPr>
            <p:cNvPr id="152" name="Google Shape;152;p57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7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7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7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7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7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7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7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7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7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ahkwang"/>
              <a:buNone/>
              <a:defRPr b="1" i="0" sz="3500" u="none" cap="none" strike="noStrike">
                <a:solidFill>
                  <a:schemeClr val="dk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●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○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Char char="■"/>
              <a:defRPr b="0" i="0" sz="1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josephinelsy/spotify-top-hit-playlist-2010-2022" TargetMode="External"/><Relationship Id="rId4" Type="http://schemas.openxmlformats.org/officeDocument/2006/relationships/hyperlink" Target="https://www.kaggle.com/datasets/dhruvildave/billboard-the-hot-100-song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"/>
          <p:cNvSpPr txBox="1"/>
          <p:nvPr>
            <p:ph type="ctrTitle"/>
          </p:nvPr>
        </p:nvSpPr>
        <p:spPr>
          <a:xfrm>
            <a:off x="1143900" y="539500"/>
            <a:ext cx="6856200" cy="21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b="1" lang="en"/>
              <a:t>Analyse des Hits Musicaux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9" name="Google Shape;339;p1"/>
          <p:cNvSpPr txBox="1"/>
          <p:nvPr>
            <p:ph idx="1" type="subTitle"/>
          </p:nvPr>
        </p:nvSpPr>
        <p:spPr>
          <a:xfrm>
            <a:off x="2147400" y="2690375"/>
            <a:ext cx="4849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Par New Groove</a:t>
            </a:r>
            <a:endParaRPr/>
          </a:p>
        </p:txBody>
      </p:sp>
      <p:sp>
        <p:nvSpPr>
          <p:cNvPr id="340" name="Google Shape;340;p1"/>
          <p:cNvSpPr/>
          <p:nvPr/>
        </p:nvSpPr>
        <p:spPr>
          <a:xfrm rot="5400000">
            <a:off x="3407832" y="5230682"/>
            <a:ext cx="35699" cy="5005"/>
          </a:xfrm>
          <a:custGeom>
            <a:rect b="b" l="l" r="r" t="t"/>
            <a:pathLst>
              <a:path extrusionOk="0" fill="none" h="53" w="378">
                <a:moveTo>
                  <a:pt x="1" y="1"/>
                </a:moveTo>
                <a:cubicBezTo>
                  <a:pt x="127" y="23"/>
                  <a:pt x="252" y="30"/>
                  <a:pt x="378" y="53"/>
                </a:cubicBezTo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1"/>
          <p:cNvSpPr/>
          <p:nvPr/>
        </p:nvSpPr>
        <p:spPr>
          <a:xfrm rot="5400000">
            <a:off x="6397048" y="5192612"/>
            <a:ext cx="38533" cy="4250"/>
          </a:xfrm>
          <a:custGeom>
            <a:rect b="b" l="l" r="r" t="t"/>
            <a:pathLst>
              <a:path extrusionOk="0" fill="none" h="45" w="408">
                <a:moveTo>
                  <a:pt x="1" y="0"/>
                </a:moveTo>
                <a:cubicBezTo>
                  <a:pt x="141" y="22"/>
                  <a:pt x="274" y="37"/>
                  <a:pt x="408" y="45"/>
                </a:cubicBezTo>
              </a:path>
            </a:pathLst>
          </a:custGeom>
          <a:noFill/>
          <a:ln cap="flat" cmpd="sng" w="9525">
            <a:solidFill>
              <a:srgbClr val="E5DBD4"/>
            </a:solidFill>
            <a:prstDash val="solid"/>
            <a:miter lim="73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1"/>
          <p:cNvSpPr/>
          <p:nvPr/>
        </p:nvSpPr>
        <p:spPr>
          <a:xfrm>
            <a:off x="1742257" y="3730135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"/>
          <p:cNvGrpSpPr/>
          <p:nvPr/>
        </p:nvGrpSpPr>
        <p:grpSpPr>
          <a:xfrm>
            <a:off x="7107875" y="3813410"/>
            <a:ext cx="359238" cy="323270"/>
            <a:chOff x="2995750" y="2186550"/>
            <a:chExt cx="181525" cy="163350"/>
          </a:xfrm>
        </p:grpSpPr>
        <p:sp>
          <p:nvSpPr>
            <p:cNvPr id="344" name="Google Shape;344;p1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"/>
          <p:cNvGrpSpPr/>
          <p:nvPr/>
        </p:nvGrpSpPr>
        <p:grpSpPr>
          <a:xfrm>
            <a:off x="5136901" y="3672776"/>
            <a:ext cx="1080221" cy="1185645"/>
            <a:chOff x="-626354" y="3322649"/>
            <a:chExt cx="1985700" cy="2179494"/>
          </a:xfrm>
        </p:grpSpPr>
        <p:sp>
          <p:nvSpPr>
            <p:cNvPr id="348" name="Google Shape;348;p1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8" name="Google Shape;358;p1"/>
          <p:cNvSpPr/>
          <p:nvPr/>
        </p:nvSpPr>
        <p:spPr>
          <a:xfrm>
            <a:off x="4673119" y="4446948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835e14dea1_0_23"/>
          <p:cNvSpPr txBox="1"/>
          <p:nvPr>
            <p:ph type="title"/>
          </p:nvPr>
        </p:nvSpPr>
        <p:spPr>
          <a:xfrm>
            <a:off x="2971275" y="1769000"/>
            <a:ext cx="48945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Appréciation Global VS Local</a:t>
            </a:r>
            <a:endParaRPr/>
          </a:p>
        </p:txBody>
      </p:sp>
      <p:sp>
        <p:nvSpPr>
          <p:cNvPr id="607" name="Google Shape;607;g3835e14dea1_0_23"/>
          <p:cNvSpPr txBox="1"/>
          <p:nvPr>
            <p:ph idx="2" type="title"/>
          </p:nvPr>
        </p:nvSpPr>
        <p:spPr>
          <a:xfrm>
            <a:off x="2971275" y="728650"/>
            <a:ext cx="1269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608" name="Google Shape;608;g3835e14dea1_0_23"/>
          <p:cNvGrpSpPr/>
          <p:nvPr/>
        </p:nvGrpSpPr>
        <p:grpSpPr>
          <a:xfrm>
            <a:off x="-380896" y="897668"/>
            <a:ext cx="3067441" cy="4366750"/>
            <a:chOff x="-399496" y="776743"/>
            <a:chExt cx="3067441" cy="4366750"/>
          </a:xfrm>
        </p:grpSpPr>
        <p:sp>
          <p:nvSpPr>
            <p:cNvPr id="609" name="Google Shape;609;g3835e14dea1_0_23"/>
            <p:cNvSpPr/>
            <p:nvPr/>
          </p:nvSpPr>
          <p:spPr>
            <a:xfrm rot="3834799">
              <a:off x="-287546" y="2410180"/>
              <a:ext cx="2843541" cy="2023139"/>
            </a:xfrm>
            <a:custGeom>
              <a:rect b="b" l="l" r="r" t="t"/>
              <a:pathLst>
                <a:path extrusionOk="0" fill="none" h="16228" w="22808">
                  <a:moveTo>
                    <a:pt x="3438" y="14446"/>
                  </a:moveTo>
                  <a:cubicBezTo>
                    <a:pt x="4436" y="15341"/>
                    <a:pt x="5708" y="15932"/>
                    <a:pt x="7031" y="16109"/>
                  </a:cubicBezTo>
                  <a:cubicBezTo>
                    <a:pt x="7918" y="16228"/>
                    <a:pt x="8842" y="16169"/>
                    <a:pt x="9648" y="15777"/>
                  </a:cubicBezTo>
                  <a:cubicBezTo>
                    <a:pt x="10498" y="15363"/>
                    <a:pt x="11149" y="14402"/>
                    <a:pt x="11245" y="13455"/>
                  </a:cubicBezTo>
                  <a:cubicBezTo>
                    <a:pt x="11348" y="12376"/>
                    <a:pt x="10461" y="11215"/>
                    <a:pt x="9278" y="11452"/>
                  </a:cubicBezTo>
                  <a:cubicBezTo>
                    <a:pt x="8192" y="11674"/>
                    <a:pt x="7888" y="12908"/>
                    <a:pt x="8391" y="13788"/>
                  </a:cubicBezTo>
                  <a:cubicBezTo>
                    <a:pt x="8872" y="14609"/>
                    <a:pt x="9958" y="15052"/>
                    <a:pt x="10875" y="15074"/>
                  </a:cubicBezTo>
                  <a:cubicBezTo>
                    <a:pt x="12790" y="15111"/>
                    <a:pt x="14609" y="13847"/>
                    <a:pt x="16028" y="12701"/>
                  </a:cubicBezTo>
                  <a:cubicBezTo>
                    <a:pt x="17048" y="11888"/>
                    <a:pt x="17987" y="10942"/>
                    <a:pt x="19148" y="10343"/>
                  </a:cubicBezTo>
                  <a:cubicBezTo>
                    <a:pt x="20072" y="9863"/>
                    <a:pt x="21639" y="9485"/>
                    <a:pt x="22312" y="10572"/>
                  </a:cubicBezTo>
                  <a:cubicBezTo>
                    <a:pt x="22807" y="11371"/>
                    <a:pt x="22349" y="12391"/>
                    <a:pt x="21624" y="12864"/>
                  </a:cubicBezTo>
                  <a:cubicBezTo>
                    <a:pt x="20242" y="13759"/>
                    <a:pt x="18268" y="13115"/>
                    <a:pt x="17314" y="11903"/>
                  </a:cubicBezTo>
                  <a:cubicBezTo>
                    <a:pt x="15858" y="10040"/>
                    <a:pt x="14705" y="8081"/>
                    <a:pt x="12420" y="7120"/>
                  </a:cubicBezTo>
                  <a:cubicBezTo>
                    <a:pt x="10062" y="6129"/>
                    <a:pt x="7430" y="6321"/>
                    <a:pt x="4954" y="5885"/>
                  </a:cubicBezTo>
                  <a:cubicBezTo>
                    <a:pt x="2196" y="5405"/>
                    <a:pt x="0" y="2847"/>
                    <a:pt x="473" y="0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0" name="Google Shape;610;g3835e14dea1_0_23"/>
            <p:cNvGrpSpPr/>
            <p:nvPr/>
          </p:nvGrpSpPr>
          <p:grpSpPr>
            <a:xfrm flipH="1" rot="159739">
              <a:off x="1154562" y="804544"/>
              <a:ext cx="1224178" cy="1168864"/>
              <a:chOff x="3694000" y="1666975"/>
              <a:chExt cx="274300" cy="261900"/>
            </a:xfrm>
          </p:grpSpPr>
          <p:sp>
            <p:nvSpPr>
              <p:cNvPr id="611" name="Google Shape;611;g3835e14dea1_0_23"/>
              <p:cNvSpPr/>
              <p:nvPr/>
            </p:nvSpPr>
            <p:spPr>
              <a:xfrm>
                <a:off x="3786975" y="1751050"/>
                <a:ext cx="181325" cy="177825"/>
              </a:xfrm>
              <a:custGeom>
                <a:rect b="b" l="l" r="r" t="t"/>
                <a:pathLst>
                  <a:path extrusionOk="0" h="7113" w="7253">
                    <a:moveTo>
                      <a:pt x="2122" y="1"/>
                    </a:moveTo>
                    <a:lnTo>
                      <a:pt x="0" y="2093"/>
                    </a:lnTo>
                    <a:lnTo>
                      <a:pt x="6262" y="7113"/>
                    </a:lnTo>
                    <a:lnTo>
                      <a:pt x="7252" y="6129"/>
                    </a:lnTo>
                    <a:lnTo>
                      <a:pt x="2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g3835e14dea1_0_23"/>
              <p:cNvSpPr/>
              <p:nvPr/>
            </p:nvSpPr>
            <p:spPr>
              <a:xfrm>
                <a:off x="3879550" y="1841625"/>
                <a:ext cx="88750" cy="87250"/>
              </a:xfrm>
              <a:custGeom>
                <a:rect b="b" l="l" r="r" t="t"/>
                <a:pathLst>
                  <a:path extrusionOk="0" h="3490" w="3550">
                    <a:moveTo>
                      <a:pt x="1450" y="0"/>
                    </a:moveTo>
                    <a:lnTo>
                      <a:pt x="1" y="1434"/>
                    </a:lnTo>
                    <a:lnTo>
                      <a:pt x="2559" y="3490"/>
                    </a:lnTo>
                    <a:lnTo>
                      <a:pt x="3549" y="2506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g3835e14dea1_0_23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g3835e14dea1_0_23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g3835e14dea1_0_23"/>
              <p:cNvSpPr/>
              <p:nvPr/>
            </p:nvSpPr>
            <p:spPr>
              <a:xfrm>
                <a:off x="3724125" y="1688025"/>
                <a:ext cx="100950" cy="99100"/>
              </a:xfrm>
              <a:custGeom>
                <a:rect b="b" l="l" r="r" t="t"/>
                <a:pathLst>
                  <a:path extrusionOk="0" fill="none" h="3964" w="4038">
                    <a:moveTo>
                      <a:pt x="1" y="3963"/>
                    </a:moveTo>
                    <a:lnTo>
                      <a:pt x="4037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g3835e14dea1_0_23"/>
              <p:cNvSpPr/>
              <p:nvPr/>
            </p:nvSpPr>
            <p:spPr>
              <a:xfrm>
                <a:off x="3791775" y="1743100"/>
                <a:ext cx="27925" cy="27950"/>
              </a:xfrm>
              <a:custGeom>
                <a:rect b="b" l="l" r="r" t="t"/>
                <a:pathLst>
                  <a:path extrusionOk="0" fill="none" h="1118" w="1117">
                    <a:moveTo>
                      <a:pt x="924" y="200"/>
                    </a:moveTo>
                    <a:cubicBezTo>
                      <a:pt x="1117" y="407"/>
                      <a:pt x="1117" y="725"/>
                      <a:pt x="917" y="925"/>
                    </a:cubicBezTo>
                    <a:cubicBezTo>
                      <a:pt x="710" y="1117"/>
                      <a:pt x="385" y="1117"/>
                      <a:pt x="193" y="910"/>
                    </a:cubicBezTo>
                    <a:cubicBezTo>
                      <a:pt x="0" y="711"/>
                      <a:pt x="0" y="385"/>
                      <a:pt x="207" y="193"/>
                    </a:cubicBezTo>
                    <a:cubicBezTo>
                      <a:pt x="400" y="1"/>
                      <a:pt x="725" y="1"/>
                      <a:pt x="924" y="2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g3835e14dea1_0_23"/>
              <p:cNvSpPr/>
              <p:nvPr/>
            </p:nvSpPr>
            <p:spPr>
              <a:xfrm>
                <a:off x="3814700" y="1719275"/>
                <a:ext cx="9450" cy="9450"/>
              </a:xfrm>
              <a:custGeom>
                <a:rect b="b" l="l" r="r" t="t"/>
                <a:pathLst>
                  <a:path extrusionOk="0" fill="none" h="378" w="378">
                    <a:moveTo>
                      <a:pt x="311" y="59"/>
                    </a:moveTo>
                    <a:cubicBezTo>
                      <a:pt x="377" y="126"/>
                      <a:pt x="377" y="244"/>
                      <a:pt x="311" y="311"/>
                    </a:cubicBezTo>
                    <a:cubicBezTo>
                      <a:pt x="251" y="377"/>
                      <a:pt x="126" y="377"/>
                      <a:pt x="67" y="311"/>
                    </a:cubicBezTo>
                    <a:cubicBezTo>
                      <a:pt x="0" y="244"/>
                      <a:pt x="0" y="126"/>
                      <a:pt x="67" y="59"/>
                    </a:cubicBezTo>
                    <a:cubicBezTo>
                      <a:pt x="140" y="0"/>
                      <a:pt x="251" y="0"/>
                      <a:pt x="311" y="5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g3835e14dea1_0_23"/>
              <p:cNvSpPr/>
              <p:nvPr/>
            </p:nvSpPr>
            <p:spPr>
              <a:xfrm>
                <a:off x="3721175" y="1731100"/>
                <a:ext cx="22200" cy="22200"/>
              </a:xfrm>
              <a:custGeom>
                <a:rect b="b" l="l" r="r" t="t"/>
                <a:pathLst>
                  <a:path extrusionOk="0" fill="none" h="888" w="888">
                    <a:moveTo>
                      <a:pt x="444" y="0"/>
                    </a:moveTo>
                    <a:cubicBezTo>
                      <a:pt x="688" y="0"/>
                      <a:pt x="887" y="200"/>
                      <a:pt x="887" y="444"/>
                    </a:cubicBezTo>
                    <a:cubicBezTo>
                      <a:pt x="887" y="688"/>
                      <a:pt x="688" y="887"/>
                      <a:pt x="444" y="887"/>
                    </a:cubicBezTo>
                    <a:cubicBezTo>
                      <a:pt x="200" y="887"/>
                      <a:pt x="0" y="688"/>
                      <a:pt x="0" y="444"/>
                    </a:cubicBezTo>
                    <a:cubicBezTo>
                      <a:pt x="0" y="200"/>
                      <a:pt x="200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g3835e14dea1_0_23"/>
              <p:cNvSpPr/>
              <p:nvPr/>
            </p:nvSpPr>
            <p:spPr>
              <a:xfrm>
                <a:off x="3827250" y="1790600"/>
                <a:ext cx="45875" cy="45125"/>
              </a:xfrm>
              <a:custGeom>
                <a:rect b="b" l="l" r="r" t="t"/>
                <a:pathLst>
                  <a:path extrusionOk="0" fill="none" h="1805" w="1835">
                    <a:moveTo>
                      <a:pt x="1" y="1805"/>
                    </a:moveTo>
                    <a:lnTo>
                      <a:pt x="1834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20" name="Google Shape;620;g3835e14dea1_0_23"/>
          <p:cNvGrpSpPr/>
          <p:nvPr/>
        </p:nvGrpSpPr>
        <p:grpSpPr>
          <a:xfrm rot="-1676720">
            <a:off x="8437940" y="2985628"/>
            <a:ext cx="412841" cy="371506"/>
            <a:chOff x="2995750" y="2186550"/>
            <a:chExt cx="181525" cy="163350"/>
          </a:xfrm>
        </p:grpSpPr>
        <p:sp>
          <p:nvSpPr>
            <p:cNvPr id="621" name="Google Shape;621;g3835e14dea1_0_23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835e14dea1_0_23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835e14dea1_0_23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g3835e14dea1_0_23"/>
          <p:cNvSpPr/>
          <p:nvPr/>
        </p:nvSpPr>
        <p:spPr>
          <a:xfrm rot="-779224">
            <a:off x="1034478" y="619940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3835e14dea1_0_23"/>
          <p:cNvSpPr/>
          <p:nvPr/>
        </p:nvSpPr>
        <p:spPr>
          <a:xfrm rot="-779224">
            <a:off x="6832628" y="44927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g3835e14dea1_0_132"/>
          <p:cNvGrpSpPr/>
          <p:nvPr/>
        </p:nvGrpSpPr>
        <p:grpSpPr>
          <a:xfrm>
            <a:off x="2591454" y="3897123"/>
            <a:ext cx="412842" cy="371507"/>
            <a:chOff x="2995750" y="2186550"/>
            <a:chExt cx="181525" cy="163350"/>
          </a:xfrm>
        </p:grpSpPr>
        <p:sp>
          <p:nvSpPr>
            <p:cNvPr id="631" name="Google Shape;631;g3835e14dea1_0_132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3835e14dea1_0_132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3835e14dea1_0_132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4" name="Google Shape;634;g3835e14dea1_0_132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5" name="Google Shape;635;g3835e14dea1_0_132"/>
          <p:cNvGrpSpPr/>
          <p:nvPr/>
        </p:nvGrpSpPr>
        <p:grpSpPr>
          <a:xfrm rot="-2700000">
            <a:off x="7724784" y="3459694"/>
            <a:ext cx="1256286" cy="2084743"/>
            <a:chOff x="4752100" y="3478025"/>
            <a:chExt cx="280575" cy="465600"/>
          </a:xfrm>
        </p:grpSpPr>
        <p:sp>
          <p:nvSpPr>
            <p:cNvPr id="636" name="Google Shape;636;g3835e14dea1_0_132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835e14dea1_0_132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835e14dea1_0_132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835e14dea1_0_132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835e14dea1_0_132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835e14dea1_0_132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835e14dea1_0_132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835e14dea1_0_132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835e14dea1_0_132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835e14dea1_0_132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835e14dea1_0_132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835e14dea1_0_132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835e14dea1_0_132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835e14dea1_0_132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3835e14dea1_0_132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3835e14dea1_0_132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52" name="Google Shape;652;g3835e14dea1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50" y="1263613"/>
            <a:ext cx="4372430" cy="261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g3835e14dea1_0_1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450" y="1263612"/>
            <a:ext cx="4372401" cy="26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g3835e14dea1_0_160"/>
          <p:cNvGrpSpPr/>
          <p:nvPr/>
        </p:nvGrpSpPr>
        <p:grpSpPr>
          <a:xfrm>
            <a:off x="2591454" y="3897123"/>
            <a:ext cx="412842" cy="371507"/>
            <a:chOff x="2995750" y="2186550"/>
            <a:chExt cx="181525" cy="163350"/>
          </a:xfrm>
        </p:grpSpPr>
        <p:sp>
          <p:nvSpPr>
            <p:cNvPr id="659" name="Google Shape;659;g3835e14dea1_0_160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3835e14dea1_0_160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3835e14dea1_0_160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2" name="Google Shape;662;g3835e14dea1_0_160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3" name="Google Shape;663;g3835e14dea1_0_160"/>
          <p:cNvGrpSpPr/>
          <p:nvPr/>
        </p:nvGrpSpPr>
        <p:grpSpPr>
          <a:xfrm rot="-2700000">
            <a:off x="7724784" y="3459694"/>
            <a:ext cx="1256286" cy="2084743"/>
            <a:chOff x="4752100" y="3478025"/>
            <a:chExt cx="280575" cy="465600"/>
          </a:xfrm>
        </p:grpSpPr>
        <p:sp>
          <p:nvSpPr>
            <p:cNvPr id="664" name="Google Shape;664;g3835e14dea1_0_160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3835e14dea1_0_160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3835e14dea1_0_160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3835e14dea1_0_160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3835e14dea1_0_160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3835e14dea1_0_160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3835e14dea1_0_160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3835e14dea1_0_160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3835e14dea1_0_160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3835e14dea1_0_160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3835e14dea1_0_160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3835e14dea1_0_160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3835e14dea1_0_160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3835e14dea1_0_160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3835e14dea1_0_160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3835e14dea1_0_160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80" name="Google Shape;680;g3835e14dea1_0_1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675" y="812050"/>
            <a:ext cx="7256651" cy="35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835e14dea1_0_0"/>
          <p:cNvSpPr txBox="1"/>
          <p:nvPr>
            <p:ph type="title"/>
          </p:nvPr>
        </p:nvSpPr>
        <p:spPr>
          <a:xfrm>
            <a:off x="2478025" y="1970300"/>
            <a:ext cx="6227100" cy="14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Etude des </a:t>
            </a:r>
            <a:r>
              <a:rPr lang="en"/>
              <a:t>Caractéristiques</a:t>
            </a:r>
            <a:endParaRPr/>
          </a:p>
        </p:txBody>
      </p:sp>
      <p:sp>
        <p:nvSpPr>
          <p:cNvPr id="686" name="Google Shape;686;g3835e14dea1_0_0"/>
          <p:cNvSpPr txBox="1"/>
          <p:nvPr>
            <p:ph idx="2" type="title"/>
          </p:nvPr>
        </p:nvSpPr>
        <p:spPr>
          <a:xfrm>
            <a:off x="2971275" y="728650"/>
            <a:ext cx="1269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87" name="Google Shape;687;g3835e14dea1_0_0"/>
          <p:cNvGrpSpPr/>
          <p:nvPr/>
        </p:nvGrpSpPr>
        <p:grpSpPr>
          <a:xfrm>
            <a:off x="-380896" y="897668"/>
            <a:ext cx="3067441" cy="4366750"/>
            <a:chOff x="-399496" y="776743"/>
            <a:chExt cx="3067441" cy="4366750"/>
          </a:xfrm>
        </p:grpSpPr>
        <p:sp>
          <p:nvSpPr>
            <p:cNvPr id="688" name="Google Shape;688;g3835e14dea1_0_0"/>
            <p:cNvSpPr/>
            <p:nvPr/>
          </p:nvSpPr>
          <p:spPr>
            <a:xfrm rot="3834799">
              <a:off x="-287546" y="2410180"/>
              <a:ext cx="2843541" cy="2023139"/>
            </a:xfrm>
            <a:custGeom>
              <a:rect b="b" l="l" r="r" t="t"/>
              <a:pathLst>
                <a:path extrusionOk="0" fill="none" h="16228" w="22808">
                  <a:moveTo>
                    <a:pt x="3438" y="14446"/>
                  </a:moveTo>
                  <a:cubicBezTo>
                    <a:pt x="4436" y="15341"/>
                    <a:pt x="5708" y="15932"/>
                    <a:pt x="7031" y="16109"/>
                  </a:cubicBezTo>
                  <a:cubicBezTo>
                    <a:pt x="7918" y="16228"/>
                    <a:pt x="8842" y="16169"/>
                    <a:pt x="9648" y="15777"/>
                  </a:cubicBezTo>
                  <a:cubicBezTo>
                    <a:pt x="10498" y="15363"/>
                    <a:pt x="11149" y="14402"/>
                    <a:pt x="11245" y="13455"/>
                  </a:cubicBezTo>
                  <a:cubicBezTo>
                    <a:pt x="11348" y="12376"/>
                    <a:pt x="10461" y="11215"/>
                    <a:pt x="9278" y="11452"/>
                  </a:cubicBezTo>
                  <a:cubicBezTo>
                    <a:pt x="8192" y="11674"/>
                    <a:pt x="7888" y="12908"/>
                    <a:pt x="8391" y="13788"/>
                  </a:cubicBezTo>
                  <a:cubicBezTo>
                    <a:pt x="8872" y="14609"/>
                    <a:pt x="9958" y="15052"/>
                    <a:pt x="10875" y="15074"/>
                  </a:cubicBezTo>
                  <a:cubicBezTo>
                    <a:pt x="12790" y="15111"/>
                    <a:pt x="14609" y="13847"/>
                    <a:pt x="16028" y="12701"/>
                  </a:cubicBezTo>
                  <a:cubicBezTo>
                    <a:pt x="17048" y="11888"/>
                    <a:pt x="17987" y="10942"/>
                    <a:pt x="19148" y="10343"/>
                  </a:cubicBezTo>
                  <a:cubicBezTo>
                    <a:pt x="20072" y="9863"/>
                    <a:pt x="21639" y="9485"/>
                    <a:pt x="22312" y="10572"/>
                  </a:cubicBezTo>
                  <a:cubicBezTo>
                    <a:pt x="22807" y="11371"/>
                    <a:pt x="22349" y="12391"/>
                    <a:pt x="21624" y="12864"/>
                  </a:cubicBezTo>
                  <a:cubicBezTo>
                    <a:pt x="20242" y="13759"/>
                    <a:pt x="18268" y="13115"/>
                    <a:pt x="17314" y="11903"/>
                  </a:cubicBezTo>
                  <a:cubicBezTo>
                    <a:pt x="15858" y="10040"/>
                    <a:pt x="14705" y="8081"/>
                    <a:pt x="12420" y="7120"/>
                  </a:cubicBezTo>
                  <a:cubicBezTo>
                    <a:pt x="10062" y="6129"/>
                    <a:pt x="7430" y="6321"/>
                    <a:pt x="4954" y="5885"/>
                  </a:cubicBezTo>
                  <a:cubicBezTo>
                    <a:pt x="2196" y="5405"/>
                    <a:pt x="0" y="2847"/>
                    <a:pt x="473" y="0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9" name="Google Shape;689;g3835e14dea1_0_0"/>
            <p:cNvGrpSpPr/>
            <p:nvPr/>
          </p:nvGrpSpPr>
          <p:grpSpPr>
            <a:xfrm flipH="1" rot="159739">
              <a:off x="1154562" y="804544"/>
              <a:ext cx="1224178" cy="1168864"/>
              <a:chOff x="3694000" y="1666975"/>
              <a:chExt cx="274300" cy="261900"/>
            </a:xfrm>
          </p:grpSpPr>
          <p:sp>
            <p:nvSpPr>
              <p:cNvPr id="690" name="Google Shape;690;g3835e14dea1_0_0"/>
              <p:cNvSpPr/>
              <p:nvPr/>
            </p:nvSpPr>
            <p:spPr>
              <a:xfrm>
                <a:off x="3786975" y="1751050"/>
                <a:ext cx="181325" cy="177825"/>
              </a:xfrm>
              <a:custGeom>
                <a:rect b="b" l="l" r="r" t="t"/>
                <a:pathLst>
                  <a:path extrusionOk="0" h="7113" w="7253">
                    <a:moveTo>
                      <a:pt x="2122" y="1"/>
                    </a:moveTo>
                    <a:lnTo>
                      <a:pt x="0" y="2093"/>
                    </a:lnTo>
                    <a:lnTo>
                      <a:pt x="6262" y="7113"/>
                    </a:lnTo>
                    <a:lnTo>
                      <a:pt x="7252" y="6129"/>
                    </a:lnTo>
                    <a:lnTo>
                      <a:pt x="2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g3835e14dea1_0_0"/>
              <p:cNvSpPr/>
              <p:nvPr/>
            </p:nvSpPr>
            <p:spPr>
              <a:xfrm>
                <a:off x="3879550" y="1841625"/>
                <a:ext cx="88750" cy="87250"/>
              </a:xfrm>
              <a:custGeom>
                <a:rect b="b" l="l" r="r" t="t"/>
                <a:pathLst>
                  <a:path extrusionOk="0" h="3490" w="3550">
                    <a:moveTo>
                      <a:pt x="1450" y="0"/>
                    </a:moveTo>
                    <a:lnTo>
                      <a:pt x="1" y="1434"/>
                    </a:lnTo>
                    <a:lnTo>
                      <a:pt x="2559" y="3490"/>
                    </a:lnTo>
                    <a:lnTo>
                      <a:pt x="3549" y="2506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g3835e14dea1_0_0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g3835e14dea1_0_0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g3835e14dea1_0_0"/>
              <p:cNvSpPr/>
              <p:nvPr/>
            </p:nvSpPr>
            <p:spPr>
              <a:xfrm>
                <a:off x="3724125" y="1688025"/>
                <a:ext cx="100950" cy="99100"/>
              </a:xfrm>
              <a:custGeom>
                <a:rect b="b" l="l" r="r" t="t"/>
                <a:pathLst>
                  <a:path extrusionOk="0" fill="none" h="3964" w="4038">
                    <a:moveTo>
                      <a:pt x="1" y="3963"/>
                    </a:moveTo>
                    <a:lnTo>
                      <a:pt x="4037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3835e14dea1_0_0"/>
              <p:cNvSpPr/>
              <p:nvPr/>
            </p:nvSpPr>
            <p:spPr>
              <a:xfrm>
                <a:off x="3791775" y="1743100"/>
                <a:ext cx="27925" cy="27950"/>
              </a:xfrm>
              <a:custGeom>
                <a:rect b="b" l="l" r="r" t="t"/>
                <a:pathLst>
                  <a:path extrusionOk="0" fill="none" h="1118" w="1117">
                    <a:moveTo>
                      <a:pt x="924" y="200"/>
                    </a:moveTo>
                    <a:cubicBezTo>
                      <a:pt x="1117" y="407"/>
                      <a:pt x="1117" y="725"/>
                      <a:pt x="917" y="925"/>
                    </a:cubicBezTo>
                    <a:cubicBezTo>
                      <a:pt x="710" y="1117"/>
                      <a:pt x="385" y="1117"/>
                      <a:pt x="193" y="910"/>
                    </a:cubicBezTo>
                    <a:cubicBezTo>
                      <a:pt x="0" y="711"/>
                      <a:pt x="0" y="385"/>
                      <a:pt x="207" y="193"/>
                    </a:cubicBezTo>
                    <a:cubicBezTo>
                      <a:pt x="400" y="1"/>
                      <a:pt x="725" y="1"/>
                      <a:pt x="924" y="2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3835e14dea1_0_0"/>
              <p:cNvSpPr/>
              <p:nvPr/>
            </p:nvSpPr>
            <p:spPr>
              <a:xfrm>
                <a:off x="3814700" y="1719275"/>
                <a:ext cx="9450" cy="9450"/>
              </a:xfrm>
              <a:custGeom>
                <a:rect b="b" l="l" r="r" t="t"/>
                <a:pathLst>
                  <a:path extrusionOk="0" fill="none" h="378" w="378">
                    <a:moveTo>
                      <a:pt x="311" y="59"/>
                    </a:moveTo>
                    <a:cubicBezTo>
                      <a:pt x="377" y="126"/>
                      <a:pt x="377" y="244"/>
                      <a:pt x="311" y="311"/>
                    </a:cubicBezTo>
                    <a:cubicBezTo>
                      <a:pt x="251" y="377"/>
                      <a:pt x="126" y="377"/>
                      <a:pt x="67" y="311"/>
                    </a:cubicBezTo>
                    <a:cubicBezTo>
                      <a:pt x="0" y="244"/>
                      <a:pt x="0" y="126"/>
                      <a:pt x="67" y="59"/>
                    </a:cubicBezTo>
                    <a:cubicBezTo>
                      <a:pt x="140" y="0"/>
                      <a:pt x="251" y="0"/>
                      <a:pt x="311" y="5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3835e14dea1_0_0"/>
              <p:cNvSpPr/>
              <p:nvPr/>
            </p:nvSpPr>
            <p:spPr>
              <a:xfrm>
                <a:off x="3721175" y="1731100"/>
                <a:ext cx="22200" cy="22200"/>
              </a:xfrm>
              <a:custGeom>
                <a:rect b="b" l="l" r="r" t="t"/>
                <a:pathLst>
                  <a:path extrusionOk="0" fill="none" h="888" w="888">
                    <a:moveTo>
                      <a:pt x="444" y="0"/>
                    </a:moveTo>
                    <a:cubicBezTo>
                      <a:pt x="688" y="0"/>
                      <a:pt x="887" y="200"/>
                      <a:pt x="887" y="444"/>
                    </a:cubicBezTo>
                    <a:cubicBezTo>
                      <a:pt x="887" y="688"/>
                      <a:pt x="688" y="887"/>
                      <a:pt x="444" y="887"/>
                    </a:cubicBezTo>
                    <a:cubicBezTo>
                      <a:pt x="200" y="887"/>
                      <a:pt x="0" y="688"/>
                      <a:pt x="0" y="444"/>
                    </a:cubicBezTo>
                    <a:cubicBezTo>
                      <a:pt x="0" y="200"/>
                      <a:pt x="200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3835e14dea1_0_0"/>
              <p:cNvSpPr/>
              <p:nvPr/>
            </p:nvSpPr>
            <p:spPr>
              <a:xfrm>
                <a:off x="3827250" y="1790600"/>
                <a:ext cx="45875" cy="45125"/>
              </a:xfrm>
              <a:custGeom>
                <a:rect b="b" l="l" r="r" t="t"/>
                <a:pathLst>
                  <a:path extrusionOk="0" fill="none" h="1805" w="1835">
                    <a:moveTo>
                      <a:pt x="1" y="1805"/>
                    </a:moveTo>
                    <a:lnTo>
                      <a:pt x="1834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99" name="Google Shape;699;g3835e14dea1_0_0"/>
          <p:cNvGrpSpPr/>
          <p:nvPr/>
        </p:nvGrpSpPr>
        <p:grpSpPr>
          <a:xfrm rot="-1676720">
            <a:off x="8437940" y="2985628"/>
            <a:ext cx="412841" cy="371506"/>
            <a:chOff x="2995750" y="2186550"/>
            <a:chExt cx="181525" cy="163350"/>
          </a:xfrm>
        </p:grpSpPr>
        <p:sp>
          <p:nvSpPr>
            <p:cNvPr id="700" name="Google Shape;700;g3835e14dea1_0_0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g3835e14dea1_0_0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3835e14dea1_0_0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3" name="Google Shape;703;g3835e14dea1_0_0"/>
          <p:cNvSpPr/>
          <p:nvPr/>
        </p:nvSpPr>
        <p:spPr>
          <a:xfrm rot="-779224">
            <a:off x="1034478" y="619940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g3835e14dea1_0_0"/>
          <p:cNvSpPr/>
          <p:nvPr/>
        </p:nvSpPr>
        <p:spPr>
          <a:xfrm rot="-779224">
            <a:off x="6832628" y="44927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g3835e14dea1_0_213"/>
          <p:cNvGrpSpPr/>
          <p:nvPr/>
        </p:nvGrpSpPr>
        <p:grpSpPr>
          <a:xfrm>
            <a:off x="2591454" y="3897123"/>
            <a:ext cx="412842" cy="371507"/>
            <a:chOff x="2995750" y="2186550"/>
            <a:chExt cx="181525" cy="163350"/>
          </a:xfrm>
        </p:grpSpPr>
        <p:sp>
          <p:nvSpPr>
            <p:cNvPr id="710" name="Google Shape;710;g3835e14dea1_0_213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g3835e14dea1_0_213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g3835e14dea1_0_213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g3835e14dea1_0_213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4" name="Google Shape;714;g3835e14dea1_0_213"/>
          <p:cNvGrpSpPr/>
          <p:nvPr/>
        </p:nvGrpSpPr>
        <p:grpSpPr>
          <a:xfrm rot="-2700000">
            <a:off x="7724784" y="3459694"/>
            <a:ext cx="1256286" cy="2084743"/>
            <a:chOff x="4752100" y="3478025"/>
            <a:chExt cx="280575" cy="465600"/>
          </a:xfrm>
        </p:grpSpPr>
        <p:sp>
          <p:nvSpPr>
            <p:cNvPr id="715" name="Google Shape;715;g3835e14dea1_0_213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g3835e14dea1_0_213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g3835e14dea1_0_213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g3835e14dea1_0_213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g3835e14dea1_0_213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g3835e14dea1_0_213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g3835e14dea1_0_213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g3835e14dea1_0_213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g3835e14dea1_0_213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g3835e14dea1_0_213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g3835e14dea1_0_213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g3835e14dea1_0_213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g3835e14dea1_0_213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g3835e14dea1_0_213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g3835e14dea1_0_213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g3835e14dea1_0_213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1" name="Google Shape;731;g3835e14dea1_0_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948" y="679787"/>
            <a:ext cx="4130100" cy="378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6" name="Google Shape;736;g3835e14dea1_0_240"/>
          <p:cNvGrpSpPr/>
          <p:nvPr/>
        </p:nvGrpSpPr>
        <p:grpSpPr>
          <a:xfrm>
            <a:off x="2591454" y="3897123"/>
            <a:ext cx="412842" cy="371507"/>
            <a:chOff x="2995750" y="2186550"/>
            <a:chExt cx="181525" cy="163350"/>
          </a:xfrm>
        </p:grpSpPr>
        <p:sp>
          <p:nvSpPr>
            <p:cNvPr id="737" name="Google Shape;737;g3835e14dea1_0_240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3835e14dea1_0_240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3835e14dea1_0_240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0" name="Google Shape;740;g3835e14dea1_0_240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1" name="Google Shape;741;g3835e14dea1_0_240"/>
          <p:cNvGrpSpPr/>
          <p:nvPr/>
        </p:nvGrpSpPr>
        <p:grpSpPr>
          <a:xfrm rot="-2700000">
            <a:off x="7724784" y="3459694"/>
            <a:ext cx="1256286" cy="2084743"/>
            <a:chOff x="4752100" y="3478025"/>
            <a:chExt cx="280575" cy="465600"/>
          </a:xfrm>
        </p:grpSpPr>
        <p:sp>
          <p:nvSpPr>
            <p:cNvPr id="742" name="Google Shape;742;g3835e14dea1_0_240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3835e14dea1_0_240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3835e14dea1_0_240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835e14dea1_0_240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3835e14dea1_0_240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3835e14dea1_0_240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835e14dea1_0_240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3835e14dea1_0_240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3835e14dea1_0_240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3835e14dea1_0_240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3835e14dea1_0_240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835e14dea1_0_240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3835e14dea1_0_240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g3835e14dea1_0_240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g3835e14dea1_0_240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3835e14dea1_0_240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8" name="Google Shape;758;g3835e14dea1_0_2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850" y="985138"/>
            <a:ext cx="3540307" cy="317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g3835e14dea1_0_266"/>
          <p:cNvGrpSpPr/>
          <p:nvPr/>
        </p:nvGrpSpPr>
        <p:grpSpPr>
          <a:xfrm>
            <a:off x="2591454" y="3897123"/>
            <a:ext cx="412842" cy="371507"/>
            <a:chOff x="2995750" y="2186550"/>
            <a:chExt cx="181525" cy="163350"/>
          </a:xfrm>
        </p:grpSpPr>
        <p:sp>
          <p:nvSpPr>
            <p:cNvPr id="764" name="Google Shape;764;g3835e14dea1_0_266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3835e14dea1_0_266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3835e14dea1_0_266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7" name="Google Shape;767;g3835e14dea1_0_266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Google Shape;768;g3835e14dea1_0_266"/>
          <p:cNvGrpSpPr/>
          <p:nvPr/>
        </p:nvGrpSpPr>
        <p:grpSpPr>
          <a:xfrm rot="-2700000">
            <a:off x="7724784" y="3459694"/>
            <a:ext cx="1256286" cy="2084743"/>
            <a:chOff x="4752100" y="3478025"/>
            <a:chExt cx="280575" cy="465600"/>
          </a:xfrm>
        </p:grpSpPr>
        <p:sp>
          <p:nvSpPr>
            <p:cNvPr id="769" name="Google Shape;769;g3835e14dea1_0_266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3835e14dea1_0_266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3835e14dea1_0_266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3835e14dea1_0_266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g3835e14dea1_0_266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g3835e14dea1_0_266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3835e14dea1_0_266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3835e14dea1_0_266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3835e14dea1_0_266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3835e14dea1_0_266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3835e14dea1_0_266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3835e14dea1_0_266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3835e14dea1_0_266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3835e14dea1_0_266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3835e14dea1_0_266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3835e14dea1_0_266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85" name="Google Shape;785;g3835e14dea1_0_2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6651" y="834486"/>
            <a:ext cx="3750701" cy="347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15"/>
          <p:cNvSpPr/>
          <p:nvPr/>
        </p:nvSpPr>
        <p:spPr>
          <a:xfrm>
            <a:off x="775100" y="1181225"/>
            <a:ext cx="217298" cy="32324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Google Shape;791;p15"/>
          <p:cNvGrpSpPr/>
          <p:nvPr/>
        </p:nvGrpSpPr>
        <p:grpSpPr>
          <a:xfrm>
            <a:off x="3778225" y="4174360"/>
            <a:ext cx="359238" cy="323270"/>
            <a:chOff x="2995750" y="2186550"/>
            <a:chExt cx="181525" cy="163350"/>
          </a:xfrm>
        </p:grpSpPr>
        <p:sp>
          <p:nvSpPr>
            <p:cNvPr id="792" name="Google Shape;792;p15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15"/>
          <p:cNvSpPr/>
          <p:nvPr/>
        </p:nvSpPr>
        <p:spPr>
          <a:xfrm>
            <a:off x="8430769" y="3851098"/>
            <a:ext cx="217298" cy="323259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5"/>
          <p:cNvSpPr txBox="1"/>
          <p:nvPr>
            <p:ph type="title"/>
          </p:nvPr>
        </p:nvSpPr>
        <p:spPr>
          <a:xfrm>
            <a:off x="1890000" y="1307100"/>
            <a:ext cx="5364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797" name="Google Shape;797;p15"/>
          <p:cNvGrpSpPr/>
          <p:nvPr/>
        </p:nvGrpSpPr>
        <p:grpSpPr>
          <a:xfrm rot="1112523">
            <a:off x="378052" y="3029394"/>
            <a:ext cx="1134459" cy="1966674"/>
            <a:chOff x="130350" y="2407150"/>
            <a:chExt cx="1719536" cy="2980950"/>
          </a:xfrm>
        </p:grpSpPr>
        <p:sp>
          <p:nvSpPr>
            <p:cNvPr id="798" name="Google Shape;798;p15"/>
            <p:cNvSpPr/>
            <p:nvPr/>
          </p:nvSpPr>
          <p:spPr>
            <a:xfrm>
              <a:off x="984720" y="3969573"/>
              <a:ext cx="780656" cy="1349629"/>
            </a:xfrm>
            <a:custGeom>
              <a:rect b="b" l="l" r="r" t="t"/>
              <a:pathLst>
                <a:path extrusionOk="0" h="8385" w="4850">
                  <a:moveTo>
                    <a:pt x="111" y="1"/>
                  </a:moveTo>
                  <a:cubicBezTo>
                    <a:pt x="192" y="82"/>
                    <a:pt x="185" y="1583"/>
                    <a:pt x="148" y="3290"/>
                  </a:cubicBezTo>
                  <a:cubicBezTo>
                    <a:pt x="141" y="3579"/>
                    <a:pt x="126" y="3882"/>
                    <a:pt x="141" y="4163"/>
                  </a:cubicBezTo>
                  <a:cubicBezTo>
                    <a:pt x="126" y="4488"/>
                    <a:pt x="119" y="4813"/>
                    <a:pt x="111" y="5131"/>
                  </a:cubicBezTo>
                  <a:cubicBezTo>
                    <a:pt x="89" y="5723"/>
                    <a:pt x="74" y="6292"/>
                    <a:pt x="52" y="6780"/>
                  </a:cubicBezTo>
                  <a:cubicBezTo>
                    <a:pt x="30" y="7704"/>
                    <a:pt x="0" y="8347"/>
                    <a:pt x="0" y="8347"/>
                  </a:cubicBezTo>
                  <a:lnTo>
                    <a:pt x="4850" y="8384"/>
                  </a:lnTo>
                  <a:lnTo>
                    <a:pt x="4850" y="8384"/>
                  </a:lnTo>
                  <a:cubicBezTo>
                    <a:pt x="4746" y="8383"/>
                    <a:pt x="4650" y="7644"/>
                    <a:pt x="3963" y="7105"/>
                  </a:cubicBezTo>
                  <a:cubicBezTo>
                    <a:pt x="3845" y="7002"/>
                    <a:pt x="3711" y="6913"/>
                    <a:pt x="3593" y="6809"/>
                  </a:cubicBezTo>
                  <a:cubicBezTo>
                    <a:pt x="3061" y="6388"/>
                    <a:pt x="2543" y="5930"/>
                    <a:pt x="2144" y="5390"/>
                  </a:cubicBezTo>
                  <a:cubicBezTo>
                    <a:pt x="2085" y="5316"/>
                    <a:pt x="2033" y="5227"/>
                    <a:pt x="1974" y="5146"/>
                  </a:cubicBezTo>
                  <a:cubicBezTo>
                    <a:pt x="1782" y="4850"/>
                    <a:pt x="1604" y="4525"/>
                    <a:pt x="1457" y="4185"/>
                  </a:cubicBezTo>
                  <a:cubicBezTo>
                    <a:pt x="1331" y="3897"/>
                    <a:pt x="1220" y="3601"/>
                    <a:pt x="1124" y="3298"/>
                  </a:cubicBezTo>
                  <a:cubicBezTo>
                    <a:pt x="821" y="2292"/>
                    <a:pt x="717" y="1198"/>
                    <a:pt x="924" y="267"/>
                  </a:cubicBezTo>
                  <a:lnTo>
                    <a:pt x="111" y="1"/>
                  </a:lnTo>
                  <a:close/>
                  <a:moveTo>
                    <a:pt x="4850" y="8384"/>
                  </a:moveTo>
                  <a:cubicBezTo>
                    <a:pt x="4850" y="8384"/>
                    <a:pt x="4850" y="8384"/>
                    <a:pt x="4850" y="8384"/>
                  </a:cubicBezTo>
                  <a:lnTo>
                    <a:pt x="4850" y="838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236261" y="3969573"/>
              <a:ext cx="800937" cy="1344800"/>
            </a:xfrm>
            <a:custGeom>
              <a:rect b="b" l="l" r="r" t="t"/>
              <a:pathLst>
                <a:path extrusionOk="0" h="8355" w="4976">
                  <a:moveTo>
                    <a:pt x="4976" y="1"/>
                  </a:moveTo>
                  <a:lnTo>
                    <a:pt x="4148" y="259"/>
                  </a:lnTo>
                  <a:cubicBezTo>
                    <a:pt x="4325" y="1191"/>
                    <a:pt x="4199" y="2270"/>
                    <a:pt x="3867" y="3283"/>
                  </a:cubicBezTo>
                  <a:cubicBezTo>
                    <a:pt x="3763" y="3586"/>
                    <a:pt x="3652" y="3882"/>
                    <a:pt x="3512" y="4170"/>
                  </a:cubicBezTo>
                  <a:cubicBezTo>
                    <a:pt x="3357" y="4503"/>
                    <a:pt x="3172" y="4821"/>
                    <a:pt x="2965" y="5116"/>
                  </a:cubicBezTo>
                  <a:cubicBezTo>
                    <a:pt x="2913" y="5205"/>
                    <a:pt x="2846" y="5287"/>
                    <a:pt x="2795" y="5360"/>
                  </a:cubicBezTo>
                  <a:cubicBezTo>
                    <a:pt x="2388" y="5893"/>
                    <a:pt x="1848" y="6351"/>
                    <a:pt x="1301" y="6765"/>
                  </a:cubicBezTo>
                  <a:cubicBezTo>
                    <a:pt x="1176" y="6854"/>
                    <a:pt x="1057" y="6957"/>
                    <a:pt x="924" y="7053"/>
                  </a:cubicBezTo>
                  <a:cubicBezTo>
                    <a:pt x="222" y="7578"/>
                    <a:pt x="96" y="8318"/>
                    <a:pt x="0" y="8318"/>
                  </a:cubicBezTo>
                  <a:lnTo>
                    <a:pt x="4850" y="8355"/>
                  </a:lnTo>
                  <a:cubicBezTo>
                    <a:pt x="4850" y="8355"/>
                    <a:pt x="4842" y="7719"/>
                    <a:pt x="4842" y="6795"/>
                  </a:cubicBezTo>
                  <a:cubicBezTo>
                    <a:pt x="4842" y="6299"/>
                    <a:pt x="4835" y="5730"/>
                    <a:pt x="4842" y="5139"/>
                  </a:cubicBezTo>
                  <a:lnTo>
                    <a:pt x="4842" y="4178"/>
                  </a:lnTo>
                  <a:lnTo>
                    <a:pt x="4842" y="3290"/>
                  </a:lnTo>
                  <a:cubicBezTo>
                    <a:pt x="4850" y="1583"/>
                    <a:pt x="4887" y="82"/>
                    <a:pt x="49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48172" y="2655831"/>
              <a:ext cx="1517209" cy="1437672"/>
            </a:xfrm>
            <a:custGeom>
              <a:rect b="b" l="l" r="r" t="t"/>
              <a:pathLst>
                <a:path extrusionOk="0" h="8932" w="9426">
                  <a:moveTo>
                    <a:pt x="148" y="1"/>
                  </a:moveTo>
                  <a:cubicBezTo>
                    <a:pt x="52" y="526"/>
                    <a:pt x="7" y="1073"/>
                    <a:pt x="0" y="1635"/>
                  </a:cubicBezTo>
                  <a:lnTo>
                    <a:pt x="0" y="2041"/>
                  </a:lnTo>
                  <a:cubicBezTo>
                    <a:pt x="7" y="2640"/>
                    <a:pt x="74" y="3232"/>
                    <a:pt x="178" y="3786"/>
                  </a:cubicBezTo>
                  <a:cubicBezTo>
                    <a:pt x="185" y="3838"/>
                    <a:pt x="192" y="3875"/>
                    <a:pt x="200" y="3919"/>
                  </a:cubicBezTo>
                  <a:lnTo>
                    <a:pt x="200" y="3927"/>
                  </a:lnTo>
                  <a:lnTo>
                    <a:pt x="259" y="4207"/>
                  </a:lnTo>
                  <a:lnTo>
                    <a:pt x="288" y="4341"/>
                  </a:lnTo>
                  <a:cubicBezTo>
                    <a:pt x="296" y="4378"/>
                    <a:pt x="303" y="4429"/>
                    <a:pt x="311" y="4466"/>
                  </a:cubicBezTo>
                  <a:lnTo>
                    <a:pt x="311" y="4474"/>
                  </a:lnTo>
                  <a:cubicBezTo>
                    <a:pt x="325" y="4518"/>
                    <a:pt x="340" y="4555"/>
                    <a:pt x="348" y="4599"/>
                  </a:cubicBezTo>
                  <a:cubicBezTo>
                    <a:pt x="362" y="4599"/>
                    <a:pt x="362" y="4614"/>
                    <a:pt x="362" y="4621"/>
                  </a:cubicBezTo>
                  <a:lnTo>
                    <a:pt x="385" y="4732"/>
                  </a:lnTo>
                  <a:cubicBezTo>
                    <a:pt x="399" y="4777"/>
                    <a:pt x="414" y="4814"/>
                    <a:pt x="421" y="4858"/>
                  </a:cubicBezTo>
                  <a:cubicBezTo>
                    <a:pt x="436" y="4888"/>
                    <a:pt x="436" y="4910"/>
                    <a:pt x="444" y="4925"/>
                  </a:cubicBezTo>
                  <a:cubicBezTo>
                    <a:pt x="451" y="4947"/>
                    <a:pt x="451" y="4976"/>
                    <a:pt x="458" y="4991"/>
                  </a:cubicBezTo>
                  <a:cubicBezTo>
                    <a:pt x="473" y="5028"/>
                    <a:pt x="481" y="5072"/>
                    <a:pt x="495" y="5109"/>
                  </a:cubicBezTo>
                  <a:lnTo>
                    <a:pt x="495" y="5117"/>
                  </a:lnTo>
                  <a:cubicBezTo>
                    <a:pt x="518" y="5154"/>
                    <a:pt x="525" y="5206"/>
                    <a:pt x="547" y="5242"/>
                  </a:cubicBezTo>
                  <a:lnTo>
                    <a:pt x="569" y="5324"/>
                  </a:lnTo>
                  <a:cubicBezTo>
                    <a:pt x="592" y="5361"/>
                    <a:pt x="599" y="5398"/>
                    <a:pt x="621" y="5435"/>
                  </a:cubicBezTo>
                  <a:cubicBezTo>
                    <a:pt x="628" y="5457"/>
                    <a:pt x="628" y="5472"/>
                    <a:pt x="636" y="5479"/>
                  </a:cubicBezTo>
                  <a:cubicBezTo>
                    <a:pt x="643" y="5509"/>
                    <a:pt x="665" y="5546"/>
                    <a:pt x="673" y="5575"/>
                  </a:cubicBezTo>
                  <a:cubicBezTo>
                    <a:pt x="673" y="5583"/>
                    <a:pt x="680" y="5590"/>
                    <a:pt x="680" y="5597"/>
                  </a:cubicBezTo>
                  <a:cubicBezTo>
                    <a:pt x="695" y="5634"/>
                    <a:pt x="710" y="5686"/>
                    <a:pt x="732" y="5723"/>
                  </a:cubicBezTo>
                  <a:cubicBezTo>
                    <a:pt x="754" y="5797"/>
                    <a:pt x="791" y="5878"/>
                    <a:pt x="828" y="5952"/>
                  </a:cubicBezTo>
                  <a:lnTo>
                    <a:pt x="887" y="6063"/>
                  </a:lnTo>
                  <a:cubicBezTo>
                    <a:pt x="895" y="6093"/>
                    <a:pt x="902" y="6122"/>
                    <a:pt x="924" y="6144"/>
                  </a:cubicBezTo>
                  <a:cubicBezTo>
                    <a:pt x="932" y="6152"/>
                    <a:pt x="932" y="6167"/>
                    <a:pt x="939" y="6174"/>
                  </a:cubicBezTo>
                  <a:cubicBezTo>
                    <a:pt x="954" y="6174"/>
                    <a:pt x="954" y="6181"/>
                    <a:pt x="954" y="6181"/>
                  </a:cubicBezTo>
                  <a:cubicBezTo>
                    <a:pt x="969" y="6218"/>
                    <a:pt x="991" y="6248"/>
                    <a:pt x="1006" y="6285"/>
                  </a:cubicBezTo>
                  <a:lnTo>
                    <a:pt x="1065" y="6396"/>
                  </a:lnTo>
                  <a:cubicBezTo>
                    <a:pt x="1079" y="6425"/>
                    <a:pt x="1102" y="6462"/>
                    <a:pt x="1116" y="6499"/>
                  </a:cubicBezTo>
                  <a:cubicBezTo>
                    <a:pt x="1146" y="6536"/>
                    <a:pt x="1161" y="6558"/>
                    <a:pt x="1183" y="6595"/>
                  </a:cubicBezTo>
                  <a:cubicBezTo>
                    <a:pt x="1227" y="6669"/>
                    <a:pt x="1264" y="6736"/>
                    <a:pt x="1309" y="6802"/>
                  </a:cubicBezTo>
                  <a:lnTo>
                    <a:pt x="1368" y="6884"/>
                  </a:lnTo>
                  <a:cubicBezTo>
                    <a:pt x="1397" y="6921"/>
                    <a:pt x="1420" y="6965"/>
                    <a:pt x="1449" y="7002"/>
                  </a:cubicBezTo>
                  <a:cubicBezTo>
                    <a:pt x="1479" y="7032"/>
                    <a:pt x="1493" y="7061"/>
                    <a:pt x="1516" y="7091"/>
                  </a:cubicBezTo>
                  <a:cubicBezTo>
                    <a:pt x="1530" y="7120"/>
                    <a:pt x="1560" y="7142"/>
                    <a:pt x="1582" y="7172"/>
                  </a:cubicBezTo>
                  <a:lnTo>
                    <a:pt x="1590" y="7179"/>
                  </a:lnTo>
                  <a:cubicBezTo>
                    <a:pt x="1604" y="7216"/>
                    <a:pt x="1627" y="7246"/>
                    <a:pt x="1656" y="7276"/>
                  </a:cubicBezTo>
                  <a:cubicBezTo>
                    <a:pt x="1678" y="7312"/>
                    <a:pt x="1700" y="7335"/>
                    <a:pt x="1730" y="7364"/>
                  </a:cubicBezTo>
                  <a:cubicBezTo>
                    <a:pt x="1752" y="7394"/>
                    <a:pt x="1774" y="7423"/>
                    <a:pt x="1804" y="7446"/>
                  </a:cubicBezTo>
                  <a:cubicBezTo>
                    <a:pt x="1811" y="7468"/>
                    <a:pt x="1826" y="7475"/>
                    <a:pt x="1841" y="7497"/>
                  </a:cubicBezTo>
                  <a:cubicBezTo>
                    <a:pt x="1848" y="7505"/>
                    <a:pt x="1863" y="7512"/>
                    <a:pt x="1878" y="7534"/>
                  </a:cubicBezTo>
                  <a:cubicBezTo>
                    <a:pt x="1900" y="7571"/>
                    <a:pt x="1930" y="7601"/>
                    <a:pt x="1959" y="7623"/>
                  </a:cubicBezTo>
                  <a:cubicBezTo>
                    <a:pt x="1989" y="7660"/>
                    <a:pt x="2026" y="7697"/>
                    <a:pt x="2063" y="7734"/>
                  </a:cubicBezTo>
                  <a:lnTo>
                    <a:pt x="2144" y="7823"/>
                  </a:lnTo>
                  <a:cubicBezTo>
                    <a:pt x="2151" y="7837"/>
                    <a:pt x="2174" y="7845"/>
                    <a:pt x="2181" y="7860"/>
                  </a:cubicBezTo>
                  <a:cubicBezTo>
                    <a:pt x="2196" y="7882"/>
                    <a:pt x="2225" y="7904"/>
                    <a:pt x="2255" y="7933"/>
                  </a:cubicBezTo>
                  <a:cubicBezTo>
                    <a:pt x="2270" y="7941"/>
                    <a:pt x="2292" y="7956"/>
                    <a:pt x="2299" y="7970"/>
                  </a:cubicBezTo>
                  <a:lnTo>
                    <a:pt x="2336" y="8007"/>
                  </a:lnTo>
                  <a:cubicBezTo>
                    <a:pt x="2344" y="8022"/>
                    <a:pt x="2366" y="8030"/>
                    <a:pt x="2373" y="8044"/>
                  </a:cubicBezTo>
                  <a:cubicBezTo>
                    <a:pt x="2469" y="8118"/>
                    <a:pt x="2558" y="8192"/>
                    <a:pt x="2662" y="8266"/>
                  </a:cubicBezTo>
                  <a:lnTo>
                    <a:pt x="2743" y="8318"/>
                  </a:lnTo>
                  <a:cubicBezTo>
                    <a:pt x="2765" y="8325"/>
                    <a:pt x="2772" y="8340"/>
                    <a:pt x="2787" y="8347"/>
                  </a:cubicBezTo>
                  <a:cubicBezTo>
                    <a:pt x="2854" y="8384"/>
                    <a:pt x="2913" y="8421"/>
                    <a:pt x="2965" y="8458"/>
                  </a:cubicBezTo>
                  <a:cubicBezTo>
                    <a:pt x="2987" y="8466"/>
                    <a:pt x="2994" y="8473"/>
                    <a:pt x="3009" y="8488"/>
                  </a:cubicBezTo>
                  <a:cubicBezTo>
                    <a:pt x="3120" y="8547"/>
                    <a:pt x="3246" y="8606"/>
                    <a:pt x="3364" y="8658"/>
                  </a:cubicBezTo>
                  <a:cubicBezTo>
                    <a:pt x="3371" y="8658"/>
                    <a:pt x="3379" y="8673"/>
                    <a:pt x="3393" y="8673"/>
                  </a:cubicBezTo>
                  <a:cubicBezTo>
                    <a:pt x="3416" y="8680"/>
                    <a:pt x="3453" y="8695"/>
                    <a:pt x="3482" y="8710"/>
                  </a:cubicBezTo>
                  <a:cubicBezTo>
                    <a:pt x="3490" y="8717"/>
                    <a:pt x="3512" y="8717"/>
                    <a:pt x="3526" y="8725"/>
                  </a:cubicBezTo>
                  <a:lnTo>
                    <a:pt x="3586" y="8747"/>
                  </a:lnTo>
                  <a:cubicBezTo>
                    <a:pt x="3593" y="8747"/>
                    <a:pt x="3615" y="8754"/>
                    <a:pt x="3623" y="8754"/>
                  </a:cubicBezTo>
                  <a:cubicBezTo>
                    <a:pt x="3637" y="8761"/>
                    <a:pt x="3660" y="8761"/>
                    <a:pt x="3674" y="8769"/>
                  </a:cubicBezTo>
                  <a:lnTo>
                    <a:pt x="3726" y="8791"/>
                  </a:lnTo>
                  <a:cubicBezTo>
                    <a:pt x="3844" y="8835"/>
                    <a:pt x="3970" y="8865"/>
                    <a:pt x="4103" y="8880"/>
                  </a:cubicBezTo>
                  <a:lnTo>
                    <a:pt x="4133" y="8880"/>
                  </a:lnTo>
                  <a:cubicBezTo>
                    <a:pt x="4140" y="8895"/>
                    <a:pt x="4155" y="8895"/>
                    <a:pt x="4170" y="8895"/>
                  </a:cubicBezTo>
                  <a:cubicBezTo>
                    <a:pt x="4184" y="8895"/>
                    <a:pt x="4207" y="8902"/>
                    <a:pt x="4221" y="8902"/>
                  </a:cubicBezTo>
                  <a:cubicBezTo>
                    <a:pt x="4251" y="8902"/>
                    <a:pt x="4266" y="8909"/>
                    <a:pt x="4295" y="8909"/>
                  </a:cubicBezTo>
                  <a:cubicBezTo>
                    <a:pt x="4332" y="8909"/>
                    <a:pt x="4362" y="8917"/>
                    <a:pt x="4399" y="8917"/>
                  </a:cubicBezTo>
                  <a:cubicBezTo>
                    <a:pt x="4428" y="8932"/>
                    <a:pt x="4443" y="8932"/>
                    <a:pt x="4473" y="8932"/>
                  </a:cubicBezTo>
                  <a:lnTo>
                    <a:pt x="4924" y="8932"/>
                  </a:lnTo>
                  <a:cubicBezTo>
                    <a:pt x="4946" y="8917"/>
                    <a:pt x="4961" y="8917"/>
                    <a:pt x="4983" y="8917"/>
                  </a:cubicBezTo>
                  <a:cubicBezTo>
                    <a:pt x="4998" y="8909"/>
                    <a:pt x="5012" y="8909"/>
                    <a:pt x="5027" y="8909"/>
                  </a:cubicBezTo>
                  <a:cubicBezTo>
                    <a:pt x="5086" y="8909"/>
                    <a:pt x="5131" y="8902"/>
                    <a:pt x="5175" y="8895"/>
                  </a:cubicBezTo>
                  <a:cubicBezTo>
                    <a:pt x="5205" y="8895"/>
                    <a:pt x="5219" y="8880"/>
                    <a:pt x="5249" y="8880"/>
                  </a:cubicBezTo>
                  <a:lnTo>
                    <a:pt x="5256" y="8880"/>
                  </a:lnTo>
                  <a:cubicBezTo>
                    <a:pt x="5286" y="8872"/>
                    <a:pt x="5308" y="8872"/>
                    <a:pt x="5330" y="8865"/>
                  </a:cubicBezTo>
                  <a:cubicBezTo>
                    <a:pt x="5352" y="8858"/>
                    <a:pt x="5382" y="8858"/>
                    <a:pt x="5397" y="8843"/>
                  </a:cubicBezTo>
                  <a:lnTo>
                    <a:pt x="5404" y="8843"/>
                  </a:lnTo>
                  <a:cubicBezTo>
                    <a:pt x="5493" y="8828"/>
                    <a:pt x="5567" y="8806"/>
                    <a:pt x="5641" y="8784"/>
                  </a:cubicBezTo>
                  <a:cubicBezTo>
                    <a:pt x="5663" y="8769"/>
                    <a:pt x="5685" y="8761"/>
                    <a:pt x="5715" y="8754"/>
                  </a:cubicBezTo>
                  <a:lnTo>
                    <a:pt x="5722" y="8754"/>
                  </a:lnTo>
                  <a:cubicBezTo>
                    <a:pt x="5796" y="8732"/>
                    <a:pt x="5870" y="8695"/>
                    <a:pt x="5944" y="8673"/>
                  </a:cubicBezTo>
                  <a:lnTo>
                    <a:pt x="5996" y="8643"/>
                  </a:lnTo>
                  <a:lnTo>
                    <a:pt x="6107" y="8584"/>
                  </a:lnTo>
                  <a:lnTo>
                    <a:pt x="6166" y="8562"/>
                  </a:lnTo>
                  <a:cubicBezTo>
                    <a:pt x="6195" y="8547"/>
                    <a:pt x="6210" y="8532"/>
                    <a:pt x="6240" y="8525"/>
                  </a:cubicBezTo>
                  <a:cubicBezTo>
                    <a:pt x="6254" y="8510"/>
                    <a:pt x="6284" y="8495"/>
                    <a:pt x="6306" y="8488"/>
                  </a:cubicBezTo>
                  <a:cubicBezTo>
                    <a:pt x="6328" y="8466"/>
                    <a:pt x="6351" y="8458"/>
                    <a:pt x="6380" y="8436"/>
                  </a:cubicBezTo>
                  <a:cubicBezTo>
                    <a:pt x="6402" y="8429"/>
                    <a:pt x="6424" y="8414"/>
                    <a:pt x="6439" y="8399"/>
                  </a:cubicBezTo>
                  <a:cubicBezTo>
                    <a:pt x="6454" y="8399"/>
                    <a:pt x="6454" y="8392"/>
                    <a:pt x="6461" y="8392"/>
                  </a:cubicBezTo>
                  <a:cubicBezTo>
                    <a:pt x="6506" y="8362"/>
                    <a:pt x="6550" y="8325"/>
                    <a:pt x="6602" y="8303"/>
                  </a:cubicBezTo>
                  <a:cubicBezTo>
                    <a:pt x="6617" y="8288"/>
                    <a:pt x="6639" y="8274"/>
                    <a:pt x="6661" y="8251"/>
                  </a:cubicBezTo>
                  <a:lnTo>
                    <a:pt x="6728" y="8207"/>
                  </a:lnTo>
                  <a:cubicBezTo>
                    <a:pt x="6750" y="8192"/>
                    <a:pt x="6772" y="8170"/>
                    <a:pt x="6794" y="8155"/>
                  </a:cubicBezTo>
                  <a:cubicBezTo>
                    <a:pt x="6809" y="8133"/>
                    <a:pt x="6838" y="8118"/>
                    <a:pt x="6861" y="8096"/>
                  </a:cubicBezTo>
                  <a:cubicBezTo>
                    <a:pt x="6898" y="8059"/>
                    <a:pt x="6942" y="8022"/>
                    <a:pt x="6986" y="7985"/>
                  </a:cubicBezTo>
                  <a:cubicBezTo>
                    <a:pt x="7570" y="7490"/>
                    <a:pt x="8066" y="6802"/>
                    <a:pt x="8465" y="5989"/>
                  </a:cubicBezTo>
                  <a:cubicBezTo>
                    <a:pt x="8524" y="5878"/>
                    <a:pt x="8576" y="5767"/>
                    <a:pt x="8620" y="5649"/>
                  </a:cubicBezTo>
                  <a:cubicBezTo>
                    <a:pt x="8679" y="5516"/>
                    <a:pt x="8731" y="5383"/>
                    <a:pt x="8790" y="5242"/>
                  </a:cubicBezTo>
                  <a:cubicBezTo>
                    <a:pt x="8820" y="5161"/>
                    <a:pt x="8842" y="5087"/>
                    <a:pt x="8871" y="4999"/>
                  </a:cubicBezTo>
                  <a:cubicBezTo>
                    <a:pt x="8982" y="4681"/>
                    <a:pt x="9078" y="4348"/>
                    <a:pt x="9160" y="3993"/>
                  </a:cubicBezTo>
                  <a:cubicBezTo>
                    <a:pt x="9285" y="3402"/>
                    <a:pt x="9382" y="2773"/>
                    <a:pt x="9411" y="2130"/>
                  </a:cubicBezTo>
                  <a:cubicBezTo>
                    <a:pt x="9411" y="1997"/>
                    <a:pt x="9419" y="1871"/>
                    <a:pt x="9419" y="1738"/>
                  </a:cubicBezTo>
                  <a:cubicBezTo>
                    <a:pt x="9426" y="1176"/>
                    <a:pt x="9389" y="629"/>
                    <a:pt x="9308" y="75"/>
                  </a:cubicBezTo>
                  <a:lnTo>
                    <a:pt x="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74247" y="2446424"/>
              <a:ext cx="1494836" cy="390483"/>
            </a:xfrm>
            <a:custGeom>
              <a:rect b="b" l="l" r="r" t="t"/>
              <a:pathLst>
                <a:path extrusionOk="0" h="2426" w="9287">
                  <a:moveTo>
                    <a:pt x="4545" y="1"/>
                  </a:moveTo>
                  <a:cubicBezTo>
                    <a:pt x="2036" y="1"/>
                    <a:pt x="8" y="520"/>
                    <a:pt x="8" y="1184"/>
                  </a:cubicBezTo>
                  <a:cubicBezTo>
                    <a:pt x="1" y="1849"/>
                    <a:pt x="2071" y="2403"/>
                    <a:pt x="4636" y="2426"/>
                  </a:cubicBezTo>
                  <a:cubicBezTo>
                    <a:pt x="4671" y="2426"/>
                    <a:pt x="4706" y="2426"/>
                    <a:pt x="4741" y="2426"/>
                  </a:cubicBezTo>
                  <a:cubicBezTo>
                    <a:pt x="7251" y="2426"/>
                    <a:pt x="9279" y="1906"/>
                    <a:pt x="9286" y="1250"/>
                  </a:cubicBezTo>
                  <a:cubicBezTo>
                    <a:pt x="9286" y="577"/>
                    <a:pt x="7216" y="23"/>
                    <a:pt x="4651" y="1"/>
                  </a:cubicBezTo>
                  <a:cubicBezTo>
                    <a:pt x="4616" y="1"/>
                    <a:pt x="4580" y="1"/>
                    <a:pt x="4545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392069" y="2407150"/>
              <a:ext cx="1241324" cy="325134"/>
            </a:xfrm>
            <a:custGeom>
              <a:rect b="b" l="l" r="r" t="t"/>
              <a:pathLst>
                <a:path extrusionOk="0" h="2020" w="7712">
                  <a:moveTo>
                    <a:pt x="3771" y="0"/>
                  </a:moveTo>
                  <a:cubicBezTo>
                    <a:pt x="1697" y="0"/>
                    <a:pt x="23" y="439"/>
                    <a:pt x="15" y="984"/>
                  </a:cubicBezTo>
                  <a:cubicBezTo>
                    <a:pt x="1" y="1539"/>
                    <a:pt x="1723" y="1997"/>
                    <a:pt x="3845" y="2019"/>
                  </a:cubicBezTo>
                  <a:cubicBezTo>
                    <a:pt x="3879" y="2019"/>
                    <a:pt x="3914" y="2019"/>
                    <a:pt x="3948" y="2019"/>
                  </a:cubicBezTo>
                  <a:cubicBezTo>
                    <a:pt x="6030" y="2019"/>
                    <a:pt x="7704" y="1581"/>
                    <a:pt x="7711" y="1036"/>
                  </a:cubicBezTo>
                  <a:cubicBezTo>
                    <a:pt x="7711" y="481"/>
                    <a:pt x="6004" y="23"/>
                    <a:pt x="3874" y="1"/>
                  </a:cubicBezTo>
                  <a:cubicBezTo>
                    <a:pt x="3840" y="1"/>
                    <a:pt x="3806" y="0"/>
                    <a:pt x="37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130350" y="5265450"/>
              <a:ext cx="1719536" cy="122650"/>
            </a:xfrm>
            <a:custGeom>
              <a:rect b="b" l="l" r="r" t="t"/>
              <a:pathLst>
                <a:path extrusionOk="0" h="762" w="10683">
                  <a:moveTo>
                    <a:pt x="355" y="0"/>
                  </a:moveTo>
                  <a:cubicBezTo>
                    <a:pt x="163" y="0"/>
                    <a:pt x="0" y="148"/>
                    <a:pt x="0" y="341"/>
                  </a:cubicBezTo>
                  <a:cubicBezTo>
                    <a:pt x="0" y="533"/>
                    <a:pt x="148" y="688"/>
                    <a:pt x="348" y="688"/>
                  </a:cubicBezTo>
                  <a:lnTo>
                    <a:pt x="10335" y="762"/>
                  </a:lnTo>
                  <a:cubicBezTo>
                    <a:pt x="10528" y="762"/>
                    <a:pt x="10683" y="614"/>
                    <a:pt x="10683" y="422"/>
                  </a:cubicBezTo>
                  <a:cubicBezTo>
                    <a:pt x="10683" y="230"/>
                    <a:pt x="10535" y="74"/>
                    <a:pt x="10343" y="74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444381" y="4793037"/>
              <a:ext cx="1117545" cy="273789"/>
            </a:xfrm>
            <a:custGeom>
              <a:rect b="b" l="l" r="r" t="t"/>
              <a:pathLst>
                <a:path extrusionOk="0" h="1701" w="6943">
                  <a:moveTo>
                    <a:pt x="1664" y="0"/>
                  </a:moveTo>
                  <a:cubicBezTo>
                    <a:pt x="1613" y="89"/>
                    <a:pt x="1546" y="171"/>
                    <a:pt x="1487" y="244"/>
                  </a:cubicBezTo>
                  <a:cubicBezTo>
                    <a:pt x="1080" y="777"/>
                    <a:pt x="548" y="1235"/>
                    <a:pt x="1" y="1649"/>
                  </a:cubicBezTo>
                  <a:lnTo>
                    <a:pt x="6943" y="1701"/>
                  </a:lnTo>
                  <a:cubicBezTo>
                    <a:pt x="6403" y="1272"/>
                    <a:pt x="5886" y="814"/>
                    <a:pt x="5494" y="274"/>
                  </a:cubicBezTo>
                  <a:cubicBezTo>
                    <a:pt x="5435" y="200"/>
                    <a:pt x="5383" y="111"/>
                    <a:pt x="5324" y="30"/>
                  </a:cubicBezTo>
                  <a:lnTo>
                    <a:pt x="16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801388" y="4498000"/>
              <a:ext cx="416725" cy="145184"/>
            </a:xfrm>
            <a:custGeom>
              <a:rect b="b" l="l" r="r" t="t"/>
              <a:pathLst>
                <a:path extrusionOk="0" h="902" w="2589">
                  <a:moveTo>
                    <a:pt x="356" y="0"/>
                  </a:moveTo>
                  <a:cubicBezTo>
                    <a:pt x="252" y="303"/>
                    <a:pt x="141" y="599"/>
                    <a:pt x="1" y="887"/>
                  </a:cubicBezTo>
                  <a:lnTo>
                    <a:pt x="2588" y="902"/>
                  </a:lnTo>
                  <a:cubicBezTo>
                    <a:pt x="2463" y="614"/>
                    <a:pt x="2352" y="318"/>
                    <a:pt x="2256" y="15"/>
                  </a:cubicBezTo>
                  <a:lnTo>
                    <a:pt x="3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749076" y="4049248"/>
              <a:ext cx="551127" cy="135848"/>
            </a:xfrm>
            <a:custGeom>
              <a:rect b="b" l="l" r="r" t="t"/>
              <a:pathLst>
                <a:path extrusionOk="0" h="844" w="3424">
                  <a:moveTo>
                    <a:pt x="409" y="1"/>
                  </a:moveTo>
                  <a:cubicBezTo>
                    <a:pt x="192" y="1"/>
                    <a:pt x="0" y="183"/>
                    <a:pt x="0" y="408"/>
                  </a:cubicBezTo>
                  <a:cubicBezTo>
                    <a:pt x="0" y="644"/>
                    <a:pt x="178" y="829"/>
                    <a:pt x="407" y="829"/>
                  </a:cubicBezTo>
                  <a:lnTo>
                    <a:pt x="3009" y="844"/>
                  </a:lnTo>
                  <a:cubicBezTo>
                    <a:pt x="3239" y="844"/>
                    <a:pt x="3423" y="659"/>
                    <a:pt x="3423" y="437"/>
                  </a:cubicBezTo>
                  <a:cubicBezTo>
                    <a:pt x="3423" y="208"/>
                    <a:pt x="3246" y="23"/>
                    <a:pt x="3017" y="23"/>
                  </a:cubicBezTo>
                  <a:lnTo>
                    <a:pt x="422" y="1"/>
                  </a:lnTo>
                  <a:cubicBezTo>
                    <a:pt x="418" y="1"/>
                    <a:pt x="413" y="1"/>
                    <a:pt x="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15"/>
            <p:cNvSpPr/>
            <p:nvPr/>
          </p:nvSpPr>
          <p:spPr>
            <a:xfrm>
              <a:off x="252840" y="2990302"/>
              <a:ext cx="1507873" cy="426055"/>
            </a:xfrm>
            <a:custGeom>
              <a:rect b="b" l="l" r="r" t="t"/>
              <a:pathLst>
                <a:path extrusionOk="0" h="2647" w="9368">
                  <a:moveTo>
                    <a:pt x="1" y="0"/>
                  </a:moveTo>
                  <a:cubicBezTo>
                    <a:pt x="8" y="607"/>
                    <a:pt x="75" y="1198"/>
                    <a:pt x="171" y="1752"/>
                  </a:cubicBezTo>
                  <a:cubicBezTo>
                    <a:pt x="185" y="1797"/>
                    <a:pt x="193" y="1834"/>
                    <a:pt x="200" y="1878"/>
                  </a:cubicBezTo>
                  <a:lnTo>
                    <a:pt x="200" y="1886"/>
                  </a:lnTo>
                  <a:cubicBezTo>
                    <a:pt x="733" y="2070"/>
                    <a:pt x="1383" y="2270"/>
                    <a:pt x="2152" y="2418"/>
                  </a:cubicBezTo>
                  <a:cubicBezTo>
                    <a:pt x="2854" y="2543"/>
                    <a:pt x="3712" y="2647"/>
                    <a:pt x="4673" y="2647"/>
                  </a:cubicBezTo>
                  <a:cubicBezTo>
                    <a:pt x="5981" y="2647"/>
                    <a:pt x="7482" y="2462"/>
                    <a:pt x="9123" y="1922"/>
                  </a:cubicBezTo>
                  <a:cubicBezTo>
                    <a:pt x="9249" y="1331"/>
                    <a:pt x="9345" y="703"/>
                    <a:pt x="9367" y="59"/>
                  </a:cubicBezTo>
                  <a:lnTo>
                    <a:pt x="9367" y="59"/>
                  </a:lnTo>
                  <a:cubicBezTo>
                    <a:pt x="7829" y="670"/>
                    <a:pt x="6270" y="977"/>
                    <a:pt x="4712" y="977"/>
                  </a:cubicBezTo>
                  <a:cubicBezTo>
                    <a:pt x="3986" y="977"/>
                    <a:pt x="3260" y="911"/>
                    <a:pt x="2536" y="777"/>
                  </a:cubicBezTo>
                  <a:cubicBezTo>
                    <a:pt x="1376" y="562"/>
                    <a:pt x="489" y="22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325432" y="3456760"/>
              <a:ext cx="1349650" cy="203611"/>
            </a:xfrm>
            <a:custGeom>
              <a:rect b="b" l="l" r="r" t="t"/>
              <a:pathLst>
                <a:path extrusionOk="0" h="1265" w="8385">
                  <a:moveTo>
                    <a:pt x="1" y="0"/>
                  </a:moveTo>
                  <a:lnTo>
                    <a:pt x="1" y="0"/>
                  </a:lnTo>
                  <a:cubicBezTo>
                    <a:pt x="8" y="15"/>
                    <a:pt x="8" y="45"/>
                    <a:pt x="23" y="59"/>
                  </a:cubicBezTo>
                  <a:cubicBezTo>
                    <a:pt x="30" y="96"/>
                    <a:pt x="38" y="141"/>
                    <a:pt x="60" y="185"/>
                  </a:cubicBezTo>
                  <a:lnTo>
                    <a:pt x="60" y="193"/>
                  </a:lnTo>
                  <a:cubicBezTo>
                    <a:pt x="75" y="230"/>
                    <a:pt x="82" y="274"/>
                    <a:pt x="104" y="311"/>
                  </a:cubicBezTo>
                  <a:lnTo>
                    <a:pt x="134" y="392"/>
                  </a:lnTo>
                  <a:cubicBezTo>
                    <a:pt x="148" y="429"/>
                    <a:pt x="156" y="466"/>
                    <a:pt x="178" y="503"/>
                  </a:cubicBezTo>
                  <a:cubicBezTo>
                    <a:pt x="185" y="525"/>
                    <a:pt x="185" y="540"/>
                    <a:pt x="193" y="555"/>
                  </a:cubicBezTo>
                  <a:cubicBezTo>
                    <a:pt x="208" y="577"/>
                    <a:pt x="222" y="614"/>
                    <a:pt x="230" y="644"/>
                  </a:cubicBezTo>
                  <a:cubicBezTo>
                    <a:pt x="673" y="784"/>
                    <a:pt x="1206" y="932"/>
                    <a:pt x="1804" y="1043"/>
                  </a:cubicBezTo>
                  <a:cubicBezTo>
                    <a:pt x="2485" y="1168"/>
                    <a:pt x="3298" y="1265"/>
                    <a:pt x="4222" y="1265"/>
                  </a:cubicBezTo>
                  <a:cubicBezTo>
                    <a:pt x="5383" y="1265"/>
                    <a:pt x="6699" y="1109"/>
                    <a:pt x="8133" y="680"/>
                  </a:cubicBezTo>
                  <a:cubicBezTo>
                    <a:pt x="8192" y="555"/>
                    <a:pt x="8244" y="414"/>
                    <a:pt x="8303" y="274"/>
                  </a:cubicBezTo>
                  <a:cubicBezTo>
                    <a:pt x="8325" y="193"/>
                    <a:pt x="8355" y="119"/>
                    <a:pt x="8384" y="37"/>
                  </a:cubicBezTo>
                  <a:lnTo>
                    <a:pt x="8384" y="37"/>
                  </a:lnTo>
                  <a:cubicBezTo>
                    <a:pt x="6840" y="549"/>
                    <a:pt x="5413" y="720"/>
                    <a:pt x="4188" y="720"/>
                  </a:cubicBezTo>
                  <a:cubicBezTo>
                    <a:pt x="3325" y="720"/>
                    <a:pt x="2563" y="635"/>
                    <a:pt x="1930" y="525"/>
                  </a:cubicBezTo>
                  <a:cubicBezTo>
                    <a:pt x="1154" y="385"/>
                    <a:pt x="511" y="18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275535" y="2636838"/>
              <a:ext cx="1493548" cy="2652580"/>
            </a:xfrm>
            <a:custGeom>
              <a:rect b="b" l="l" r="r" t="t"/>
              <a:pathLst>
                <a:path extrusionOk="0" fill="none" h="16480" w="9279">
                  <a:moveTo>
                    <a:pt x="0" y="1"/>
                  </a:moveTo>
                  <a:lnTo>
                    <a:pt x="1686" y="16479"/>
                  </a:lnTo>
                  <a:lnTo>
                    <a:pt x="4621" y="1250"/>
                  </a:lnTo>
                  <a:lnTo>
                    <a:pt x="7193" y="16391"/>
                  </a:lnTo>
                  <a:lnTo>
                    <a:pt x="9278" y="75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575402" y="2797474"/>
              <a:ext cx="892523" cy="2470537"/>
            </a:xfrm>
            <a:custGeom>
              <a:rect b="b" l="l" r="r" t="t"/>
              <a:pathLst>
                <a:path extrusionOk="0" fill="none" h="15349" w="5545">
                  <a:moveTo>
                    <a:pt x="0" y="45"/>
                  </a:moveTo>
                  <a:lnTo>
                    <a:pt x="2595" y="15348"/>
                  </a:lnTo>
                  <a:lnTo>
                    <a:pt x="5545" y="1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233847" y="2582112"/>
              <a:ext cx="83377" cy="83537"/>
            </a:xfrm>
            <a:custGeom>
              <a:rect b="b" l="l" r="r" t="t"/>
              <a:pathLst>
                <a:path extrusionOk="0" h="519" w="518">
                  <a:moveTo>
                    <a:pt x="259" y="1"/>
                  </a:moveTo>
                  <a:cubicBezTo>
                    <a:pt x="119" y="1"/>
                    <a:pt x="0" y="119"/>
                    <a:pt x="0" y="259"/>
                  </a:cubicBezTo>
                  <a:cubicBezTo>
                    <a:pt x="0" y="392"/>
                    <a:pt x="119" y="518"/>
                    <a:pt x="259" y="518"/>
                  </a:cubicBezTo>
                  <a:cubicBezTo>
                    <a:pt x="392" y="518"/>
                    <a:pt x="518" y="407"/>
                    <a:pt x="518" y="259"/>
                  </a:cubicBezTo>
                  <a:cubicBezTo>
                    <a:pt x="518" y="119"/>
                    <a:pt x="392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513432" y="5226176"/>
              <a:ext cx="83538" cy="83376"/>
            </a:xfrm>
            <a:custGeom>
              <a:rect b="b" l="l" r="r" t="t"/>
              <a:pathLst>
                <a:path extrusionOk="0" h="518" w="519">
                  <a:moveTo>
                    <a:pt x="259" y="0"/>
                  </a:moveTo>
                  <a:cubicBezTo>
                    <a:pt x="119" y="0"/>
                    <a:pt x="1" y="119"/>
                    <a:pt x="1" y="259"/>
                  </a:cubicBezTo>
                  <a:cubicBezTo>
                    <a:pt x="1" y="400"/>
                    <a:pt x="119" y="518"/>
                    <a:pt x="259" y="518"/>
                  </a:cubicBezTo>
                  <a:cubicBezTo>
                    <a:pt x="393" y="518"/>
                    <a:pt x="518" y="407"/>
                    <a:pt x="518" y="259"/>
                  </a:cubicBezTo>
                  <a:cubicBezTo>
                    <a:pt x="518" y="119"/>
                    <a:pt x="393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941905" y="5231005"/>
              <a:ext cx="83377" cy="83376"/>
            </a:xfrm>
            <a:custGeom>
              <a:rect b="b" l="l" r="r" t="t"/>
              <a:pathLst>
                <a:path extrusionOk="0" h="518" w="518">
                  <a:moveTo>
                    <a:pt x="259" y="0"/>
                  </a:moveTo>
                  <a:cubicBezTo>
                    <a:pt x="118" y="0"/>
                    <a:pt x="0" y="118"/>
                    <a:pt x="0" y="259"/>
                  </a:cubicBezTo>
                  <a:cubicBezTo>
                    <a:pt x="0" y="399"/>
                    <a:pt x="118" y="518"/>
                    <a:pt x="259" y="518"/>
                  </a:cubicBezTo>
                  <a:cubicBezTo>
                    <a:pt x="392" y="518"/>
                    <a:pt x="518" y="399"/>
                    <a:pt x="518" y="259"/>
                  </a:cubicBezTo>
                  <a:cubicBezTo>
                    <a:pt x="518" y="118"/>
                    <a:pt x="392" y="0"/>
                    <a:pt x="2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1378587" y="5233258"/>
              <a:ext cx="83377" cy="83537"/>
            </a:xfrm>
            <a:custGeom>
              <a:rect b="b" l="l" r="r" t="t"/>
              <a:pathLst>
                <a:path extrusionOk="0" h="519" w="518">
                  <a:moveTo>
                    <a:pt x="259" y="1"/>
                  </a:moveTo>
                  <a:cubicBezTo>
                    <a:pt x="119" y="1"/>
                    <a:pt x="0" y="127"/>
                    <a:pt x="0" y="260"/>
                  </a:cubicBezTo>
                  <a:cubicBezTo>
                    <a:pt x="0" y="400"/>
                    <a:pt x="119" y="518"/>
                    <a:pt x="259" y="518"/>
                  </a:cubicBezTo>
                  <a:cubicBezTo>
                    <a:pt x="399" y="518"/>
                    <a:pt x="518" y="400"/>
                    <a:pt x="518" y="260"/>
                  </a:cubicBezTo>
                  <a:cubicBezTo>
                    <a:pt x="518" y="127"/>
                    <a:pt x="399" y="1"/>
                    <a:pt x="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1413032" y="2757074"/>
              <a:ext cx="83538" cy="83376"/>
            </a:xfrm>
            <a:custGeom>
              <a:rect b="b" l="l" r="r" t="t"/>
              <a:pathLst>
                <a:path extrusionOk="0" h="518" w="519">
                  <a:moveTo>
                    <a:pt x="259" y="0"/>
                  </a:moveTo>
                  <a:cubicBezTo>
                    <a:pt x="119" y="0"/>
                    <a:pt x="1" y="119"/>
                    <a:pt x="1" y="259"/>
                  </a:cubicBezTo>
                  <a:cubicBezTo>
                    <a:pt x="1" y="400"/>
                    <a:pt x="119" y="518"/>
                    <a:pt x="259" y="518"/>
                  </a:cubicBezTo>
                  <a:cubicBezTo>
                    <a:pt x="400" y="518"/>
                    <a:pt x="518" y="400"/>
                    <a:pt x="518" y="259"/>
                  </a:cubicBezTo>
                  <a:cubicBezTo>
                    <a:pt x="518" y="119"/>
                    <a:pt x="400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972809" y="2784437"/>
              <a:ext cx="83377" cy="83376"/>
            </a:xfrm>
            <a:custGeom>
              <a:rect b="b" l="l" r="r" t="t"/>
              <a:pathLst>
                <a:path extrusionOk="0" h="518" w="518">
                  <a:moveTo>
                    <a:pt x="259" y="0"/>
                  </a:moveTo>
                  <a:cubicBezTo>
                    <a:pt x="119" y="0"/>
                    <a:pt x="0" y="119"/>
                    <a:pt x="0" y="259"/>
                  </a:cubicBezTo>
                  <a:cubicBezTo>
                    <a:pt x="0" y="392"/>
                    <a:pt x="119" y="518"/>
                    <a:pt x="259" y="518"/>
                  </a:cubicBezTo>
                  <a:cubicBezTo>
                    <a:pt x="407" y="518"/>
                    <a:pt x="518" y="407"/>
                    <a:pt x="518" y="259"/>
                  </a:cubicBezTo>
                  <a:cubicBezTo>
                    <a:pt x="518" y="119"/>
                    <a:pt x="400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1727224" y="2607060"/>
              <a:ext cx="83377" cy="83537"/>
            </a:xfrm>
            <a:custGeom>
              <a:rect b="b" l="l" r="r" t="t"/>
              <a:pathLst>
                <a:path extrusionOk="0" h="519" w="518">
                  <a:moveTo>
                    <a:pt x="259" y="1"/>
                  </a:moveTo>
                  <a:cubicBezTo>
                    <a:pt x="119" y="1"/>
                    <a:pt x="0" y="119"/>
                    <a:pt x="0" y="260"/>
                  </a:cubicBezTo>
                  <a:cubicBezTo>
                    <a:pt x="0" y="400"/>
                    <a:pt x="119" y="518"/>
                    <a:pt x="259" y="518"/>
                  </a:cubicBezTo>
                  <a:cubicBezTo>
                    <a:pt x="392" y="518"/>
                    <a:pt x="518" y="400"/>
                    <a:pt x="518" y="260"/>
                  </a:cubicBezTo>
                  <a:cubicBezTo>
                    <a:pt x="518" y="119"/>
                    <a:pt x="392" y="1"/>
                    <a:pt x="2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533713" y="2763029"/>
              <a:ext cx="83377" cy="83376"/>
            </a:xfrm>
            <a:custGeom>
              <a:rect b="b" l="l" r="r" t="t"/>
              <a:pathLst>
                <a:path extrusionOk="0" h="518" w="518">
                  <a:moveTo>
                    <a:pt x="259" y="0"/>
                  </a:moveTo>
                  <a:cubicBezTo>
                    <a:pt x="119" y="0"/>
                    <a:pt x="0" y="119"/>
                    <a:pt x="0" y="259"/>
                  </a:cubicBezTo>
                  <a:cubicBezTo>
                    <a:pt x="0" y="400"/>
                    <a:pt x="119" y="518"/>
                    <a:pt x="259" y="518"/>
                  </a:cubicBezTo>
                  <a:cubicBezTo>
                    <a:pt x="400" y="518"/>
                    <a:pt x="518" y="407"/>
                    <a:pt x="518" y="259"/>
                  </a:cubicBezTo>
                  <a:cubicBezTo>
                    <a:pt x="518" y="119"/>
                    <a:pt x="400" y="0"/>
                    <a:pt x="2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9" name="Google Shape;819;p15"/>
          <p:cNvGrpSpPr/>
          <p:nvPr/>
        </p:nvGrpSpPr>
        <p:grpSpPr>
          <a:xfrm>
            <a:off x="7623150" y="632535"/>
            <a:ext cx="359238" cy="323270"/>
            <a:chOff x="2995750" y="2186550"/>
            <a:chExt cx="181525" cy="163350"/>
          </a:xfrm>
        </p:grpSpPr>
        <p:sp>
          <p:nvSpPr>
            <p:cNvPr id="820" name="Google Shape;820;p15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6"/>
          <p:cNvSpPr txBox="1"/>
          <p:nvPr>
            <p:ph type="title"/>
          </p:nvPr>
        </p:nvSpPr>
        <p:spPr>
          <a:xfrm>
            <a:off x="1782075" y="540000"/>
            <a:ext cx="55797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Merci !</a:t>
            </a:r>
            <a:endParaRPr/>
          </a:p>
        </p:txBody>
      </p:sp>
      <p:sp>
        <p:nvSpPr>
          <p:cNvPr id="828" name="Google Shape;828;p26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200">
                <a:latin typeface="DM Sans Medium"/>
                <a:ea typeface="DM Sans Medium"/>
                <a:cs typeface="DM Sans Medium"/>
                <a:sym typeface="DM Sans Medium"/>
              </a:rPr>
              <a:t>Avez-vous des questions ?</a:t>
            </a: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7040388" y="2504454"/>
            <a:ext cx="2103557" cy="2638978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6"/>
          <p:cNvSpPr/>
          <p:nvPr/>
        </p:nvSpPr>
        <p:spPr>
          <a:xfrm rot="10800000">
            <a:off x="-46" y="-8"/>
            <a:ext cx="2103557" cy="2638978"/>
          </a:xfrm>
          <a:custGeom>
            <a:rect b="b" l="l" r="r" t="t"/>
            <a:pathLst>
              <a:path extrusionOk="0" h="121682" w="96994">
                <a:moveTo>
                  <a:pt x="92544" y="1"/>
                </a:moveTo>
                <a:cubicBezTo>
                  <a:pt x="82084" y="1"/>
                  <a:pt x="71569" y="2660"/>
                  <a:pt x="62919" y="8489"/>
                </a:cubicBezTo>
                <a:cubicBezTo>
                  <a:pt x="52585" y="15449"/>
                  <a:pt x="45229" y="27182"/>
                  <a:pt x="44834" y="39614"/>
                </a:cubicBezTo>
                <a:cubicBezTo>
                  <a:pt x="44469" y="49614"/>
                  <a:pt x="48390" y="59249"/>
                  <a:pt x="49150" y="69250"/>
                </a:cubicBezTo>
                <a:cubicBezTo>
                  <a:pt x="49454" y="73171"/>
                  <a:pt x="49181" y="77213"/>
                  <a:pt x="47418" y="80678"/>
                </a:cubicBezTo>
                <a:cubicBezTo>
                  <a:pt x="44864" y="85572"/>
                  <a:pt x="39728" y="88429"/>
                  <a:pt x="34895" y="91043"/>
                </a:cubicBezTo>
                <a:cubicBezTo>
                  <a:pt x="27752" y="94903"/>
                  <a:pt x="20578" y="98733"/>
                  <a:pt x="13435" y="102563"/>
                </a:cubicBezTo>
                <a:cubicBezTo>
                  <a:pt x="8359" y="105299"/>
                  <a:pt x="2888" y="108490"/>
                  <a:pt x="912" y="113931"/>
                </a:cubicBezTo>
                <a:cubicBezTo>
                  <a:pt x="0" y="116424"/>
                  <a:pt x="0" y="119068"/>
                  <a:pt x="487" y="121682"/>
                </a:cubicBezTo>
                <a:lnTo>
                  <a:pt x="96993" y="121682"/>
                </a:lnTo>
                <a:lnTo>
                  <a:pt x="96993" y="160"/>
                </a:lnTo>
                <a:cubicBezTo>
                  <a:pt x="95515" y="55"/>
                  <a:pt x="94030" y="1"/>
                  <a:pt x="925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26"/>
          <p:cNvGrpSpPr/>
          <p:nvPr/>
        </p:nvGrpSpPr>
        <p:grpSpPr>
          <a:xfrm flipH="1" rot="-7678740">
            <a:off x="6655662" y="225892"/>
            <a:ext cx="3731568" cy="1232555"/>
            <a:chOff x="-295975" y="3281013"/>
            <a:chExt cx="10437750" cy="1619300"/>
          </a:xfrm>
        </p:grpSpPr>
        <p:sp>
          <p:nvSpPr>
            <p:cNvPr id="832" name="Google Shape;832;p26"/>
            <p:cNvSpPr/>
            <p:nvPr/>
          </p:nvSpPr>
          <p:spPr>
            <a:xfrm>
              <a:off x="-295975" y="32810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-143575" y="34334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8825" y="35858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161225" y="37382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313625" y="3890613"/>
              <a:ext cx="9828150" cy="1009700"/>
            </a:xfrm>
            <a:custGeom>
              <a:rect b="b" l="l" r="r" t="t"/>
              <a:pathLst>
                <a:path extrusionOk="0" h="40388" w="393126">
                  <a:moveTo>
                    <a:pt x="0" y="0"/>
                  </a:moveTo>
                  <a:cubicBezTo>
                    <a:pt x="3842" y="1352"/>
                    <a:pt x="12806" y="4411"/>
                    <a:pt x="23050" y="8110"/>
                  </a:cubicBezTo>
                  <a:cubicBezTo>
                    <a:pt x="33294" y="11809"/>
                    <a:pt x="45032" y="20773"/>
                    <a:pt x="61466" y="22196"/>
                  </a:cubicBezTo>
                  <a:cubicBezTo>
                    <a:pt x="77900" y="23619"/>
                    <a:pt x="104080" y="14513"/>
                    <a:pt x="121652" y="16647"/>
                  </a:cubicBezTo>
                  <a:cubicBezTo>
                    <a:pt x="139224" y="18781"/>
                    <a:pt x="153665" y="31444"/>
                    <a:pt x="166897" y="35001"/>
                  </a:cubicBezTo>
                  <a:cubicBezTo>
                    <a:pt x="180129" y="38558"/>
                    <a:pt x="182904" y="39554"/>
                    <a:pt x="201045" y="37989"/>
                  </a:cubicBezTo>
                  <a:cubicBezTo>
                    <a:pt x="219186" y="36424"/>
                    <a:pt x="250488" y="25254"/>
                    <a:pt x="275743" y="25610"/>
                  </a:cubicBezTo>
                  <a:cubicBezTo>
                    <a:pt x="300998" y="25966"/>
                    <a:pt x="333012" y="38558"/>
                    <a:pt x="352576" y="40123"/>
                  </a:cubicBezTo>
                  <a:cubicBezTo>
                    <a:pt x="372140" y="41688"/>
                    <a:pt x="386368" y="35855"/>
                    <a:pt x="393126" y="35001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26"/>
          <p:cNvSpPr/>
          <p:nvPr/>
        </p:nvSpPr>
        <p:spPr>
          <a:xfrm>
            <a:off x="8632677" y="17598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8" name="Google Shape;838;p26"/>
          <p:cNvGrpSpPr/>
          <p:nvPr/>
        </p:nvGrpSpPr>
        <p:grpSpPr>
          <a:xfrm>
            <a:off x="768739" y="1841449"/>
            <a:ext cx="412842" cy="371507"/>
            <a:chOff x="2995750" y="2186550"/>
            <a:chExt cx="181525" cy="163350"/>
          </a:xfrm>
        </p:grpSpPr>
        <p:sp>
          <p:nvSpPr>
            <p:cNvPr id="839" name="Google Shape;839;p26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26"/>
          <p:cNvGrpSpPr/>
          <p:nvPr/>
        </p:nvGrpSpPr>
        <p:grpSpPr>
          <a:xfrm flipH="1" rot="-614560">
            <a:off x="114729" y="2240163"/>
            <a:ext cx="1720880" cy="3167525"/>
            <a:chOff x="4595000" y="1688775"/>
            <a:chExt cx="385200" cy="709000"/>
          </a:xfrm>
        </p:grpSpPr>
        <p:sp>
          <p:nvSpPr>
            <p:cNvPr id="843" name="Google Shape;843;p26"/>
            <p:cNvSpPr/>
            <p:nvPr/>
          </p:nvSpPr>
          <p:spPr>
            <a:xfrm>
              <a:off x="4631600" y="1688775"/>
              <a:ext cx="348600" cy="709000"/>
            </a:xfrm>
            <a:custGeom>
              <a:rect b="b" l="l" r="r" t="t"/>
              <a:pathLst>
                <a:path extrusionOk="0" h="28360" w="13944">
                  <a:moveTo>
                    <a:pt x="13115" y="0"/>
                  </a:moveTo>
                  <a:cubicBezTo>
                    <a:pt x="10572" y="0"/>
                    <a:pt x="8509" y="2063"/>
                    <a:pt x="8502" y="4599"/>
                  </a:cubicBezTo>
                  <a:lnTo>
                    <a:pt x="8502" y="11955"/>
                  </a:lnTo>
                  <a:lnTo>
                    <a:pt x="8502" y="24338"/>
                  </a:lnTo>
                  <a:cubicBezTo>
                    <a:pt x="8502" y="24988"/>
                    <a:pt x="7970" y="25513"/>
                    <a:pt x="7327" y="25513"/>
                  </a:cubicBezTo>
                  <a:cubicBezTo>
                    <a:pt x="7009" y="25513"/>
                    <a:pt x="6713" y="25395"/>
                    <a:pt x="6491" y="25166"/>
                  </a:cubicBezTo>
                  <a:cubicBezTo>
                    <a:pt x="6269" y="24929"/>
                    <a:pt x="6151" y="24633"/>
                    <a:pt x="6159" y="24323"/>
                  </a:cubicBezTo>
                  <a:lnTo>
                    <a:pt x="6299" y="10824"/>
                  </a:lnTo>
                  <a:lnTo>
                    <a:pt x="0" y="10824"/>
                  </a:lnTo>
                  <a:cubicBezTo>
                    <a:pt x="0" y="10824"/>
                    <a:pt x="599" y="11348"/>
                    <a:pt x="1309" y="12413"/>
                  </a:cubicBezTo>
                  <a:cubicBezTo>
                    <a:pt x="2137" y="13648"/>
                    <a:pt x="3091" y="15599"/>
                    <a:pt x="3416" y="18268"/>
                  </a:cubicBezTo>
                  <a:lnTo>
                    <a:pt x="3320" y="24278"/>
                  </a:lnTo>
                  <a:cubicBezTo>
                    <a:pt x="3298" y="25358"/>
                    <a:pt x="3704" y="26385"/>
                    <a:pt x="4473" y="27162"/>
                  </a:cubicBezTo>
                  <a:cubicBezTo>
                    <a:pt x="5227" y="27938"/>
                    <a:pt x="6247" y="28359"/>
                    <a:pt x="7334" y="28359"/>
                  </a:cubicBezTo>
                  <a:cubicBezTo>
                    <a:pt x="9552" y="28359"/>
                    <a:pt x="11356" y="26555"/>
                    <a:pt x="11356" y="24338"/>
                  </a:cubicBezTo>
                  <a:lnTo>
                    <a:pt x="10136" y="3675"/>
                  </a:lnTo>
                  <a:cubicBezTo>
                    <a:pt x="10136" y="2706"/>
                    <a:pt x="10809" y="1117"/>
                    <a:pt x="12228" y="1117"/>
                  </a:cubicBezTo>
                  <a:lnTo>
                    <a:pt x="13943" y="1087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664300" y="1998725"/>
              <a:ext cx="123500" cy="950"/>
            </a:xfrm>
            <a:custGeom>
              <a:rect b="b" l="l" r="r" t="t"/>
              <a:pathLst>
                <a:path extrusionOk="0" fill="none" h="38" w="4940">
                  <a:moveTo>
                    <a:pt x="4939" y="3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842100" y="1908150"/>
              <a:ext cx="51975" cy="25"/>
            </a:xfrm>
            <a:custGeom>
              <a:rect b="b" l="l" r="r" t="t"/>
              <a:pathLst>
                <a:path extrusionOk="0" fill="none" h="1" w="2079">
                  <a:moveTo>
                    <a:pt x="1" y="1"/>
                  </a:moveTo>
                  <a:lnTo>
                    <a:pt x="2078" y="1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4727700" y="2304050"/>
              <a:ext cx="59350" cy="46775"/>
            </a:xfrm>
            <a:custGeom>
              <a:rect b="b" l="l" r="r" t="t"/>
              <a:pathLst>
                <a:path extrusionOk="0" fill="none" h="1871" w="2374">
                  <a:moveTo>
                    <a:pt x="2374" y="0"/>
                  </a:moveTo>
                  <a:cubicBezTo>
                    <a:pt x="1938" y="946"/>
                    <a:pt x="1028" y="1671"/>
                    <a:pt x="1" y="187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4595000" y="1944000"/>
              <a:ext cx="211450" cy="33850"/>
            </a:xfrm>
            <a:custGeom>
              <a:rect b="b" l="l" r="r" t="t"/>
              <a:pathLst>
                <a:path extrusionOk="0" h="1354" w="8458">
                  <a:moveTo>
                    <a:pt x="681" y="1"/>
                  </a:moveTo>
                  <a:cubicBezTo>
                    <a:pt x="311" y="1"/>
                    <a:pt x="1" y="304"/>
                    <a:pt x="1" y="674"/>
                  </a:cubicBezTo>
                  <a:cubicBezTo>
                    <a:pt x="1" y="1043"/>
                    <a:pt x="311" y="1354"/>
                    <a:pt x="681" y="1354"/>
                  </a:cubicBezTo>
                  <a:lnTo>
                    <a:pt x="7778" y="1354"/>
                  </a:lnTo>
                  <a:cubicBezTo>
                    <a:pt x="8155" y="1354"/>
                    <a:pt x="8458" y="1043"/>
                    <a:pt x="8451" y="674"/>
                  </a:cubicBezTo>
                  <a:cubicBezTo>
                    <a:pt x="8451" y="304"/>
                    <a:pt x="8147" y="1"/>
                    <a:pt x="77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4799775" y="17658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11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11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4799775" y="18116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81" y="1"/>
                  </a:moveTo>
                  <a:cubicBezTo>
                    <a:pt x="304" y="1"/>
                    <a:pt x="1" y="304"/>
                    <a:pt x="1" y="681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50"/>
                    <a:pt x="1368" y="681"/>
                  </a:cubicBezTo>
                  <a:cubicBezTo>
                    <a:pt x="1368" y="304"/>
                    <a:pt x="1058" y="1"/>
                    <a:pt x="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4799775" y="18571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03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03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4812725" y="20135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24"/>
                    <a:pt x="1701" y="851"/>
                  </a:cubicBezTo>
                  <a:cubicBezTo>
                    <a:pt x="1701" y="392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4812725" y="20708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0"/>
                  </a:moveTo>
                  <a:cubicBezTo>
                    <a:pt x="385" y="0"/>
                    <a:pt x="0" y="385"/>
                    <a:pt x="0" y="851"/>
                  </a:cubicBezTo>
                  <a:cubicBezTo>
                    <a:pt x="0" y="1316"/>
                    <a:pt x="377" y="1701"/>
                    <a:pt x="850" y="1701"/>
                  </a:cubicBezTo>
                  <a:cubicBezTo>
                    <a:pt x="1316" y="1701"/>
                    <a:pt x="1701" y="1316"/>
                    <a:pt x="1701" y="851"/>
                  </a:cubicBezTo>
                  <a:cubicBezTo>
                    <a:pt x="1701" y="392"/>
                    <a:pt x="1316" y="0"/>
                    <a:pt x="8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4812725" y="2127900"/>
              <a:ext cx="42525" cy="42550"/>
            </a:xfrm>
            <a:custGeom>
              <a:rect b="b" l="l" r="r" t="t"/>
              <a:pathLst>
                <a:path extrusionOk="0" h="1702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17"/>
                    <a:pt x="1701" y="851"/>
                  </a:cubicBezTo>
                  <a:cubicBezTo>
                    <a:pt x="1701" y="393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4833975" y="2217350"/>
              <a:ext cx="86325" cy="9650"/>
            </a:xfrm>
            <a:custGeom>
              <a:rect b="b" l="l" r="r" t="t"/>
              <a:pathLst>
                <a:path extrusionOk="0" h="386" w="3453">
                  <a:moveTo>
                    <a:pt x="193" y="1"/>
                  </a:moveTo>
                  <a:cubicBezTo>
                    <a:pt x="89" y="1"/>
                    <a:pt x="0" y="82"/>
                    <a:pt x="0" y="193"/>
                  </a:cubicBezTo>
                  <a:cubicBezTo>
                    <a:pt x="0" y="297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304"/>
                    <a:pt x="3446" y="193"/>
                  </a:cubicBezTo>
                  <a:cubicBezTo>
                    <a:pt x="3446" y="90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4833975" y="2227350"/>
              <a:ext cx="86325" cy="9625"/>
            </a:xfrm>
            <a:custGeom>
              <a:rect b="b" l="l" r="r" t="t"/>
              <a:pathLst>
                <a:path extrusionOk="0" h="385" w="3453">
                  <a:moveTo>
                    <a:pt x="193" y="0"/>
                  </a:moveTo>
                  <a:cubicBezTo>
                    <a:pt x="89" y="0"/>
                    <a:pt x="0" y="81"/>
                    <a:pt x="0" y="192"/>
                  </a:cubicBezTo>
                  <a:cubicBezTo>
                    <a:pt x="0" y="296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296"/>
                    <a:pt x="3446" y="192"/>
                  </a:cubicBezTo>
                  <a:cubicBezTo>
                    <a:pt x="3446" y="89"/>
                    <a:pt x="3364" y="0"/>
                    <a:pt x="32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4833975" y="2237125"/>
              <a:ext cx="86325" cy="9825"/>
            </a:xfrm>
            <a:custGeom>
              <a:rect b="b" l="l" r="r" t="t"/>
              <a:pathLst>
                <a:path extrusionOk="0" h="393" w="3453">
                  <a:moveTo>
                    <a:pt x="193" y="1"/>
                  </a:moveTo>
                  <a:cubicBezTo>
                    <a:pt x="89" y="1"/>
                    <a:pt x="0" y="90"/>
                    <a:pt x="0" y="201"/>
                  </a:cubicBezTo>
                  <a:cubicBezTo>
                    <a:pt x="0" y="297"/>
                    <a:pt x="82" y="393"/>
                    <a:pt x="193" y="393"/>
                  </a:cubicBezTo>
                  <a:lnTo>
                    <a:pt x="3253" y="393"/>
                  </a:lnTo>
                  <a:cubicBezTo>
                    <a:pt x="3364" y="393"/>
                    <a:pt x="3453" y="297"/>
                    <a:pt x="3446" y="201"/>
                  </a:cubicBezTo>
                  <a:cubicBezTo>
                    <a:pt x="3446" y="97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4713650" y="2217350"/>
              <a:ext cx="86150" cy="9650"/>
            </a:xfrm>
            <a:custGeom>
              <a:rect b="b" l="l" r="r" t="t"/>
              <a:pathLst>
                <a:path extrusionOk="0" h="386" w="3446">
                  <a:moveTo>
                    <a:pt x="193" y="1"/>
                  </a:moveTo>
                  <a:cubicBezTo>
                    <a:pt x="89" y="1"/>
                    <a:pt x="1" y="82"/>
                    <a:pt x="1" y="193"/>
                  </a:cubicBezTo>
                  <a:cubicBezTo>
                    <a:pt x="1" y="297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304"/>
                    <a:pt x="3446" y="193"/>
                  </a:cubicBezTo>
                  <a:cubicBezTo>
                    <a:pt x="3446" y="90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4713650" y="2227350"/>
              <a:ext cx="86150" cy="9625"/>
            </a:xfrm>
            <a:custGeom>
              <a:rect b="b" l="l" r="r" t="t"/>
              <a:pathLst>
                <a:path extrusionOk="0" h="385" w="3446">
                  <a:moveTo>
                    <a:pt x="193" y="0"/>
                  </a:moveTo>
                  <a:cubicBezTo>
                    <a:pt x="89" y="0"/>
                    <a:pt x="1" y="81"/>
                    <a:pt x="1" y="192"/>
                  </a:cubicBezTo>
                  <a:cubicBezTo>
                    <a:pt x="1" y="296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296"/>
                    <a:pt x="3446" y="192"/>
                  </a:cubicBezTo>
                  <a:cubicBezTo>
                    <a:pt x="3446" y="89"/>
                    <a:pt x="3364" y="0"/>
                    <a:pt x="3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26"/>
            <p:cNvSpPr/>
            <p:nvPr/>
          </p:nvSpPr>
          <p:spPr>
            <a:xfrm>
              <a:off x="4713650" y="2237125"/>
              <a:ext cx="86150" cy="9825"/>
            </a:xfrm>
            <a:custGeom>
              <a:rect b="b" l="l" r="r" t="t"/>
              <a:pathLst>
                <a:path extrusionOk="0" h="393" w="3446">
                  <a:moveTo>
                    <a:pt x="193" y="1"/>
                  </a:moveTo>
                  <a:cubicBezTo>
                    <a:pt x="89" y="1"/>
                    <a:pt x="1" y="90"/>
                    <a:pt x="1" y="201"/>
                  </a:cubicBezTo>
                  <a:cubicBezTo>
                    <a:pt x="1" y="297"/>
                    <a:pt x="82" y="393"/>
                    <a:pt x="193" y="393"/>
                  </a:cubicBezTo>
                  <a:lnTo>
                    <a:pt x="3246" y="393"/>
                  </a:lnTo>
                  <a:cubicBezTo>
                    <a:pt x="3350" y="393"/>
                    <a:pt x="3446" y="297"/>
                    <a:pt x="3446" y="201"/>
                  </a:cubicBezTo>
                  <a:cubicBezTo>
                    <a:pt x="3446" y="97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6"/>
            <p:cNvSpPr/>
            <p:nvPr/>
          </p:nvSpPr>
          <p:spPr>
            <a:xfrm>
              <a:off x="4821950" y="1783225"/>
              <a:ext cx="54750" cy="7400"/>
            </a:xfrm>
            <a:custGeom>
              <a:rect b="b" l="l" r="r" t="t"/>
              <a:pathLst>
                <a:path extrusionOk="0" h="296" w="2190">
                  <a:moveTo>
                    <a:pt x="149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9" y="296"/>
                  </a:cubicBezTo>
                  <a:lnTo>
                    <a:pt x="2041" y="296"/>
                  </a:lnTo>
                  <a:cubicBezTo>
                    <a:pt x="2123" y="296"/>
                    <a:pt x="2189" y="229"/>
                    <a:pt x="2189" y="148"/>
                  </a:cubicBezTo>
                  <a:cubicBezTo>
                    <a:pt x="2189" y="67"/>
                    <a:pt x="2123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6"/>
            <p:cNvSpPr/>
            <p:nvPr/>
          </p:nvSpPr>
          <p:spPr>
            <a:xfrm>
              <a:off x="4821950" y="1824975"/>
              <a:ext cx="54750" cy="7425"/>
            </a:xfrm>
            <a:custGeom>
              <a:rect b="b" l="l" r="r" t="t"/>
              <a:pathLst>
                <a:path extrusionOk="0" h="297" w="2190">
                  <a:moveTo>
                    <a:pt x="149" y="1"/>
                  </a:moveTo>
                  <a:cubicBezTo>
                    <a:pt x="67" y="1"/>
                    <a:pt x="1" y="67"/>
                    <a:pt x="1" y="149"/>
                  </a:cubicBezTo>
                  <a:cubicBezTo>
                    <a:pt x="1" y="237"/>
                    <a:pt x="67" y="297"/>
                    <a:pt x="149" y="297"/>
                  </a:cubicBezTo>
                  <a:lnTo>
                    <a:pt x="2041" y="297"/>
                  </a:lnTo>
                  <a:cubicBezTo>
                    <a:pt x="2123" y="297"/>
                    <a:pt x="2189" y="237"/>
                    <a:pt x="2189" y="149"/>
                  </a:cubicBezTo>
                  <a:cubicBezTo>
                    <a:pt x="2189" y="67"/>
                    <a:pt x="2123" y="1"/>
                    <a:pt x="2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6"/>
            <p:cNvSpPr/>
            <p:nvPr/>
          </p:nvSpPr>
          <p:spPr>
            <a:xfrm>
              <a:off x="4834900" y="2031425"/>
              <a:ext cx="40875" cy="7425"/>
            </a:xfrm>
            <a:custGeom>
              <a:rect b="b" l="l" r="r" t="t"/>
              <a:pathLst>
                <a:path extrusionOk="0" h="297" w="1635">
                  <a:moveTo>
                    <a:pt x="148" y="1"/>
                  </a:moveTo>
                  <a:cubicBezTo>
                    <a:pt x="67" y="1"/>
                    <a:pt x="0" y="60"/>
                    <a:pt x="0" y="149"/>
                  </a:cubicBezTo>
                  <a:cubicBezTo>
                    <a:pt x="0" y="230"/>
                    <a:pt x="60" y="296"/>
                    <a:pt x="148" y="296"/>
                  </a:cubicBezTo>
                  <a:lnTo>
                    <a:pt x="1486" y="296"/>
                  </a:lnTo>
                  <a:cubicBezTo>
                    <a:pt x="1568" y="296"/>
                    <a:pt x="1634" y="222"/>
                    <a:pt x="1634" y="149"/>
                  </a:cubicBezTo>
                  <a:cubicBezTo>
                    <a:pt x="1634" y="60"/>
                    <a:pt x="1568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6"/>
            <p:cNvSpPr/>
            <p:nvPr/>
          </p:nvSpPr>
          <p:spPr>
            <a:xfrm>
              <a:off x="4842475" y="2145475"/>
              <a:ext cx="41250" cy="7400"/>
            </a:xfrm>
            <a:custGeom>
              <a:rect b="b" l="l" r="r" t="t"/>
              <a:pathLst>
                <a:path extrusionOk="0" h="296" w="1650">
                  <a:moveTo>
                    <a:pt x="148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29"/>
                    <a:pt x="1634" y="148"/>
                  </a:cubicBezTo>
                  <a:cubicBezTo>
                    <a:pt x="1634" y="67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6"/>
            <p:cNvSpPr/>
            <p:nvPr/>
          </p:nvSpPr>
          <p:spPr>
            <a:xfrm>
              <a:off x="4821773" y="1866563"/>
              <a:ext cx="55100" cy="7425"/>
            </a:xfrm>
            <a:custGeom>
              <a:rect b="b" l="l" r="r" t="t"/>
              <a:pathLst>
                <a:path extrusionOk="0" h="297" w="2204"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cubicBezTo>
                    <a:pt x="0" y="230"/>
                    <a:pt x="67" y="296"/>
                    <a:pt x="148" y="296"/>
                  </a:cubicBezTo>
                  <a:lnTo>
                    <a:pt x="2041" y="296"/>
                  </a:lnTo>
                  <a:cubicBezTo>
                    <a:pt x="2129" y="296"/>
                    <a:pt x="2203" y="230"/>
                    <a:pt x="2188" y="148"/>
                  </a:cubicBezTo>
                  <a:cubicBezTo>
                    <a:pt x="2188" y="67"/>
                    <a:pt x="2129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6"/>
            <p:cNvSpPr/>
            <p:nvPr/>
          </p:nvSpPr>
          <p:spPr>
            <a:xfrm>
              <a:off x="4842475" y="2088725"/>
              <a:ext cx="41250" cy="7425"/>
            </a:xfrm>
            <a:custGeom>
              <a:rect b="b" l="l" r="r" t="t"/>
              <a:pathLst>
                <a:path extrusionOk="0" h="297" w="1650">
                  <a:moveTo>
                    <a:pt x="148" y="0"/>
                  </a:moveTo>
                  <a:cubicBezTo>
                    <a:pt x="67" y="0"/>
                    <a:pt x="1" y="60"/>
                    <a:pt x="1" y="148"/>
                  </a:cubicBezTo>
                  <a:cubicBezTo>
                    <a:pt x="1" y="230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30"/>
                    <a:pt x="1634" y="148"/>
                  </a:cubicBezTo>
                  <a:cubicBezTo>
                    <a:pt x="1634" y="60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6"/>
            <p:cNvSpPr/>
            <p:nvPr/>
          </p:nvSpPr>
          <p:spPr>
            <a:xfrm>
              <a:off x="4863000" y="2004075"/>
              <a:ext cx="31075" cy="319025"/>
            </a:xfrm>
            <a:custGeom>
              <a:rect b="b" l="l" r="r" t="t"/>
              <a:pathLst>
                <a:path extrusionOk="0" fill="none" h="12761" w="1243">
                  <a:moveTo>
                    <a:pt x="621" y="12761"/>
                  </a:moveTo>
                  <a:lnTo>
                    <a:pt x="621" y="12761"/>
                  </a:lnTo>
                  <a:cubicBezTo>
                    <a:pt x="281" y="12761"/>
                    <a:pt x="0" y="12487"/>
                    <a:pt x="0" y="12147"/>
                  </a:cubicBezTo>
                  <a:lnTo>
                    <a:pt x="0" y="622"/>
                  </a:lnTo>
                  <a:cubicBezTo>
                    <a:pt x="0" y="282"/>
                    <a:pt x="281" y="1"/>
                    <a:pt x="621" y="1"/>
                  </a:cubicBezTo>
                  <a:lnTo>
                    <a:pt x="621" y="1"/>
                  </a:lnTo>
                  <a:cubicBezTo>
                    <a:pt x="961" y="1"/>
                    <a:pt x="1242" y="282"/>
                    <a:pt x="1242" y="622"/>
                  </a:cubicBezTo>
                  <a:lnTo>
                    <a:pt x="1242" y="12147"/>
                  </a:lnTo>
                  <a:cubicBezTo>
                    <a:pt x="1242" y="12480"/>
                    <a:pt x="961" y="12761"/>
                    <a:pt x="621" y="1276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7" name="Google Shape;867;p26"/>
          <p:cNvGrpSpPr/>
          <p:nvPr/>
        </p:nvGrpSpPr>
        <p:grpSpPr>
          <a:xfrm>
            <a:off x="7404887" y="3765770"/>
            <a:ext cx="1025885" cy="1247646"/>
            <a:chOff x="4776300" y="2720150"/>
            <a:chExt cx="269700" cy="328000"/>
          </a:xfrm>
        </p:grpSpPr>
        <p:sp>
          <p:nvSpPr>
            <p:cNvPr id="868" name="Google Shape;868;p26"/>
            <p:cNvSpPr/>
            <p:nvPr/>
          </p:nvSpPr>
          <p:spPr>
            <a:xfrm>
              <a:off x="4883325" y="2849625"/>
              <a:ext cx="162675" cy="198525"/>
            </a:xfrm>
            <a:custGeom>
              <a:rect b="b" l="l" r="r" t="t"/>
              <a:pathLst>
                <a:path extrusionOk="0" h="7941" w="6507">
                  <a:moveTo>
                    <a:pt x="2137" y="1"/>
                  </a:moveTo>
                  <a:cubicBezTo>
                    <a:pt x="2070" y="208"/>
                    <a:pt x="1723" y="378"/>
                    <a:pt x="1531" y="393"/>
                  </a:cubicBezTo>
                  <a:cubicBezTo>
                    <a:pt x="1525" y="393"/>
                    <a:pt x="1520" y="393"/>
                    <a:pt x="1514" y="393"/>
                  </a:cubicBezTo>
                  <a:cubicBezTo>
                    <a:pt x="1327" y="393"/>
                    <a:pt x="1156" y="285"/>
                    <a:pt x="971" y="285"/>
                  </a:cubicBezTo>
                  <a:cubicBezTo>
                    <a:pt x="950" y="285"/>
                    <a:pt x="930" y="286"/>
                    <a:pt x="910" y="289"/>
                  </a:cubicBezTo>
                  <a:cubicBezTo>
                    <a:pt x="910" y="289"/>
                    <a:pt x="910" y="289"/>
                    <a:pt x="911" y="289"/>
                  </a:cubicBezTo>
                  <a:cubicBezTo>
                    <a:pt x="989" y="289"/>
                    <a:pt x="769" y="1095"/>
                    <a:pt x="725" y="1154"/>
                  </a:cubicBezTo>
                  <a:cubicBezTo>
                    <a:pt x="588" y="1373"/>
                    <a:pt x="337" y="1580"/>
                    <a:pt x="66" y="1580"/>
                  </a:cubicBezTo>
                  <a:cubicBezTo>
                    <a:pt x="44" y="1580"/>
                    <a:pt x="22" y="1578"/>
                    <a:pt x="0" y="1575"/>
                  </a:cubicBezTo>
                  <a:lnTo>
                    <a:pt x="0" y="1575"/>
                  </a:lnTo>
                  <a:cubicBezTo>
                    <a:pt x="3490" y="2063"/>
                    <a:pt x="2048" y="7305"/>
                    <a:pt x="5612" y="7941"/>
                  </a:cubicBezTo>
                  <a:cubicBezTo>
                    <a:pt x="6506" y="4407"/>
                    <a:pt x="1139" y="3394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6"/>
            <p:cNvSpPr/>
            <p:nvPr/>
          </p:nvSpPr>
          <p:spPr>
            <a:xfrm>
              <a:off x="4947450" y="2937975"/>
              <a:ext cx="88750" cy="110000"/>
            </a:xfrm>
            <a:custGeom>
              <a:rect b="b" l="l" r="r" t="t"/>
              <a:pathLst>
                <a:path extrusionOk="0" h="4400" w="3550">
                  <a:moveTo>
                    <a:pt x="903" y="1"/>
                  </a:moveTo>
                  <a:lnTo>
                    <a:pt x="1" y="577"/>
                  </a:lnTo>
                  <a:cubicBezTo>
                    <a:pt x="607" y="2196"/>
                    <a:pt x="1021" y="4037"/>
                    <a:pt x="3047" y="4399"/>
                  </a:cubicBezTo>
                  <a:cubicBezTo>
                    <a:pt x="3549" y="2440"/>
                    <a:pt x="2115" y="1243"/>
                    <a:pt x="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6"/>
            <p:cNvSpPr/>
            <p:nvPr/>
          </p:nvSpPr>
          <p:spPr>
            <a:xfrm>
              <a:off x="4777425" y="2720150"/>
              <a:ext cx="173925" cy="174050"/>
            </a:xfrm>
            <a:custGeom>
              <a:rect b="b" l="l" r="r" t="t"/>
              <a:pathLst>
                <a:path extrusionOk="0" h="6962" w="6957">
                  <a:moveTo>
                    <a:pt x="3450" y="1"/>
                  </a:moveTo>
                  <a:cubicBezTo>
                    <a:pt x="3264" y="1"/>
                    <a:pt x="3077" y="16"/>
                    <a:pt x="2891" y="49"/>
                  </a:cubicBezTo>
                  <a:cubicBezTo>
                    <a:pt x="2758" y="79"/>
                    <a:pt x="2632" y="108"/>
                    <a:pt x="2499" y="145"/>
                  </a:cubicBezTo>
                  <a:cubicBezTo>
                    <a:pt x="2196" y="227"/>
                    <a:pt x="1900" y="367"/>
                    <a:pt x="1612" y="544"/>
                  </a:cubicBezTo>
                  <a:cubicBezTo>
                    <a:pt x="1242" y="781"/>
                    <a:pt x="932" y="1077"/>
                    <a:pt x="680" y="1409"/>
                  </a:cubicBezTo>
                  <a:cubicBezTo>
                    <a:pt x="266" y="1971"/>
                    <a:pt x="37" y="2659"/>
                    <a:pt x="8" y="3354"/>
                  </a:cubicBezTo>
                  <a:lnTo>
                    <a:pt x="8" y="3442"/>
                  </a:lnTo>
                  <a:cubicBezTo>
                    <a:pt x="0" y="4041"/>
                    <a:pt x="148" y="4655"/>
                    <a:pt x="459" y="5209"/>
                  </a:cubicBezTo>
                  <a:lnTo>
                    <a:pt x="540" y="5350"/>
                  </a:lnTo>
                  <a:cubicBezTo>
                    <a:pt x="725" y="5646"/>
                    <a:pt x="961" y="5890"/>
                    <a:pt x="1205" y="6111"/>
                  </a:cubicBezTo>
                  <a:cubicBezTo>
                    <a:pt x="1272" y="6170"/>
                    <a:pt x="1338" y="6222"/>
                    <a:pt x="1412" y="6281"/>
                  </a:cubicBezTo>
                  <a:cubicBezTo>
                    <a:pt x="1531" y="6363"/>
                    <a:pt x="1664" y="6444"/>
                    <a:pt x="1789" y="6518"/>
                  </a:cubicBezTo>
                  <a:cubicBezTo>
                    <a:pt x="1826" y="6540"/>
                    <a:pt x="1856" y="6555"/>
                    <a:pt x="1893" y="6577"/>
                  </a:cubicBezTo>
                  <a:cubicBezTo>
                    <a:pt x="1922" y="6592"/>
                    <a:pt x="1959" y="6614"/>
                    <a:pt x="1996" y="6629"/>
                  </a:cubicBezTo>
                  <a:cubicBezTo>
                    <a:pt x="2019" y="6651"/>
                    <a:pt x="2055" y="6658"/>
                    <a:pt x="2092" y="6673"/>
                  </a:cubicBezTo>
                  <a:cubicBezTo>
                    <a:pt x="2129" y="6695"/>
                    <a:pt x="2159" y="6718"/>
                    <a:pt x="2196" y="6725"/>
                  </a:cubicBezTo>
                  <a:lnTo>
                    <a:pt x="2218" y="6725"/>
                  </a:lnTo>
                  <a:cubicBezTo>
                    <a:pt x="2226" y="6732"/>
                    <a:pt x="2226" y="6732"/>
                    <a:pt x="2233" y="6732"/>
                  </a:cubicBezTo>
                  <a:lnTo>
                    <a:pt x="2240" y="6732"/>
                  </a:lnTo>
                  <a:cubicBezTo>
                    <a:pt x="2270" y="6747"/>
                    <a:pt x="2307" y="6762"/>
                    <a:pt x="2336" y="6769"/>
                  </a:cubicBezTo>
                  <a:lnTo>
                    <a:pt x="2418" y="6799"/>
                  </a:lnTo>
                  <a:cubicBezTo>
                    <a:pt x="2455" y="6814"/>
                    <a:pt x="2492" y="6828"/>
                    <a:pt x="2529" y="6836"/>
                  </a:cubicBezTo>
                  <a:cubicBezTo>
                    <a:pt x="2640" y="6858"/>
                    <a:pt x="2750" y="6888"/>
                    <a:pt x="2861" y="6910"/>
                  </a:cubicBezTo>
                  <a:cubicBezTo>
                    <a:pt x="2898" y="6917"/>
                    <a:pt x="2928" y="6917"/>
                    <a:pt x="2965" y="6925"/>
                  </a:cubicBezTo>
                  <a:lnTo>
                    <a:pt x="2980" y="6925"/>
                  </a:lnTo>
                  <a:cubicBezTo>
                    <a:pt x="3017" y="6939"/>
                    <a:pt x="3054" y="6947"/>
                    <a:pt x="3090" y="6947"/>
                  </a:cubicBezTo>
                  <a:cubicBezTo>
                    <a:pt x="3157" y="6954"/>
                    <a:pt x="3231" y="6961"/>
                    <a:pt x="3297" y="6961"/>
                  </a:cubicBezTo>
                  <a:lnTo>
                    <a:pt x="3549" y="6961"/>
                  </a:lnTo>
                  <a:cubicBezTo>
                    <a:pt x="3623" y="6961"/>
                    <a:pt x="3697" y="6961"/>
                    <a:pt x="3778" y="6954"/>
                  </a:cubicBezTo>
                  <a:cubicBezTo>
                    <a:pt x="3815" y="6954"/>
                    <a:pt x="3852" y="6947"/>
                    <a:pt x="3889" y="6947"/>
                  </a:cubicBezTo>
                  <a:cubicBezTo>
                    <a:pt x="3926" y="6939"/>
                    <a:pt x="3963" y="6939"/>
                    <a:pt x="4000" y="6925"/>
                  </a:cubicBezTo>
                  <a:cubicBezTo>
                    <a:pt x="4037" y="6917"/>
                    <a:pt x="4066" y="6917"/>
                    <a:pt x="4103" y="6910"/>
                  </a:cubicBezTo>
                  <a:cubicBezTo>
                    <a:pt x="4140" y="6910"/>
                    <a:pt x="4177" y="6902"/>
                    <a:pt x="4214" y="6888"/>
                  </a:cubicBezTo>
                  <a:cubicBezTo>
                    <a:pt x="4222" y="6880"/>
                    <a:pt x="4229" y="6880"/>
                    <a:pt x="4236" y="6880"/>
                  </a:cubicBezTo>
                  <a:cubicBezTo>
                    <a:pt x="4273" y="6873"/>
                    <a:pt x="4303" y="6865"/>
                    <a:pt x="4340" y="6851"/>
                  </a:cubicBezTo>
                  <a:cubicBezTo>
                    <a:pt x="4369" y="6851"/>
                    <a:pt x="4399" y="6843"/>
                    <a:pt x="4421" y="6836"/>
                  </a:cubicBezTo>
                  <a:cubicBezTo>
                    <a:pt x="4443" y="6828"/>
                    <a:pt x="4458" y="6828"/>
                    <a:pt x="4480" y="6814"/>
                  </a:cubicBezTo>
                  <a:cubicBezTo>
                    <a:pt x="4488" y="6814"/>
                    <a:pt x="4510" y="6806"/>
                    <a:pt x="4517" y="6806"/>
                  </a:cubicBezTo>
                  <a:cubicBezTo>
                    <a:pt x="4532" y="6799"/>
                    <a:pt x="4554" y="6799"/>
                    <a:pt x="4569" y="6791"/>
                  </a:cubicBezTo>
                  <a:cubicBezTo>
                    <a:pt x="4591" y="6777"/>
                    <a:pt x="4621" y="6769"/>
                    <a:pt x="4636" y="6762"/>
                  </a:cubicBezTo>
                  <a:cubicBezTo>
                    <a:pt x="4658" y="6762"/>
                    <a:pt x="4673" y="6754"/>
                    <a:pt x="4695" y="6740"/>
                  </a:cubicBezTo>
                  <a:cubicBezTo>
                    <a:pt x="4902" y="6658"/>
                    <a:pt x="5116" y="6555"/>
                    <a:pt x="5323" y="6429"/>
                  </a:cubicBezTo>
                  <a:lnTo>
                    <a:pt x="5404" y="6370"/>
                  </a:lnTo>
                  <a:cubicBezTo>
                    <a:pt x="5434" y="6355"/>
                    <a:pt x="5449" y="6348"/>
                    <a:pt x="5471" y="6326"/>
                  </a:cubicBezTo>
                  <a:cubicBezTo>
                    <a:pt x="5515" y="6296"/>
                    <a:pt x="5552" y="6274"/>
                    <a:pt x="5597" y="6237"/>
                  </a:cubicBezTo>
                  <a:cubicBezTo>
                    <a:pt x="5619" y="6222"/>
                    <a:pt x="5626" y="6207"/>
                    <a:pt x="5641" y="6200"/>
                  </a:cubicBezTo>
                  <a:cubicBezTo>
                    <a:pt x="5730" y="6133"/>
                    <a:pt x="5804" y="6067"/>
                    <a:pt x="5878" y="5993"/>
                  </a:cubicBezTo>
                  <a:lnTo>
                    <a:pt x="5929" y="5941"/>
                  </a:lnTo>
                  <a:cubicBezTo>
                    <a:pt x="5951" y="5919"/>
                    <a:pt x="5966" y="5890"/>
                    <a:pt x="5988" y="5875"/>
                  </a:cubicBezTo>
                  <a:cubicBezTo>
                    <a:pt x="6033" y="5816"/>
                    <a:pt x="6077" y="5771"/>
                    <a:pt x="6122" y="5719"/>
                  </a:cubicBezTo>
                  <a:cubicBezTo>
                    <a:pt x="6144" y="5697"/>
                    <a:pt x="6158" y="5668"/>
                    <a:pt x="6181" y="5653"/>
                  </a:cubicBezTo>
                  <a:cubicBezTo>
                    <a:pt x="6195" y="5631"/>
                    <a:pt x="6210" y="5623"/>
                    <a:pt x="6218" y="5609"/>
                  </a:cubicBezTo>
                  <a:cubicBezTo>
                    <a:pt x="6225" y="5586"/>
                    <a:pt x="6247" y="5572"/>
                    <a:pt x="6255" y="5549"/>
                  </a:cubicBezTo>
                  <a:cubicBezTo>
                    <a:pt x="6255" y="5542"/>
                    <a:pt x="6262" y="5535"/>
                    <a:pt x="6269" y="5520"/>
                  </a:cubicBezTo>
                  <a:cubicBezTo>
                    <a:pt x="6284" y="5505"/>
                    <a:pt x="6292" y="5498"/>
                    <a:pt x="6299" y="5483"/>
                  </a:cubicBezTo>
                  <a:lnTo>
                    <a:pt x="6306" y="5476"/>
                  </a:lnTo>
                  <a:cubicBezTo>
                    <a:pt x="6306" y="5468"/>
                    <a:pt x="6306" y="5468"/>
                    <a:pt x="6321" y="5461"/>
                  </a:cubicBezTo>
                  <a:cubicBezTo>
                    <a:pt x="6417" y="5313"/>
                    <a:pt x="6513" y="5150"/>
                    <a:pt x="6587" y="4995"/>
                  </a:cubicBezTo>
                  <a:cubicBezTo>
                    <a:pt x="6587" y="4988"/>
                    <a:pt x="6595" y="4980"/>
                    <a:pt x="6595" y="4965"/>
                  </a:cubicBezTo>
                  <a:cubicBezTo>
                    <a:pt x="6617" y="4928"/>
                    <a:pt x="6624" y="4906"/>
                    <a:pt x="6639" y="4869"/>
                  </a:cubicBezTo>
                  <a:cubicBezTo>
                    <a:pt x="6661" y="4832"/>
                    <a:pt x="6676" y="4795"/>
                    <a:pt x="6691" y="4758"/>
                  </a:cubicBezTo>
                  <a:cubicBezTo>
                    <a:pt x="6713" y="4684"/>
                    <a:pt x="6735" y="4611"/>
                    <a:pt x="6765" y="4537"/>
                  </a:cubicBezTo>
                  <a:cubicBezTo>
                    <a:pt x="6772" y="4507"/>
                    <a:pt x="6779" y="4485"/>
                    <a:pt x="6787" y="4463"/>
                  </a:cubicBezTo>
                  <a:cubicBezTo>
                    <a:pt x="6846" y="4285"/>
                    <a:pt x="6883" y="4100"/>
                    <a:pt x="6898" y="3916"/>
                  </a:cubicBezTo>
                  <a:cubicBezTo>
                    <a:pt x="6913" y="3842"/>
                    <a:pt x="6920" y="3760"/>
                    <a:pt x="6920" y="3686"/>
                  </a:cubicBezTo>
                  <a:lnTo>
                    <a:pt x="6920" y="3672"/>
                  </a:lnTo>
                  <a:cubicBezTo>
                    <a:pt x="6927" y="3627"/>
                    <a:pt x="6927" y="3576"/>
                    <a:pt x="6927" y="3516"/>
                  </a:cubicBezTo>
                  <a:cubicBezTo>
                    <a:pt x="6927" y="3465"/>
                    <a:pt x="6927" y="3398"/>
                    <a:pt x="6957" y="3339"/>
                  </a:cubicBezTo>
                  <a:cubicBezTo>
                    <a:pt x="6950" y="3280"/>
                    <a:pt x="6950" y="3206"/>
                    <a:pt x="6935" y="3139"/>
                  </a:cubicBezTo>
                  <a:cubicBezTo>
                    <a:pt x="6927" y="3065"/>
                    <a:pt x="6920" y="2999"/>
                    <a:pt x="6913" y="2932"/>
                  </a:cubicBezTo>
                  <a:lnTo>
                    <a:pt x="6883" y="2799"/>
                  </a:lnTo>
                  <a:cubicBezTo>
                    <a:pt x="6876" y="2770"/>
                    <a:pt x="6876" y="2740"/>
                    <a:pt x="6861" y="2711"/>
                  </a:cubicBezTo>
                  <a:cubicBezTo>
                    <a:pt x="6853" y="2688"/>
                    <a:pt x="6853" y="2659"/>
                    <a:pt x="6846" y="2629"/>
                  </a:cubicBezTo>
                  <a:cubicBezTo>
                    <a:pt x="6846" y="2600"/>
                    <a:pt x="6839" y="2578"/>
                    <a:pt x="6824" y="2548"/>
                  </a:cubicBezTo>
                  <a:cubicBezTo>
                    <a:pt x="6824" y="2526"/>
                    <a:pt x="6816" y="2504"/>
                    <a:pt x="6809" y="2474"/>
                  </a:cubicBezTo>
                  <a:cubicBezTo>
                    <a:pt x="6802" y="2452"/>
                    <a:pt x="6787" y="2430"/>
                    <a:pt x="6779" y="2400"/>
                  </a:cubicBezTo>
                  <a:cubicBezTo>
                    <a:pt x="6765" y="2341"/>
                    <a:pt x="6743" y="2297"/>
                    <a:pt x="6728" y="2245"/>
                  </a:cubicBezTo>
                  <a:cubicBezTo>
                    <a:pt x="6698" y="2171"/>
                    <a:pt x="6669" y="2104"/>
                    <a:pt x="6632" y="2030"/>
                  </a:cubicBezTo>
                  <a:cubicBezTo>
                    <a:pt x="6624" y="2001"/>
                    <a:pt x="6617" y="1986"/>
                    <a:pt x="6602" y="1964"/>
                  </a:cubicBezTo>
                  <a:cubicBezTo>
                    <a:pt x="6587" y="1934"/>
                    <a:pt x="6580" y="1912"/>
                    <a:pt x="6558" y="1883"/>
                  </a:cubicBezTo>
                  <a:cubicBezTo>
                    <a:pt x="6558" y="1875"/>
                    <a:pt x="6550" y="1860"/>
                    <a:pt x="6550" y="1853"/>
                  </a:cubicBezTo>
                  <a:lnTo>
                    <a:pt x="6491" y="1742"/>
                  </a:lnTo>
                  <a:cubicBezTo>
                    <a:pt x="6476" y="1705"/>
                    <a:pt x="6447" y="1661"/>
                    <a:pt x="6417" y="1624"/>
                  </a:cubicBezTo>
                  <a:cubicBezTo>
                    <a:pt x="6373" y="1550"/>
                    <a:pt x="6329" y="1483"/>
                    <a:pt x="6284" y="1417"/>
                  </a:cubicBezTo>
                  <a:cubicBezTo>
                    <a:pt x="6062" y="1114"/>
                    <a:pt x="5789" y="855"/>
                    <a:pt x="5508" y="655"/>
                  </a:cubicBezTo>
                  <a:cubicBezTo>
                    <a:pt x="5197" y="441"/>
                    <a:pt x="4880" y="271"/>
                    <a:pt x="4525" y="160"/>
                  </a:cubicBezTo>
                  <a:lnTo>
                    <a:pt x="4443" y="138"/>
                  </a:lnTo>
                  <a:cubicBezTo>
                    <a:pt x="4340" y="108"/>
                    <a:pt x="4229" y="79"/>
                    <a:pt x="4125" y="64"/>
                  </a:cubicBezTo>
                  <a:cubicBezTo>
                    <a:pt x="3902" y="23"/>
                    <a:pt x="3676" y="1"/>
                    <a:pt x="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6"/>
            <p:cNvSpPr/>
            <p:nvPr/>
          </p:nvSpPr>
          <p:spPr>
            <a:xfrm>
              <a:off x="4822150" y="2766100"/>
              <a:ext cx="129200" cy="128100"/>
            </a:xfrm>
            <a:custGeom>
              <a:rect b="b" l="l" r="r" t="t"/>
              <a:pathLst>
                <a:path extrusionOk="0" h="5124" w="5168">
                  <a:moveTo>
                    <a:pt x="4761" y="0"/>
                  </a:moveTo>
                  <a:lnTo>
                    <a:pt x="4695" y="59"/>
                  </a:lnTo>
                  <a:lnTo>
                    <a:pt x="4392" y="370"/>
                  </a:lnTo>
                  <a:cubicBezTo>
                    <a:pt x="3963" y="791"/>
                    <a:pt x="3541" y="1220"/>
                    <a:pt x="3113" y="1634"/>
                  </a:cubicBezTo>
                  <a:lnTo>
                    <a:pt x="2869" y="1885"/>
                  </a:lnTo>
                  <a:cubicBezTo>
                    <a:pt x="2521" y="2225"/>
                    <a:pt x="2174" y="2566"/>
                    <a:pt x="1819" y="2906"/>
                  </a:cubicBezTo>
                  <a:lnTo>
                    <a:pt x="1649" y="3083"/>
                  </a:lnTo>
                  <a:lnTo>
                    <a:pt x="1612" y="3120"/>
                  </a:lnTo>
                  <a:cubicBezTo>
                    <a:pt x="1191" y="3527"/>
                    <a:pt x="784" y="3926"/>
                    <a:pt x="370" y="4325"/>
                  </a:cubicBezTo>
                  <a:cubicBezTo>
                    <a:pt x="326" y="4377"/>
                    <a:pt x="266" y="4421"/>
                    <a:pt x="222" y="4473"/>
                  </a:cubicBezTo>
                  <a:cubicBezTo>
                    <a:pt x="148" y="4532"/>
                    <a:pt x="74" y="4606"/>
                    <a:pt x="0" y="4680"/>
                  </a:cubicBezTo>
                  <a:cubicBezTo>
                    <a:pt x="37" y="4702"/>
                    <a:pt x="67" y="4717"/>
                    <a:pt x="104" y="4739"/>
                  </a:cubicBezTo>
                  <a:cubicBezTo>
                    <a:pt x="133" y="4754"/>
                    <a:pt x="170" y="4776"/>
                    <a:pt x="207" y="4791"/>
                  </a:cubicBezTo>
                  <a:cubicBezTo>
                    <a:pt x="230" y="4813"/>
                    <a:pt x="266" y="4820"/>
                    <a:pt x="303" y="4835"/>
                  </a:cubicBezTo>
                  <a:cubicBezTo>
                    <a:pt x="340" y="4857"/>
                    <a:pt x="392" y="4865"/>
                    <a:pt x="429" y="4887"/>
                  </a:cubicBezTo>
                  <a:cubicBezTo>
                    <a:pt x="437" y="4887"/>
                    <a:pt x="444" y="4894"/>
                    <a:pt x="451" y="4894"/>
                  </a:cubicBezTo>
                  <a:cubicBezTo>
                    <a:pt x="481" y="4909"/>
                    <a:pt x="518" y="4924"/>
                    <a:pt x="547" y="4931"/>
                  </a:cubicBezTo>
                  <a:lnTo>
                    <a:pt x="629" y="4961"/>
                  </a:lnTo>
                  <a:cubicBezTo>
                    <a:pt x="666" y="4976"/>
                    <a:pt x="703" y="4990"/>
                    <a:pt x="740" y="4998"/>
                  </a:cubicBezTo>
                  <a:cubicBezTo>
                    <a:pt x="851" y="5020"/>
                    <a:pt x="961" y="5050"/>
                    <a:pt x="1072" y="5072"/>
                  </a:cubicBezTo>
                  <a:cubicBezTo>
                    <a:pt x="1109" y="5079"/>
                    <a:pt x="1139" y="5079"/>
                    <a:pt x="1176" y="5087"/>
                  </a:cubicBezTo>
                  <a:lnTo>
                    <a:pt x="1191" y="5087"/>
                  </a:lnTo>
                  <a:cubicBezTo>
                    <a:pt x="1228" y="5101"/>
                    <a:pt x="1265" y="5109"/>
                    <a:pt x="1301" y="5109"/>
                  </a:cubicBezTo>
                  <a:cubicBezTo>
                    <a:pt x="1368" y="5116"/>
                    <a:pt x="1442" y="5123"/>
                    <a:pt x="1508" y="5123"/>
                  </a:cubicBezTo>
                  <a:lnTo>
                    <a:pt x="1760" y="5123"/>
                  </a:lnTo>
                  <a:cubicBezTo>
                    <a:pt x="1834" y="5123"/>
                    <a:pt x="1908" y="5123"/>
                    <a:pt x="1989" y="5116"/>
                  </a:cubicBezTo>
                  <a:cubicBezTo>
                    <a:pt x="2026" y="5116"/>
                    <a:pt x="2063" y="5109"/>
                    <a:pt x="2100" y="5109"/>
                  </a:cubicBezTo>
                  <a:cubicBezTo>
                    <a:pt x="2137" y="5101"/>
                    <a:pt x="2174" y="5101"/>
                    <a:pt x="2211" y="5087"/>
                  </a:cubicBezTo>
                  <a:cubicBezTo>
                    <a:pt x="2248" y="5079"/>
                    <a:pt x="2277" y="5079"/>
                    <a:pt x="2314" y="5072"/>
                  </a:cubicBezTo>
                  <a:cubicBezTo>
                    <a:pt x="2351" y="5072"/>
                    <a:pt x="2388" y="5064"/>
                    <a:pt x="2425" y="5050"/>
                  </a:cubicBezTo>
                  <a:cubicBezTo>
                    <a:pt x="2433" y="5042"/>
                    <a:pt x="2440" y="5042"/>
                    <a:pt x="2447" y="5042"/>
                  </a:cubicBezTo>
                  <a:cubicBezTo>
                    <a:pt x="2484" y="5035"/>
                    <a:pt x="2514" y="5027"/>
                    <a:pt x="2551" y="5013"/>
                  </a:cubicBezTo>
                  <a:cubicBezTo>
                    <a:pt x="2580" y="5013"/>
                    <a:pt x="2610" y="5005"/>
                    <a:pt x="2632" y="4998"/>
                  </a:cubicBezTo>
                  <a:cubicBezTo>
                    <a:pt x="2654" y="4990"/>
                    <a:pt x="2669" y="4990"/>
                    <a:pt x="2691" y="4976"/>
                  </a:cubicBezTo>
                  <a:cubicBezTo>
                    <a:pt x="2699" y="4976"/>
                    <a:pt x="2721" y="4968"/>
                    <a:pt x="2728" y="4968"/>
                  </a:cubicBezTo>
                  <a:cubicBezTo>
                    <a:pt x="2743" y="4961"/>
                    <a:pt x="2765" y="4961"/>
                    <a:pt x="2780" y="4953"/>
                  </a:cubicBezTo>
                  <a:cubicBezTo>
                    <a:pt x="2802" y="4939"/>
                    <a:pt x="2832" y="4931"/>
                    <a:pt x="2847" y="4924"/>
                  </a:cubicBezTo>
                  <a:cubicBezTo>
                    <a:pt x="2869" y="4924"/>
                    <a:pt x="2884" y="4916"/>
                    <a:pt x="2906" y="4902"/>
                  </a:cubicBezTo>
                  <a:cubicBezTo>
                    <a:pt x="3113" y="4820"/>
                    <a:pt x="3327" y="4717"/>
                    <a:pt x="3534" y="4591"/>
                  </a:cubicBezTo>
                  <a:lnTo>
                    <a:pt x="3615" y="4532"/>
                  </a:lnTo>
                  <a:cubicBezTo>
                    <a:pt x="3645" y="4517"/>
                    <a:pt x="3660" y="4510"/>
                    <a:pt x="3682" y="4488"/>
                  </a:cubicBezTo>
                  <a:cubicBezTo>
                    <a:pt x="3726" y="4458"/>
                    <a:pt x="3763" y="4436"/>
                    <a:pt x="3808" y="4399"/>
                  </a:cubicBezTo>
                  <a:cubicBezTo>
                    <a:pt x="3830" y="4384"/>
                    <a:pt x="3837" y="4369"/>
                    <a:pt x="3852" y="4362"/>
                  </a:cubicBezTo>
                  <a:cubicBezTo>
                    <a:pt x="3941" y="4295"/>
                    <a:pt x="4015" y="4229"/>
                    <a:pt x="4089" y="4155"/>
                  </a:cubicBezTo>
                  <a:lnTo>
                    <a:pt x="4140" y="4103"/>
                  </a:lnTo>
                  <a:cubicBezTo>
                    <a:pt x="4162" y="4081"/>
                    <a:pt x="4177" y="4052"/>
                    <a:pt x="4199" y="4037"/>
                  </a:cubicBezTo>
                  <a:cubicBezTo>
                    <a:pt x="4244" y="3978"/>
                    <a:pt x="4288" y="3933"/>
                    <a:pt x="4333" y="3881"/>
                  </a:cubicBezTo>
                  <a:cubicBezTo>
                    <a:pt x="4355" y="3859"/>
                    <a:pt x="4369" y="3830"/>
                    <a:pt x="4392" y="3815"/>
                  </a:cubicBezTo>
                  <a:cubicBezTo>
                    <a:pt x="4406" y="3793"/>
                    <a:pt x="4421" y="3785"/>
                    <a:pt x="4429" y="3771"/>
                  </a:cubicBezTo>
                  <a:cubicBezTo>
                    <a:pt x="4436" y="3748"/>
                    <a:pt x="4458" y="3734"/>
                    <a:pt x="4466" y="3711"/>
                  </a:cubicBezTo>
                  <a:cubicBezTo>
                    <a:pt x="4466" y="3704"/>
                    <a:pt x="4473" y="3697"/>
                    <a:pt x="4480" y="3682"/>
                  </a:cubicBezTo>
                  <a:cubicBezTo>
                    <a:pt x="4495" y="3667"/>
                    <a:pt x="4503" y="3660"/>
                    <a:pt x="4510" y="3645"/>
                  </a:cubicBezTo>
                  <a:lnTo>
                    <a:pt x="4517" y="3638"/>
                  </a:lnTo>
                  <a:cubicBezTo>
                    <a:pt x="4517" y="3630"/>
                    <a:pt x="4517" y="3630"/>
                    <a:pt x="4532" y="3623"/>
                  </a:cubicBezTo>
                  <a:cubicBezTo>
                    <a:pt x="4628" y="3475"/>
                    <a:pt x="4724" y="3312"/>
                    <a:pt x="4798" y="3157"/>
                  </a:cubicBezTo>
                  <a:cubicBezTo>
                    <a:pt x="4798" y="3150"/>
                    <a:pt x="4806" y="3142"/>
                    <a:pt x="4806" y="3127"/>
                  </a:cubicBezTo>
                  <a:cubicBezTo>
                    <a:pt x="4828" y="3090"/>
                    <a:pt x="4835" y="3068"/>
                    <a:pt x="4850" y="3031"/>
                  </a:cubicBezTo>
                  <a:cubicBezTo>
                    <a:pt x="4872" y="2994"/>
                    <a:pt x="4887" y="2957"/>
                    <a:pt x="4902" y="2920"/>
                  </a:cubicBezTo>
                  <a:cubicBezTo>
                    <a:pt x="4924" y="2846"/>
                    <a:pt x="4946" y="2773"/>
                    <a:pt x="4976" y="2699"/>
                  </a:cubicBezTo>
                  <a:cubicBezTo>
                    <a:pt x="4983" y="2669"/>
                    <a:pt x="4990" y="2647"/>
                    <a:pt x="4998" y="2625"/>
                  </a:cubicBezTo>
                  <a:cubicBezTo>
                    <a:pt x="5057" y="2447"/>
                    <a:pt x="5094" y="2262"/>
                    <a:pt x="5109" y="2078"/>
                  </a:cubicBezTo>
                  <a:cubicBezTo>
                    <a:pt x="5124" y="2004"/>
                    <a:pt x="5131" y="1922"/>
                    <a:pt x="5131" y="1848"/>
                  </a:cubicBezTo>
                  <a:lnTo>
                    <a:pt x="5131" y="1834"/>
                  </a:lnTo>
                  <a:cubicBezTo>
                    <a:pt x="5138" y="1789"/>
                    <a:pt x="5138" y="1738"/>
                    <a:pt x="5138" y="1678"/>
                  </a:cubicBezTo>
                  <a:cubicBezTo>
                    <a:pt x="5138" y="1627"/>
                    <a:pt x="5138" y="1560"/>
                    <a:pt x="5168" y="1486"/>
                  </a:cubicBezTo>
                  <a:cubicBezTo>
                    <a:pt x="5161" y="1420"/>
                    <a:pt x="5161" y="1346"/>
                    <a:pt x="5146" y="1279"/>
                  </a:cubicBezTo>
                  <a:cubicBezTo>
                    <a:pt x="5138" y="1205"/>
                    <a:pt x="5131" y="1146"/>
                    <a:pt x="5124" y="1080"/>
                  </a:cubicBezTo>
                  <a:lnTo>
                    <a:pt x="5094" y="939"/>
                  </a:lnTo>
                  <a:cubicBezTo>
                    <a:pt x="5087" y="910"/>
                    <a:pt x="5087" y="887"/>
                    <a:pt x="5072" y="858"/>
                  </a:cubicBezTo>
                  <a:cubicBezTo>
                    <a:pt x="5064" y="828"/>
                    <a:pt x="5064" y="799"/>
                    <a:pt x="5057" y="776"/>
                  </a:cubicBezTo>
                  <a:cubicBezTo>
                    <a:pt x="5057" y="747"/>
                    <a:pt x="5050" y="717"/>
                    <a:pt x="5035" y="688"/>
                  </a:cubicBezTo>
                  <a:cubicBezTo>
                    <a:pt x="5035" y="673"/>
                    <a:pt x="5027" y="643"/>
                    <a:pt x="5020" y="614"/>
                  </a:cubicBezTo>
                  <a:cubicBezTo>
                    <a:pt x="5013" y="599"/>
                    <a:pt x="4998" y="569"/>
                    <a:pt x="4990" y="540"/>
                  </a:cubicBezTo>
                  <a:cubicBezTo>
                    <a:pt x="4976" y="488"/>
                    <a:pt x="4954" y="444"/>
                    <a:pt x="4939" y="385"/>
                  </a:cubicBezTo>
                  <a:cubicBezTo>
                    <a:pt x="4909" y="311"/>
                    <a:pt x="4880" y="244"/>
                    <a:pt x="4843" y="170"/>
                  </a:cubicBezTo>
                  <a:cubicBezTo>
                    <a:pt x="4835" y="148"/>
                    <a:pt x="4828" y="126"/>
                    <a:pt x="4813" y="111"/>
                  </a:cubicBezTo>
                  <a:cubicBezTo>
                    <a:pt x="4798" y="82"/>
                    <a:pt x="4791" y="52"/>
                    <a:pt x="4769" y="22"/>
                  </a:cubicBezTo>
                  <a:cubicBezTo>
                    <a:pt x="4769" y="15"/>
                    <a:pt x="4761" y="8"/>
                    <a:pt x="4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6"/>
            <p:cNvSpPr/>
            <p:nvPr/>
          </p:nvSpPr>
          <p:spPr>
            <a:xfrm>
              <a:off x="4776300" y="2720625"/>
              <a:ext cx="125725" cy="118125"/>
            </a:xfrm>
            <a:custGeom>
              <a:rect b="b" l="l" r="r" t="t"/>
              <a:pathLst>
                <a:path extrusionOk="0" h="4725" w="5029">
                  <a:moveTo>
                    <a:pt x="3480" y="0"/>
                  </a:moveTo>
                  <a:cubicBezTo>
                    <a:pt x="3283" y="0"/>
                    <a:pt x="3084" y="17"/>
                    <a:pt x="2884" y="52"/>
                  </a:cubicBezTo>
                  <a:cubicBezTo>
                    <a:pt x="2758" y="75"/>
                    <a:pt x="2625" y="104"/>
                    <a:pt x="2500" y="141"/>
                  </a:cubicBezTo>
                  <a:cubicBezTo>
                    <a:pt x="2197" y="222"/>
                    <a:pt x="1901" y="363"/>
                    <a:pt x="1613" y="540"/>
                  </a:cubicBezTo>
                  <a:cubicBezTo>
                    <a:pt x="1243" y="784"/>
                    <a:pt x="925" y="1080"/>
                    <a:pt x="681" y="1413"/>
                  </a:cubicBezTo>
                  <a:cubicBezTo>
                    <a:pt x="260" y="1974"/>
                    <a:pt x="30" y="2655"/>
                    <a:pt x="1" y="3350"/>
                  </a:cubicBezTo>
                  <a:lnTo>
                    <a:pt x="829" y="2721"/>
                  </a:lnTo>
                  <a:lnTo>
                    <a:pt x="1420" y="4725"/>
                  </a:lnTo>
                  <a:lnTo>
                    <a:pt x="2012" y="2721"/>
                  </a:lnTo>
                  <a:lnTo>
                    <a:pt x="3660" y="4000"/>
                  </a:lnTo>
                  <a:lnTo>
                    <a:pt x="2958" y="2026"/>
                  </a:lnTo>
                  <a:lnTo>
                    <a:pt x="5028" y="2085"/>
                  </a:lnTo>
                  <a:lnTo>
                    <a:pt x="3313" y="903"/>
                  </a:lnTo>
                  <a:lnTo>
                    <a:pt x="4437" y="134"/>
                  </a:lnTo>
                  <a:cubicBezTo>
                    <a:pt x="4341" y="104"/>
                    <a:pt x="4230" y="75"/>
                    <a:pt x="4126" y="60"/>
                  </a:cubicBezTo>
                  <a:cubicBezTo>
                    <a:pt x="3913" y="21"/>
                    <a:pt x="3697" y="0"/>
                    <a:pt x="3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6"/>
            <p:cNvSpPr/>
            <p:nvPr/>
          </p:nvSpPr>
          <p:spPr>
            <a:xfrm>
              <a:off x="4848200" y="2783650"/>
              <a:ext cx="99275" cy="109625"/>
            </a:xfrm>
            <a:custGeom>
              <a:rect b="b" l="l" r="r" t="t"/>
              <a:pathLst>
                <a:path extrusionOk="0" fill="none" h="4385" w="3971">
                  <a:moveTo>
                    <a:pt x="1" y="4385"/>
                  </a:moveTo>
                  <a:lnTo>
                    <a:pt x="1" y="3512"/>
                  </a:lnTo>
                  <a:lnTo>
                    <a:pt x="1073" y="3327"/>
                  </a:lnTo>
                  <a:lnTo>
                    <a:pt x="1206" y="2204"/>
                  </a:lnTo>
                  <a:lnTo>
                    <a:pt x="2440" y="2204"/>
                  </a:lnTo>
                  <a:lnTo>
                    <a:pt x="2440" y="1036"/>
                  </a:lnTo>
                  <a:lnTo>
                    <a:pt x="3401" y="969"/>
                  </a:lnTo>
                  <a:lnTo>
                    <a:pt x="3401" y="1"/>
                  </a:lnTo>
                  <a:lnTo>
                    <a:pt x="3971" y="23"/>
                  </a:lnTo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4" name="Google Shape;874;p26"/>
          <p:cNvGrpSpPr/>
          <p:nvPr/>
        </p:nvGrpSpPr>
        <p:grpSpPr>
          <a:xfrm rot="3120272">
            <a:off x="8008495" y="2803397"/>
            <a:ext cx="1025878" cy="1247638"/>
            <a:chOff x="4776300" y="2720150"/>
            <a:chExt cx="269700" cy="328000"/>
          </a:xfrm>
        </p:grpSpPr>
        <p:sp>
          <p:nvSpPr>
            <p:cNvPr id="875" name="Google Shape;875;p26"/>
            <p:cNvSpPr/>
            <p:nvPr/>
          </p:nvSpPr>
          <p:spPr>
            <a:xfrm>
              <a:off x="4883325" y="2849625"/>
              <a:ext cx="162675" cy="198525"/>
            </a:xfrm>
            <a:custGeom>
              <a:rect b="b" l="l" r="r" t="t"/>
              <a:pathLst>
                <a:path extrusionOk="0" h="7941" w="6507">
                  <a:moveTo>
                    <a:pt x="2137" y="1"/>
                  </a:moveTo>
                  <a:cubicBezTo>
                    <a:pt x="2070" y="208"/>
                    <a:pt x="1723" y="378"/>
                    <a:pt x="1531" y="393"/>
                  </a:cubicBezTo>
                  <a:cubicBezTo>
                    <a:pt x="1525" y="393"/>
                    <a:pt x="1520" y="393"/>
                    <a:pt x="1514" y="393"/>
                  </a:cubicBezTo>
                  <a:cubicBezTo>
                    <a:pt x="1327" y="393"/>
                    <a:pt x="1156" y="285"/>
                    <a:pt x="971" y="285"/>
                  </a:cubicBezTo>
                  <a:cubicBezTo>
                    <a:pt x="950" y="285"/>
                    <a:pt x="930" y="286"/>
                    <a:pt x="910" y="289"/>
                  </a:cubicBezTo>
                  <a:cubicBezTo>
                    <a:pt x="910" y="289"/>
                    <a:pt x="910" y="289"/>
                    <a:pt x="911" y="289"/>
                  </a:cubicBezTo>
                  <a:cubicBezTo>
                    <a:pt x="989" y="289"/>
                    <a:pt x="769" y="1095"/>
                    <a:pt x="725" y="1154"/>
                  </a:cubicBezTo>
                  <a:cubicBezTo>
                    <a:pt x="588" y="1373"/>
                    <a:pt x="337" y="1580"/>
                    <a:pt x="66" y="1580"/>
                  </a:cubicBezTo>
                  <a:cubicBezTo>
                    <a:pt x="44" y="1580"/>
                    <a:pt x="22" y="1578"/>
                    <a:pt x="0" y="1575"/>
                  </a:cubicBezTo>
                  <a:lnTo>
                    <a:pt x="0" y="1575"/>
                  </a:lnTo>
                  <a:cubicBezTo>
                    <a:pt x="3490" y="2063"/>
                    <a:pt x="2048" y="7305"/>
                    <a:pt x="5612" y="7941"/>
                  </a:cubicBezTo>
                  <a:cubicBezTo>
                    <a:pt x="6506" y="4407"/>
                    <a:pt x="1139" y="3394"/>
                    <a:pt x="2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6"/>
            <p:cNvSpPr/>
            <p:nvPr/>
          </p:nvSpPr>
          <p:spPr>
            <a:xfrm>
              <a:off x="4947450" y="2937975"/>
              <a:ext cx="88750" cy="110000"/>
            </a:xfrm>
            <a:custGeom>
              <a:rect b="b" l="l" r="r" t="t"/>
              <a:pathLst>
                <a:path extrusionOk="0" h="4400" w="3550">
                  <a:moveTo>
                    <a:pt x="903" y="1"/>
                  </a:moveTo>
                  <a:lnTo>
                    <a:pt x="1" y="577"/>
                  </a:lnTo>
                  <a:cubicBezTo>
                    <a:pt x="607" y="2196"/>
                    <a:pt x="1021" y="4037"/>
                    <a:pt x="3047" y="4399"/>
                  </a:cubicBezTo>
                  <a:cubicBezTo>
                    <a:pt x="3549" y="2440"/>
                    <a:pt x="2115" y="1243"/>
                    <a:pt x="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6"/>
            <p:cNvSpPr/>
            <p:nvPr/>
          </p:nvSpPr>
          <p:spPr>
            <a:xfrm>
              <a:off x="4777425" y="2720150"/>
              <a:ext cx="173925" cy="174050"/>
            </a:xfrm>
            <a:custGeom>
              <a:rect b="b" l="l" r="r" t="t"/>
              <a:pathLst>
                <a:path extrusionOk="0" h="6962" w="6957">
                  <a:moveTo>
                    <a:pt x="3450" y="1"/>
                  </a:moveTo>
                  <a:cubicBezTo>
                    <a:pt x="3264" y="1"/>
                    <a:pt x="3077" y="16"/>
                    <a:pt x="2891" y="49"/>
                  </a:cubicBezTo>
                  <a:cubicBezTo>
                    <a:pt x="2758" y="79"/>
                    <a:pt x="2632" y="108"/>
                    <a:pt x="2499" y="145"/>
                  </a:cubicBezTo>
                  <a:cubicBezTo>
                    <a:pt x="2196" y="227"/>
                    <a:pt x="1900" y="367"/>
                    <a:pt x="1612" y="544"/>
                  </a:cubicBezTo>
                  <a:cubicBezTo>
                    <a:pt x="1242" y="781"/>
                    <a:pt x="932" y="1077"/>
                    <a:pt x="680" y="1409"/>
                  </a:cubicBezTo>
                  <a:cubicBezTo>
                    <a:pt x="266" y="1971"/>
                    <a:pt x="37" y="2659"/>
                    <a:pt x="8" y="3354"/>
                  </a:cubicBezTo>
                  <a:lnTo>
                    <a:pt x="8" y="3442"/>
                  </a:lnTo>
                  <a:cubicBezTo>
                    <a:pt x="0" y="4041"/>
                    <a:pt x="148" y="4655"/>
                    <a:pt x="459" y="5209"/>
                  </a:cubicBezTo>
                  <a:lnTo>
                    <a:pt x="540" y="5350"/>
                  </a:lnTo>
                  <a:cubicBezTo>
                    <a:pt x="725" y="5646"/>
                    <a:pt x="961" y="5890"/>
                    <a:pt x="1205" y="6111"/>
                  </a:cubicBezTo>
                  <a:cubicBezTo>
                    <a:pt x="1272" y="6170"/>
                    <a:pt x="1338" y="6222"/>
                    <a:pt x="1412" y="6281"/>
                  </a:cubicBezTo>
                  <a:cubicBezTo>
                    <a:pt x="1531" y="6363"/>
                    <a:pt x="1664" y="6444"/>
                    <a:pt x="1789" y="6518"/>
                  </a:cubicBezTo>
                  <a:cubicBezTo>
                    <a:pt x="1826" y="6540"/>
                    <a:pt x="1856" y="6555"/>
                    <a:pt x="1893" y="6577"/>
                  </a:cubicBezTo>
                  <a:cubicBezTo>
                    <a:pt x="1922" y="6592"/>
                    <a:pt x="1959" y="6614"/>
                    <a:pt x="1996" y="6629"/>
                  </a:cubicBezTo>
                  <a:cubicBezTo>
                    <a:pt x="2019" y="6651"/>
                    <a:pt x="2055" y="6658"/>
                    <a:pt x="2092" y="6673"/>
                  </a:cubicBezTo>
                  <a:cubicBezTo>
                    <a:pt x="2129" y="6695"/>
                    <a:pt x="2159" y="6718"/>
                    <a:pt x="2196" y="6725"/>
                  </a:cubicBezTo>
                  <a:lnTo>
                    <a:pt x="2218" y="6725"/>
                  </a:lnTo>
                  <a:cubicBezTo>
                    <a:pt x="2226" y="6732"/>
                    <a:pt x="2226" y="6732"/>
                    <a:pt x="2233" y="6732"/>
                  </a:cubicBezTo>
                  <a:lnTo>
                    <a:pt x="2240" y="6732"/>
                  </a:lnTo>
                  <a:cubicBezTo>
                    <a:pt x="2270" y="6747"/>
                    <a:pt x="2307" y="6762"/>
                    <a:pt x="2336" y="6769"/>
                  </a:cubicBezTo>
                  <a:lnTo>
                    <a:pt x="2418" y="6799"/>
                  </a:lnTo>
                  <a:cubicBezTo>
                    <a:pt x="2455" y="6814"/>
                    <a:pt x="2492" y="6828"/>
                    <a:pt x="2529" y="6836"/>
                  </a:cubicBezTo>
                  <a:cubicBezTo>
                    <a:pt x="2640" y="6858"/>
                    <a:pt x="2750" y="6888"/>
                    <a:pt x="2861" y="6910"/>
                  </a:cubicBezTo>
                  <a:cubicBezTo>
                    <a:pt x="2898" y="6917"/>
                    <a:pt x="2928" y="6917"/>
                    <a:pt x="2965" y="6925"/>
                  </a:cubicBezTo>
                  <a:lnTo>
                    <a:pt x="2980" y="6925"/>
                  </a:lnTo>
                  <a:cubicBezTo>
                    <a:pt x="3017" y="6939"/>
                    <a:pt x="3054" y="6947"/>
                    <a:pt x="3090" y="6947"/>
                  </a:cubicBezTo>
                  <a:cubicBezTo>
                    <a:pt x="3157" y="6954"/>
                    <a:pt x="3231" y="6961"/>
                    <a:pt x="3297" y="6961"/>
                  </a:cubicBezTo>
                  <a:lnTo>
                    <a:pt x="3549" y="6961"/>
                  </a:lnTo>
                  <a:cubicBezTo>
                    <a:pt x="3623" y="6961"/>
                    <a:pt x="3697" y="6961"/>
                    <a:pt x="3778" y="6954"/>
                  </a:cubicBezTo>
                  <a:cubicBezTo>
                    <a:pt x="3815" y="6954"/>
                    <a:pt x="3852" y="6947"/>
                    <a:pt x="3889" y="6947"/>
                  </a:cubicBezTo>
                  <a:cubicBezTo>
                    <a:pt x="3926" y="6939"/>
                    <a:pt x="3963" y="6939"/>
                    <a:pt x="4000" y="6925"/>
                  </a:cubicBezTo>
                  <a:cubicBezTo>
                    <a:pt x="4037" y="6917"/>
                    <a:pt x="4066" y="6917"/>
                    <a:pt x="4103" y="6910"/>
                  </a:cubicBezTo>
                  <a:cubicBezTo>
                    <a:pt x="4140" y="6910"/>
                    <a:pt x="4177" y="6902"/>
                    <a:pt x="4214" y="6888"/>
                  </a:cubicBezTo>
                  <a:cubicBezTo>
                    <a:pt x="4222" y="6880"/>
                    <a:pt x="4229" y="6880"/>
                    <a:pt x="4236" y="6880"/>
                  </a:cubicBezTo>
                  <a:cubicBezTo>
                    <a:pt x="4273" y="6873"/>
                    <a:pt x="4303" y="6865"/>
                    <a:pt x="4340" y="6851"/>
                  </a:cubicBezTo>
                  <a:cubicBezTo>
                    <a:pt x="4369" y="6851"/>
                    <a:pt x="4399" y="6843"/>
                    <a:pt x="4421" y="6836"/>
                  </a:cubicBezTo>
                  <a:cubicBezTo>
                    <a:pt x="4443" y="6828"/>
                    <a:pt x="4458" y="6828"/>
                    <a:pt x="4480" y="6814"/>
                  </a:cubicBezTo>
                  <a:cubicBezTo>
                    <a:pt x="4488" y="6814"/>
                    <a:pt x="4510" y="6806"/>
                    <a:pt x="4517" y="6806"/>
                  </a:cubicBezTo>
                  <a:cubicBezTo>
                    <a:pt x="4532" y="6799"/>
                    <a:pt x="4554" y="6799"/>
                    <a:pt x="4569" y="6791"/>
                  </a:cubicBezTo>
                  <a:cubicBezTo>
                    <a:pt x="4591" y="6777"/>
                    <a:pt x="4621" y="6769"/>
                    <a:pt x="4636" y="6762"/>
                  </a:cubicBezTo>
                  <a:cubicBezTo>
                    <a:pt x="4658" y="6762"/>
                    <a:pt x="4673" y="6754"/>
                    <a:pt x="4695" y="6740"/>
                  </a:cubicBezTo>
                  <a:cubicBezTo>
                    <a:pt x="4902" y="6658"/>
                    <a:pt x="5116" y="6555"/>
                    <a:pt x="5323" y="6429"/>
                  </a:cubicBezTo>
                  <a:lnTo>
                    <a:pt x="5404" y="6370"/>
                  </a:lnTo>
                  <a:cubicBezTo>
                    <a:pt x="5434" y="6355"/>
                    <a:pt x="5449" y="6348"/>
                    <a:pt x="5471" y="6326"/>
                  </a:cubicBezTo>
                  <a:cubicBezTo>
                    <a:pt x="5515" y="6296"/>
                    <a:pt x="5552" y="6274"/>
                    <a:pt x="5597" y="6237"/>
                  </a:cubicBezTo>
                  <a:cubicBezTo>
                    <a:pt x="5619" y="6222"/>
                    <a:pt x="5626" y="6207"/>
                    <a:pt x="5641" y="6200"/>
                  </a:cubicBezTo>
                  <a:cubicBezTo>
                    <a:pt x="5730" y="6133"/>
                    <a:pt x="5804" y="6067"/>
                    <a:pt x="5878" y="5993"/>
                  </a:cubicBezTo>
                  <a:lnTo>
                    <a:pt x="5929" y="5941"/>
                  </a:lnTo>
                  <a:cubicBezTo>
                    <a:pt x="5951" y="5919"/>
                    <a:pt x="5966" y="5890"/>
                    <a:pt x="5988" y="5875"/>
                  </a:cubicBezTo>
                  <a:cubicBezTo>
                    <a:pt x="6033" y="5816"/>
                    <a:pt x="6077" y="5771"/>
                    <a:pt x="6122" y="5719"/>
                  </a:cubicBezTo>
                  <a:cubicBezTo>
                    <a:pt x="6144" y="5697"/>
                    <a:pt x="6158" y="5668"/>
                    <a:pt x="6181" y="5653"/>
                  </a:cubicBezTo>
                  <a:cubicBezTo>
                    <a:pt x="6195" y="5631"/>
                    <a:pt x="6210" y="5623"/>
                    <a:pt x="6218" y="5609"/>
                  </a:cubicBezTo>
                  <a:cubicBezTo>
                    <a:pt x="6225" y="5586"/>
                    <a:pt x="6247" y="5572"/>
                    <a:pt x="6255" y="5549"/>
                  </a:cubicBezTo>
                  <a:cubicBezTo>
                    <a:pt x="6255" y="5542"/>
                    <a:pt x="6262" y="5535"/>
                    <a:pt x="6269" y="5520"/>
                  </a:cubicBezTo>
                  <a:cubicBezTo>
                    <a:pt x="6284" y="5505"/>
                    <a:pt x="6292" y="5498"/>
                    <a:pt x="6299" y="5483"/>
                  </a:cubicBezTo>
                  <a:lnTo>
                    <a:pt x="6306" y="5476"/>
                  </a:lnTo>
                  <a:cubicBezTo>
                    <a:pt x="6306" y="5468"/>
                    <a:pt x="6306" y="5468"/>
                    <a:pt x="6321" y="5461"/>
                  </a:cubicBezTo>
                  <a:cubicBezTo>
                    <a:pt x="6417" y="5313"/>
                    <a:pt x="6513" y="5150"/>
                    <a:pt x="6587" y="4995"/>
                  </a:cubicBezTo>
                  <a:cubicBezTo>
                    <a:pt x="6587" y="4988"/>
                    <a:pt x="6595" y="4980"/>
                    <a:pt x="6595" y="4965"/>
                  </a:cubicBezTo>
                  <a:cubicBezTo>
                    <a:pt x="6617" y="4928"/>
                    <a:pt x="6624" y="4906"/>
                    <a:pt x="6639" y="4869"/>
                  </a:cubicBezTo>
                  <a:cubicBezTo>
                    <a:pt x="6661" y="4832"/>
                    <a:pt x="6676" y="4795"/>
                    <a:pt x="6691" y="4758"/>
                  </a:cubicBezTo>
                  <a:cubicBezTo>
                    <a:pt x="6713" y="4684"/>
                    <a:pt x="6735" y="4611"/>
                    <a:pt x="6765" y="4537"/>
                  </a:cubicBezTo>
                  <a:cubicBezTo>
                    <a:pt x="6772" y="4507"/>
                    <a:pt x="6779" y="4485"/>
                    <a:pt x="6787" y="4463"/>
                  </a:cubicBezTo>
                  <a:cubicBezTo>
                    <a:pt x="6846" y="4285"/>
                    <a:pt x="6883" y="4100"/>
                    <a:pt x="6898" y="3916"/>
                  </a:cubicBezTo>
                  <a:cubicBezTo>
                    <a:pt x="6913" y="3842"/>
                    <a:pt x="6920" y="3760"/>
                    <a:pt x="6920" y="3686"/>
                  </a:cubicBezTo>
                  <a:lnTo>
                    <a:pt x="6920" y="3672"/>
                  </a:lnTo>
                  <a:cubicBezTo>
                    <a:pt x="6927" y="3627"/>
                    <a:pt x="6927" y="3576"/>
                    <a:pt x="6927" y="3516"/>
                  </a:cubicBezTo>
                  <a:cubicBezTo>
                    <a:pt x="6927" y="3465"/>
                    <a:pt x="6927" y="3398"/>
                    <a:pt x="6957" y="3339"/>
                  </a:cubicBezTo>
                  <a:cubicBezTo>
                    <a:pt x="6950" y="3280"/>
                    <a:pt x="6950" y="3206"/>
                    <a:pt x="6935" y="3139"/>
                  </a:cubicBezTo>
                  <a:cubicBezTo>
                    <a:pt x="6927" y="3065"/>
                    <a:pt x="6920" y="2999"/>
                    <a:pt x="6913" y="2932"/>
                  </a:cubicBezTo>
                  <a:lnTo>
                    <a:pt x="6883" y="2799"/>
                  </a:lnTo>
                  <a:cubicBezTo>
                    <a:pt x="6876" y="2770"/>
                    <a:pt x="6876" y="2740"/>
                    <a:pt x="6861" y="2711"/>
                  </a:cubicBezTo>
                  <a:cubicBezTo>
                    <a:pt x="6853" y="2688"/>
                    <a:pt x="6853" y="2659"/>
                    <a:pt x="6846" y="2629"/>
                  </a:cubicBezTo>
                  <a:cubicBezTo>
                    <a:pt x="6846" y="2600"/>
                    <a:pt x="6839" y="2578"/>
                    <a:pt x="6824" y="2548"/>
                  </a:cubicBezTo>
                  <a:cubicBezTo>
                    <a:pt x="6824" y="2526"/>
                    <a:pt x="6816" y="2504"/>
                    <a:pt x="6809" y="2474"/>
                  </a:cubicBezTo>
                  <a:cubicBezTo>
                    <a:pt x="6802" y="2452"/>
                    <a:pt x="6787" y="2430"/>
                    <a:pt x="6779" y="2400"/>
                  </a:cubicBezTo>
                  <a:cubicBezTo>
                    <a:pt x="6765" y="2341"/>
                    <a:pt x="6743" y="2297"/>
                    <a:pt x="6728" y="2245"/>
                  </a:cubicBezTo>
                  <a:cubicBezTo>
                    <a:pt x="6698" y="2171"/>
                    <a:pt x="6669" y="2104"/>
                    <a:pt x="6632" y="2030"/>
                  </a:cubicBezTo>
                  <a:cubicBezTo>
                    <a:pt x="6624" y="2001"/>
                    <a:pt x="6617" y="1986"/>
                    <a:pt x="6602" y="1964"/>
                  </a:cubicBezTo>
                  <a:cubicBezTo>
                    <a:pt x="6587" y="1934"/>
                    <a:pt x="6580" y="1912"/>
                    <a:pt x="6558" y="1883"/>
                  </a:cubicBezTo>
                  <a:cubicBezTo>
                    <a:pt x="6558" y="1875"/>
                    <a:pt x="6550" y="1860"/>
                    <a:pt x="6550" y="1853"/>
                  </a:cubicBezTo>
                  <a:lnTo>
                    <a:pt x="6491" y="1742"/>
                  </a:lnTo>
                  <a:cubicBezTo>
                    <a:pt x="6476" y="1705"/>
                    <a:pt x="6447" y="1661"/>
                    <a:pt x="6417" y="1624"/>
                  </a:cubicBezTo>
                  <a:cubicBezTo>
                    <a:pt x="6373" y="1550"/>
                    <a:pt x="6329" y="1483"/>
                    <a:pt x="6284" y="1417"/>
                  </a:cubicBezTo>
                  <a:cubicBezTo>
                    <a:pt x="6062" y="1114"/>
                    <a:pt x="5789" y="855"/>
                    <a:pt x="5508" y="655"/>
                  </a:cubicBezTo>
                  <a:cubicBezTo>
                    <a:pt x="5197" y="441"/>
                    <a:pt x="4880" y="271"/>
                    <a:pt x="4525" y="160"/>
                  </a:cubicBezTo>
                  <a:lnTo>
                    <a:pt x="4443" y="138"/>
                  </a:lnTo>
                  <a:cubicBezTo>
                    <a:pt x="4340" y="108"/>
                    <a:pt x="4229" y="79"/>
                    <a:pt x="4125" y="64"/>
                  </a:cubicBezTo>
                  <a:cubicBezTo>
                    <a:pt x="3902" y="23"/>
                    <a:pt x="3676" y="1"/>
                    <a:pt x="34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6"/>
            <p:cNvSpPr/>
            <p:nvPr/>
          </p:nvSpPr>
          <p:spPr>
            <a:xfrm>
              <a:off x="4822150" y="2766100"/>
              <a:ext cx="129200" cy="128100"/>
            </a:xfrm>
            <a:custGeom>
              <a:rect b="b" l="l" r="r" t="t"/>
              <a:pathLst>
                <a:path extrusionOk="0" h="5124" w="5168">
                  <a:moveTo>
                    <a:pt x="4761" y="0"/>
                  </a:moveTo>
                  <a:lnTo>
                    <a:pt x="4695" y="59"/>
                  </a:lnTo>
                  <a:lnTo>
                    <a:pt x="4392" y="370"/>
                  </a:lnTo>
                  <a:cubicBezTo>
                    <a:pt x="3963" y="791"/>
                    <a:pt x="3541" y="1220"/>
                    <a:pt x="3113" y="1634"/>
                  </a:cubicBezTo>
                  <a:lnTo>
                    <a:pt x="2869" y="1885"/>
                  </a:lnTo>
                  <a:cubicBezTo>
                    <a:pt x="2521" y="2225"/>
                    <a:pt x="2174" y="2566"/>
                    <a:pt x="1819" y="2906"/>
                  </a:cubicBezTo>
                  <a:lnTo>
                    <a:pt x="1649" y="3083"/>
                  </a:lnTo>
                  <a:lnTo>
                    <a:pt x="1612" y="3120"/>
                  </a:lnTo>
                  <a:cubicBezTo>
                    <a:pt x="1191" y="3527"/>
                    <a:pt x="784" y="3926"/>
                    <a:pt x="370" y="4325"/>
                  </a:cubicBezTo>
                  <a:cubicBezTo>
                    <a:pt x="326" y="4377"/>
                    <a:pt x="266" y="4421"/>
                    <a:pt x="222" y="4473"/>
                  </a:cubicBezTo>
                  <a:cubicBezTo>
                    <a:pt x="148" y="4532"/>
                    <a:pt x="74" y="4606"/>
                    <a:pt x="0" y="4680"/>
                  </a:cubicBezTo>
                  <a:cubicBezTo>
                    <a:pt x="37" y="4702"/>
                    <a:pt x="67" y="4717"/>
                    <a:pt x="104" y="4739"/>
                  </a:cubicBezTo>
                  <a:cubicBezTo>
                    <a:pt x="133" y="4754"/>
                    <a:pt x="170" y="4776"/>
                    <a:pt x="207" y="4791"/>
                  </a:cubicBezTo>
                  <a:cubicBezTo>
                    <a:pt x="230" y="4813"/>
                    <a:pt x="266" y="4820"/>
                    <a:pt x="303" y="4835"/>
                  </a:cubicBezTo>
                  <a:cubicBezTo>
                    <a:pt x="340" y="4857"/>
                    <a:pt x="392" y="4865"/>
                    <a:pt x="429" y="4887"/>
                  </a:cubicBezTo>
                  <a:cubicBezTo>
                    <a:pt x="437" y="4887"/>
                    <a:pt x="444" y="4894"/>
                    <a:pt x="451" y="4894"/>
                  </a:cubicBezTo>
                  <a:cubicBezTo>
                    <a:pt x="481" y="4909"/>
                    <a:pt x="518" y="4924"/>
                    <a:pt x="547" y="4931"/>
                  </a:cubicBezTo>
                  <a:lnTo>
                    <a:pt x="629" y="4961"/>
                  </a:lnTo>
                  <a:cubicBezTo>
                    <a:pt x="666" y="4976"/>
                    <a:pt x="703" y="4990"/>
                    <a:pt x="740" y="4998"/>
                  </a:cubicBezTo>
                  <a:cubicBezTo>
                    <a:pt x="851" y="5020"/>
                    <a:pt x="961" y="5050"/>
                    <a:pt x="1072" y="5072"/>
                  </a:cubicBezTo>
                  <a:cubicBezTo>
                    <a:pt x="1109" y="5079"/>
                    <a:pt x="1139" y="5079"/>
                    <a:pt x="1176" y="5087"/>
                  </a:cubicBezTo>
                  <a:lnTo>
                    <a:pt x="1191" y="5087"/>
                  </a:lnTo>
                  <a:cubicBezTo>
                    <a:pt x="1228" y="5101"/>
                    <a:pt x="1265" y="5109"/>
                    <a:pt x="1301" y="5109"/>
                  </a:cubicBezTo>
                  <a:cubicBezTo>
                    <a:pt x="1368" y="5116"/>
                    <a:pt x="1442" y="5123"/>
                    <a:pt x="1508" y="5123"/>
                  </a:cubicBezTo>
                  <a:lnTo>
                    <a:pt x="1760" y="5123"/>
                  </a:lnTo>
                  <a:cubicBezTo>
                    <a:pt x="1834" y="5123"/>
                    <a:pt x="1908" y="5123"/>
                    <a:pt x="1989" y="5116"/>
                  </a:cubicBezTo>
                  <a:cubicBezTo>
                    <a:pt x="2026" y="5116"/>
                    <a:pt x="2063" y="5109"/>
                    <a:pt x="2100" y="5109"/>
                  </a:cubicBezTo>
                  <a:cubicBezTo>
                    <a:pt x="2137" y="5101"/>
                    <a:pt x="2174" y="5101"/>
                    <a:pt x="2211" y="5087"/>
                  </a:cubicBezTo>
                  <a:cubicBezTo>
                    <a:pt x="2248" y="5079"/>
                    <a:pt x="2277" y="5079"/>
                    <a:pt x="2314" y="5072"/>
                  </a:cubicBezTo>
                  <a:cubicBezTo>
                    <a:pt x="2351" y="5072"/>
                    <a:pt x="2388" y="5064"/>
                    <a:pt x="2425" y="5050"/>
                  </a:cubicBezTo>
                  <a:cubicBezTo>
                    <a:pt x="2433" y="5042"/>
                    <a:pt x="2440" y="5042"/>
                    <a:pt x="2447" y="5042"/>
                  </a:cubicBezTo>
                  <a:cubicBezTo>
                    <a:pt x="2484" y="5035"/>
                    <a:pt x="2514" y="5027"/>
                    <a:pt x="2551" y="5013"/>
                  </a:cubicBezTo>
                  <a:cubicBezTo>
                    <a:pt x="2580" y="5013"/>
                    <a:pt x="2610" y="5005"/>
                    <a:pt x="2632" y="4998"/>
                  </a:cubicBezTo>
                  <a:cubicBezTo>
                    <a:pt x="2654" y="4990"/>
                    <a:pt x="2669" y="4990"/>
                    <a:pt x="2691" y="4976"/>
                  </a:cubicBezTo>
                  <a:cubicBezTo>
                    <a:pt x="2699" y="4976"/>
                    <a:pt x="2721" y="4968"/>
                    <a:pt x="2728" y="4968"/>
                  </a:cubicBezTo>
                  <a:cubicBezTo>
                    <a:pt x="2743" y="4961"/>
                    <a:pt x="2765" y="4961"/>
                    <a:pt x="2780" y="4953"/>
                  </a:cubicBezTo>
                  <a:cubicBezTo>
                    <a:pt x="2802" y="4939"/>
                    <a:pt x="2832" y="4931"/>
                    <a:pt x="2847" y="4924"/>
                  </a:cubicBezTo>
                  <a:cubicBezTo>
                    <a:pt x="2869" y="4924"/>
                    <a:pt x="2884" y="4916"/>
                    <a:pt x="2906" y="4902"/>
                  </a:cubicBezTo>
                  <a:cubicBezTo>
                    <a:pt x="3113" y="4820"/>
                    <a:pt x="3327" y="4717"/>
                    <a:pt x="3534" y="4591"/>
                  </a:cubicBezTo>
                  <a:lnTo>
                    <a:pt x="3615" y="4532"/>
                  </a:lnTo>
                  <a:cubicBezTo>
                    <a:pt x="3645" y="4517"/>
                    <a:pt x="3660" y="4510"/>
                    <a:pt x="3682" y="4488"/>
                  </a:cubicBezTo>
                  <a:cubicBezTo>
                    <a:pt x="3726" y="4458"/>
                    <a:pt x="3763" y="4436"/>
                    <a:pt x="3808" y="4399"/>
                  </a:cubicBezTo>
                  <a:cubicBezTo>
                    <a:pt x="3830" y="4384"/>
                    <a:pt x="3837" y="4369"/>
                    <a:pt x="3852" y="4362"/>
                  </a:cubicBezTo>
                  <a:cubicBezTo>
                    <a:pt x="3941" y="4295"/>
                    <a:pt x="4015" y="4229"/>
                    <a:pt x="4089" y="4155"/>
                  </a:cubicBezTo>
                  <a:lnTo>
                    <a:pt x="4140" y="4103"/>
                  </a:lnTo>
                  <a:cubicBezTo>
                    <a:pt x="4162" y="4081"/>
                    <a:pt x="4177" y="4052"/>
                    <a:pt x="4199" y="4037"/>
                  </a:cubicBezTo>
                  <a:cubicBezTo>
                    <a:pt x="4244" y="3978"/>
                    <a:pt x="4288" y="3933"/>
                    <a:pt x="4333" y="3881"/>
                  </a:cubicBezTo>
                  <a:cubicBezTo>
                    <a:pt x="4355" y="3859"/>
                    <a:pt x="4369" y="3830"/>
                    <a:pt x="4392" y="3815"/>
                  </a:cubicBezTo>
                  <a:cubicBezTo>
                    <a:pt x="4406" y="3793"/>
                    <a:pt x="4421" y="3785"/>
                    <a:pt x="4429" y="3771"/>
                  </a:cubicBezTo>
                  <a:cubicBezTo>
                    <a:pt x="4436" y="3748"/>
                    <a:pt x="4458" y="3734"/>
                    <a:pt x="4466" y="3711"/>
                  </a:cubicBezTo>
                  <a:cubicBezTo>
                    <a:pt x="4466" y="3704"/>
                    <a:pt x="4473" y="3697"/>
                    <a:pt x="4480" y="3682"/>
                  </a:cubicBezTo>
                  <a:cubicBezTo>
                    <a:pt x="4495" y="3667"/>
                    <a:pt x="4503" y="3660"/>
                    <a:pt x="4510" y="3645"/>
                  </a:cubicBezTo>
                  <a:lnTo>
                    <a:pt x="4517" y="3638"/>
                  </a:lnTo>
                  <a:cubicBezTo>
                    <a:pt x="4517" y="3630"/>
                    <a:pt x="4517" y="3630"/>
                    <a:pt x="4532" y="3623"/>
                  </a:cubicBezTo>
                  <a:cubicBezTo>
                    <a:pt x="4628" y="3475"/>
                    <a:pt x="4724" y="3312"/>
                    <a:pt x="4798" y="3157"/>
                  </a:cubicBezTo>
                  <a:cubicBezTo>
                    <a:pt x="4798" y="3150"/>
                    <a:pt x="4806" y="3142"/>
                    <a:pt x="4806" y="3127"/>
                  </a:cubicBezTo>
                  <a:cubicBezTo>
                    <a:pt x="4828" y="3090"/>
                    <a:pt x="4835" y="3068"/>
                    <a:pt x="4850" y="3031"/>
                  </a:cubicBezTo>
                  <a:cubicBezTo>
                    <a:pt x="4872" y="2994"/>
                    <a:pt x="4887" y="2957"/>
                    <a:pt x="4902" y="2920"/>
                  </a:cubicBezTo>
                  <a:cubicBezTo>
                    <a:pt x="4924" y="2846"/>
                    <a:pt x="4946" y="2773"/>
                    <a:pt x="4976" y="2699"/>
                  </a:cubicBezTo>
                  <a:cubicBezTo>
                    <a:pt x="4983" y="2669"/>
                    <a:pt x="4990" y="2647"/>
                    <a:pt x="4998" y="2625"/>
                  </a:cubicBezTo>
                  <a:cubicBezTo>
                    <a:pt x="5057" y="2447"/>
                    <a:pt x="5094" y="2262"/>
                    <a:pt x="5109" y="2078"/>
                  </a:cubicBezTo>
                  <a:cubicBezTo>
                    <a:pt x="5124" y="2004"/>
                    <a:pt x="5131" y="1922"/>
                    <a:pt x="5131" y="1848"/>
                  </a:cubicBezTo>
                  <a:lnTo>
                    <a:pt x="5131" y="1834"/>
                  </a:lnTo>
                  <a:cubicBezTo>
                    <a:pt x="5138" y="1789"/>
                    <a:pt x="5138" y="1738"/>
                    <a:pt x="5138" y="1678"/>
                  </a:cubicBezTo>
                  <a:cubicBezTo>
                    <a:pt x="5138" y="1627"/>
                    <a:pt x="5138" y="1560"/>
                    <a:pt x="5168" y="1486"/>
                  </a:cubicBezTo>
                  <a:cubicBezTo>
                    <a:pt x="5161" y="1420"/>
                    <a:pt x="5161" y="1346"/>
                    <a:pt x="5146" y="1279"/>
                  </a:cubicBezTo>
                  <a:cubicBezTo>
                    <a:pt x="5138" y="1205"/>
                    <a:pt x="5131" y="1146"/>
                    <a:pt x="5124" y="1080"/>
                  </a:cubicBezTo>
                  <a:lnTo>
                    <a:pt x="5094" y="939"/>
                  </a:lnTo>
                  <a:cubicBezTo>
                    <a:pt x="5087" y="910"/>
                    <a:pt x="5087" y="887"/>
                    <a:pt x="5072" y="858"/>
                  </a:cubicBezTo>
                  <a:cubicBezTo>
                    <a:pt x="5064" y="828"/>
                    <a:pt x="5064" y="799"/>
                    <a:pt x="5057" y="776"/>
                  </a:cubicBezTo>
                  <a:cubicBezTo>
                    <a:pt x="5057" y="747"/>
                    <a:pt x="5050" y="717"/>
                    <a:pt x="5035" y="688"/>
                  </a:cubicBezTo>
                  <a:cubicBezTo>
                    <a:pt x="5035" y="673"/>
                    <a:pt x="5027" y="643"/>
                    <a:pt x="5020" y="614"/>
                  </a:cubicBezTo>
                  <a:cubicBezTo>
                    <a:pt x="5013" y="599"/>
                    <a:pt x="4998" y="569"/>
                    <a:pt x="4990" y="540"/>
                  </a:cubicBezTo>
                  <a:cubicBezTo>
                    <a:pt x="4976" y="488"/>
                    <a:pt x="4954" y="444"/>
                    <a:pt x="4939" y="385"/>
                  </a:cubicBezTo>
                  <a:cubicBezTo>
                    <a:pt x="4909" y="311"/>
                    <a:pt x="4880" y="244"/>
                    <a:pt x="4843" y="170"/>
                  </a:cubicBezTo>
                  <a:cubicBezTo>
                    <a:pt x="4835" y="148"/>
                    <a:pt x="4828" y="126"/>
                    <a:pt x="4813" y="111"/>
                  </a:cubicBezTo>
                  <a:cubicBezTo>
                    <a:pt x="4798" y="82"/>
                    <a:pt x="4791" y="52"/>
                    <a:pt x="4769" y="22"/>
                  </a:cubicBezTo>
                  <a:cubicBezTo>
                    <a:pt x="4769" y="15"/>
                    <a:pt x="4761" y="8"/>
                    <a:pt x="47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6"/>
            <p:cNvSpPr/>
            <p:nvPr/>
          </p:nvSpPr>
          <p:spPr>
            <a:xfrm>
              <a:off x="4776300" y="2720625"/>
              <a:ext cx="125725" cy="118125"/>
            </a:xfrm>
            <a:custGeom>
              <a:rect b="b" l="l" r="r" t="t"/>
              <a:pathLst>
                <a:path extrusionOk="0" h="4725" w="5029">
                  <a:moveTo>
                    <a:pt x="3480" y="0"/>
                  </a:moveTo>
                  <a:cubicBezTo>
                    <a:pt x="3283" y="0"/>
                    <a:pt x="3084" y="17"/>
                    <a:pt x="2884" y="52"/>
                  </a:cubicBezTo>
                  <a:cubicBezTo>
                    <a:pt x="2758" y="75"/>
                    <a:pt x="2625" y="104"/>
                    <a:pt x="2500" y="141"/>
                  </a:cubicBezTo>
                  <a:cubicBezTo>
                    <a:pt x="2197" y="222"/>
                    <a:pt x="1901" y="363"/>
                    <a:pt x="1613" y="540"/>
                  </a:cubicBezTo>
                  <a:cubicBezTo>
                    <a:pt x="1243" y="784"/>
                    <a:pt x="925" y="1080"/>
                    <a:pt x="681" y="1413"/>
                  </a:cubicBezTo>
                  <a:cubicBezTo>
                    <a:pt x="260" y="1974"/>
                    <a:pt x="30" y="2655"/>
                    <a:pt x="1" y="3350"/>
                  </a:cubicBezTo>
                  <a:lnTo>
                    <a:pt x="829" y="2721"/>
                  </a:lnTo>
                  <a:lnTo>
                    <a:pt x="1420" y="4725"/>
                  </a:lnTo>
                  <a:lnTo>
                    <a:pt x="2012" y="2721"/>
                  </a:lnTo>
                  <a:lnTo>
                    <a:pt x="3660" y="4000"/>
                  </a:lnTo>
                  <a:lnTo>
                    <a:pt x="2958" y="2026"/>
                  </a:lnTo>
                  <a:lnTo>
                    <a:pt x="5028" y="2085"/>
                  </a:lnTo>
                  <a:lnTo>
                    <a:pt x="3313" y="903"/>
                  </a:lnTo>
                  <a:lnTo>
                    <a:pt x="4437" y="134"/>
                  </a:lnTo>
                  <a:cubicBezTo>
                    <a:pt x="4341" y="104"/>
                    <a:pt x="4230" y="75"/>
                    <a:pt x="4126" y="60"/>
                  </a:cubicBezTo>
                  <a:cubicBezTo>
                    <a:pt x="3913" y="21"/>
                    <a:pt x="3697" y="0"/>
                    <a:pt x="3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6"/>
            <p:cNvSpPr/>
            <p:nvPr/>
          </p:nvSpPr>
          <p:spPr>
            <a:xfrm>
              <a:off x="4848200" y="2783650"/>
              <a:ext cx="99275" cy="109625"/>
            </a:xfrm>
            <a:custGeom>
              <a:rect b="b" l="l" r="r" t="t"/>
              <a:pathLst>
                <a:path extrusionOk="0" fill="none" h="4385" w="3971">
                  <a:moveTo>
                    <a:pt x="1" y="4385"/>
                  </a:moveTo>
                  <a:lnTo>
                    <a:pt x="1" y="3512"/>
                  </a:lnTo>
                  <a:lnTo>
                    <a:pt x="1073" y="3327"/>
                  </a:lnTo>
                  <a:lnTo>
                    <a:pt x="1206" y="2204"/>
                  </a:lnTo>
                  <a:lnTo>
                    <a:pt x="2440" y="2204"/>
                  </a:lnTo>
                  <a:lnTo>
                    <a:pt x="2440" y="1036"/>
                  </a:lnTo>
                  <a:lnTo>
                    <a:pt x="3401" y="969"/>
                  </a:lnTo>
                  <a:lnTo>
                    <a:pt x="3401" y="1"/>
                  </a:lnTo>
                  <a:lnTo>
                    <a:pt x="3971" y="23"/>
                  </a:lnTo>
                </a:path>
              </a:pathLst>
            </a:custGeom>
            <a:solidFill>
              <a:schemeClr val="dk2"/>
            </a:solidFill>
            <a:ln cap="rnd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26"/>
          <p:cNvSpPr/>
          <p:nvPr/>
        </p:nvSpPr>
        <p:spPr>
          <a:xfrm>
            <a:off x="2150638" y="3659950"/>
            <a:ext cx="4842600" cy="634800"/>
          </a:xfrm>
          <a:prstGeom prst="rect">
            <a:avLst/>
          </a:prstGeom>
          <a:solidFill>
            <a:srgbClr val="222222"/>
          </a:solidFill>
          <a:ln cap="flat" cmpd="sng" w="9525">
            <a:solidFill>
              <a:srgbClr val="22222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"/>
          <p:cNvSpPr txBox="1"/>
          <p:nvPr>
            <p:ph type="title"/>
          </p:nvPr>
        </p:nvSpPr>
        <p:spPr>
          <a:xfrm>
            <a:off x="2862625" y="445025"/>
            <a:ext cx="556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des matières</a:t>
            </a:r>
            <a:endParaRPr/>
          </a:p>
        </p:txBody>
      </p:sp>
      <p:sp>
        <p:nvSpPr>
          <p:cNvPr id="364" name="Google Shape;364;p3"/>
          <p:cNvSpPr txBox="1"/>
          <p:nvPr>
            <p:ph idx="5" type="title"/>
          </p:nvPr>
        </p:nvSpPr>
        <p:spPr>
          <a:xfrm>
            <a:off x="2862613" y="1234500"/>
            <a:ext cx="747300" cy="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5" name="Google Shape;365;p3"/>
          <p:cNvSpPr txBox="1"/>
          <p:nvPr>
            <p:ph idx="6" type="title"/>
          </p:nvPr>
        </p:nvSpPr>
        <p:spPr>
          <a:xfrm>
            <a:off x="2862613" y="3902550"/>
            <a:ext cx="747300" cy="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66" name="Google Shape;366;p3"/>
          <p:cNvSpPr txBox="1"/>
          <p:nvPr>
            <p:ph idx="7" type="title"/>
          </p:nvPr>
        </p:nvSpPr>
        <p:spPr>
          <a:xfrm>
            <a:off x="2862613" y="2084100"/>
            <a:ext cx="747300" cy="72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7" name="Google Shape;367;p3"/>
          <p:cNvSpPr txBox="1"/>
          <p:nvPr>
            <p:ph idx="8" type="title"/>
          </p:nvPr>
        </p:nvSpPr>
        <p:spPr>
          <a:xfrm>
            <a:off x="2862613" y="2993325"/>
            <a:ext cx="747300" cy="728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8" name="Google Shape;368;p3"/>
          <p:cNvSpPr txBox="1"/>
          <p:nvPr>
            <p:ph idx="9" type="subTitle"/>
          </p:nvPr>
        </p:nvSpPr>
        <p:spPr>
          <a:xfrm>
            <a:off x="3829782" y="1234500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Jeux de Données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9" name="Google Shape;369;p3"/>
          <p:cNvSpPr txBox="1"/>
          <p:nvPr>
            <p:ph idx="13" type="subTitle"/>
          </p:nvPr>
        </p:nvSpPr>
        <p:spPr>
          <a:xfrm>
            <a:off x="3822899" y="2084100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Longévité des Hits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0" name="Google Shape;370;p3"/>
          <p:cNvSpPr txBox="1"/>
          <p:nvPr>
            <p:ph idx="14" type="subTitle"/>
          </p:nvPr>
        </p:nvSpPr>
        <p:spPr>
          <a:xfrm>
            <a:off x="3829794" y="3902551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Etude des Caractéristiques</a:t>
            </a:r>
            <a:endParaRPr/>
          </a:p>
        </p:txBody>
      </p:sp>
      <p:sp>
        <p:nvSpPr>
          <p:cNvPr id="371" name="Google Shape;371;p3"/>
          <p:cNvSpPr txBox="1"/>
          <p:nvPr>
            <p:ph idx="15" type="subTitle"/>
          </p:nvPr>
        </p:nvSpPr>
        <p:spPr>
          <a:xfrm>
            <a:off x="3823086" y="2993326"/>
            <a:ext cx="46011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Appréciation Global VS Local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372" name="Google Shape;372;p3"/>
          <p:cNvGrpSpPr/>
          <p:nvPr/>
        </p:nvGrpSpPr>
        <p:grpSpPr>
          <a:xfrm flipH="1" rot="-614560">
            <a:off x="267554" y="2093976"/>
            <a:ext cx="1720880" cy="3167525"/>
            <a:chOff x="4595000" y="1688775"/>
            <a:chExt cx="385200" cy="709000"/>
          </a:xfrm>
        </p:grpSpPr>
        <p:sp>
          <p:nvSpPr>
            <p:cNvPr id="373" name="Google Shape;373;p3"/>
            <p:cNvSpPr/>
            <p:nvPr/>
          </p:nvSpPr>
          <p:spPr>
            <a:xfrm>
              <a:off x="4631600" y="1688775"/>
              <a:ext cx="348600" cy="709000"/>
            </a:xfrm>
            <a:custGeom>
              <a:rect b="b" l="l" r="r" t="t"/>
              <a:pathLst>
                <a:path extrusionOk="0" h="28360" w="13944">
                  <a:moveTo>
                    <a:pt x="13115" y="0"/>
                  </a:moveTo>
                  <a:cubicBezTo>
                    <a:pt x="10572" y="0"/>
                    <a:pt x="8509" y="2063"/>
                    <a:pt x="8502" y="4599"/>
                  </a:cubicBezTo>
                  <a:lnTo>
                    <a:pt x="8502" y="11955"/>
                  </a:lnTo>
                  <a:lnTo>
                    <a:pt x="8502" y="24338"/>
                  </a:lnTo>
                  <a:cubicBezTo>
                    <a:pt x="8502" y="24988"/>
                    <a:pt x="7970" y="25513"/>
                    <a:pt x="7327" y="25513"/>
                  </a:cubicBezTo>
                  <a:cubicBezTo>
                    <a:pt x="7009" y="25513"/>
                    <a:pt x="6713" y="25395"/>
                    <a:pt x="6491" y="25166"/>
                  </a:cubicBezTo>
                  <a:cubicBezTo>
                    <a:pt x="6269" y="24929"/>
                    <a:pt x="6151" y="24633"/>
                    <a:pt x="6159" y="24323"/>
                  </a:cubicBezTo>
                  <a:lnTo>
                    <a:pt x="6299" y="10824"/>
                  </a:lnTo>
                  <a:lnTo>
                    <a:pt x="0" y="10824"/>
                  </a:lnTo>
                  <a:cubicBezTo>
                    <a:pt x="0" y="10824"/>
                    <a:pt x="599" y="11348"/>
                    <a:pt x="1309" y="12413"/>
                  </a:cubicBezTo>
                  <a:cubicBezTo>
                    <a:pt x="2137" y="13648"/>
                    <a:pt x="3091" y="15599"/>
                    <a:pt x="3416" y="18268"/>
                  </a:cubicBezTo>
                  <a:lnTo>
                    <a:pt x="3320" y="24278"/>
                  </a:lnTo>
                  <a:cubicBezTo>
                    <a:pt x="3298" y="25358"/>
                    <a:pt x="3704" y="26385"/>
                    <a:pt x="4473" y="27162"/>
                  </a:cubicBezTo>
                  <a:cubicBezTo>
                    <a:pt x="5227" y="27938"/>
                    <a:pt x="6247" y="28359"/>
                    <a:pt x="7334" y="28359"/>
                  </a:cubicBezTo>
                  <a:cubicBezTo>
                    <a:pt x="9552" y="28359"/>
                    <a:pt x="11356" y="26555"/>
                    <a:pt x="11356" y="24338"/>
                  </a:cubicBezTo>
                  <a:lnTo>
                    <a:pt x="10136" y="3675"/>
                  </a:lnTo>
                  <a:cubicBezTo>
                    <a:pt x="10136" y="2706"/>
                    <a:pt x="10809" y="1117"/>
                    <a:pt x="12228" y="1117"/>
                  </a:cubicBezTo>
                  <a:lnTo>
                    <a:pt x="13943" y="1087"/>
                  </a:lnTo>
                  <a:lnTo>
                    <a:pt x="139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4664300" y="1998725"/>
              <a:ext cx="123500" cy="950"/>
            </a:xfrm>
            <a:custGeom>
              <a:rect b="b" l="l" r="r" t="t"/>
              <a:pathLst>
                <a:path extrusionOk="0" fill="none" h="38" w="4940">
                  <a:moveTo>
                    <a:pt x="4939" y="37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4842100" y="1908150"/>
              <a:ext cx="51975" cy="25"/>
            </a:xfrm>
            <a:custGeom>
              <a:rect b="b" l="l" r="r" t="t"/>
              <a:pathLst>
                <a:path extrusionOk="0" fill="none" h="1" w="2079">
                  <a:moveTo>
                    <a:pt x="1" y="1"/>
                  </a:moveTo>
                  <a:lnTo>
                    <a:pt x="2078" y="1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4727700" y="2304050"/>
              <a:ext cx="59350" cy="46775"/>
            </a:xfrm>
            <a:custGeom>
              <a:rect b="b" l="l" r="r" t="t"/>
              <a:pathLst>
                <a:path extrusionOk="0" fill="none" h="1871" w="2374">
                  <a:moveTo>
                    <a:pt x="2374" y="0"/>
                  </a:moveTo>
                  <a:cubicBezTo>
                    <a:pt x="1938" y="946"/>
                    <a:pt x="1028" y="1671"/>
                    <a:pt x="1" y="1871"/>
                  </a:cubicBez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4595000" y="1944000"/>
              <a:ext cx="211450" cy="33850"/>
            </a:xfrm>
            <a:custGeom>
              <a:rect b="b" l="l" r="r" t="t"/>
              <a:pathLst>
                <a:path extrusionOk="0" h="1354" w="8458">
                  <a:moveTo>
                    <a:pt x="681" y="1"/>
                  </a:moveTo>
                  <a:cubicBezTo>
                    <a:pt x="311" y="1"/>
                    <a:pt x="1" y="304"/>
                    <a:pt x="1" y="674"/>
                  </a:cubicBezTo>
                  <a:cubicBezTo>
                    <a:pt x="1" y="1043"/>
                    <a:pt x="311" y="1354"/>
                    <a:pt x="681" y="1354"/>
                  </a:cubicBezTo>
                  <a:lnTo>
                    <a:pt x="7778" y="1354"/>
                  </a:lnTo>
                  <a:cubicBezTo>
                    <a:pt x="8155" y="1354"/>
                    <a:pt x="8458" y="1043"/>
                    <a:pt x="8451" y="674"/>
                  </a:cubicBezTo>
                  <a:cubicBezTo>
                    <a:pt x="8451" y="304"/>
                    <a:pt x="8147" y="1"/>
                    <a:pt x="77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4799775" y="17658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11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11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4799775" y="18116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681" y="1"/>
                  </a:moveTo>
                  <a:cubicBezTo>
                    <a:pt x="304" y="1"/>
                    <a:pt x="1" y="304"/>
                    <a:pt x="1" y="681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50"/>
                    <a:pt x="1368" y="681"/>
                  </a:cubicBezTo>
                  <a:cubicBezTo>
                    <a:pt x="1368" y="304"/>
                    <a:pt x="1058" y="1"/>
                    <a:pt x="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4799775" y="1857150"/>
              <a:ext cx="34225" cy="34200"/>
            </a:xfrm>
            <a:custGeom>
              <a:rect b="b" l="l" r="r" t="t"/>
              <a:pathLst>
                <a:path extrusionOk="0" h="1368" w="1369">
                  <a:moveTo>
                    <a:pt x="681" y="0"/>
                  </a:moveTo>
                  <a:cubicBezTo>
                    <a:pt x="304" y="0"/>
                    <a:pt x="1" y="303"/>
                    <a:pt x="1" y="688"/>
                  </a:cubicBezTo>
                  <a:cubicBezTo>
                    <a:pt x="1" y="1065"/>
                    <a:pt x="304" y="1368"/>
                    <a:pt x="681" y="1368"/>
                  </a:cubicBezTo>
                  <a:cubicBezTo>
                    <a:pt x="1051" y="1368"/>
                    <a:pt x="1368" y="1065"/>
                    <a:pt x="1368" y="688"/>
                  </a:cubicBezTo>
                  <a:cubicBezTo>
                    <a:pt x="1368" y="303"/>
                    <a:pt x="1058" y="0"/>
                    <a:pt x="6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812725" y="20135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24"/>
                    <a:pt x="1701" y="851"/>
                  </a:cubicBezTo>
                  <a:cubicBezTo>
                    <a:pt x="1701" y="392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812725" y="2070800"/>
              <a:ext cx="42525" cy="42525"/>
            </a:xfrm>
            <a:custGeom>
              <a:rect b="b" l="l" r="r" t="t"/>
              <a:pathLst>
                <a:path extrusionOk="0" h="1701" w="1701">
                  <a:moveTo>
                    <a:pt x="850" y="0"/>
                  </a:moveTo>
                  <a:cubicBezTo>
                    <a:pt x="385" y="0"/>
                    <a:pt x="0" y="385"/>
                    <a:pt x="0" y="851"/>
                  </a:cubicBezTo>
                  <a:cubicBezTo>
                    <a:pt x="0" y="1316"/>
                    <a:pt x="377" y="1701"/>
                    <a:pt x="850" y="1701"/>
                  </a:cubicBezTo>
                  <a:cubicBezTo>
                    <a:pt x="1316" y="1701"/>
                    <a:pt x="1701" y="1316"/>
                    <a:pt x="1701" y="851"/>
                  </a:cubicBezTo>
                  <a:cubicBezTo>
                    <a:pt x="1701" y="392"/>
                    <a:pt x="1316" y="0"/>
                    <a:pt x="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812725" y="2127900"/>
              <a:ext cx="42525" cy="42550"/>
            </a:xfrm>
            <a:custGeom>
              <a:rect b="b" l="l" r="r" t="t"/>
              <a:pathLst>
                <a:path extrusionOk="0" h="1702" w="1701">
                  <a:moveTo>
                    <a:pt x="850" y="1"/>
                  </a:moveTo>
                  <a:cubicBezTo>
                    <a:pt x="385" y="1"/>
                    <a:pt x="0" y="378"/>
                    <a:pt x="0" y="851"/>
                  </a:cubicBezTo>
                  <a:cubicBezTo>
                    <a:pt x="0" y="1317"/>
                    <a:pt x="377" y="1701"/>
                    <a:pt x="850" y="1701"/>
                  </a:cubicBezTo>
                  <a:cubicBezTo>
                    <a:pt x="1316" y="1701"/>
                    <a:pt x="1701" y="1317"/>
                    <a:pt x="1701" y="851"/>
                  </a:cubicBezTo>
                  <a:cubicBezTo>
                    <a:pt x="1701" y="393"/>
                    <a:pt x="1316" y="1"/>
                    <a:pt x="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4833975" y="2217350"/>
              <a:ext cx="86325" cy="9650"/>
            </a:xfrm>
            <a:custGeom>
              <a:rect b="b" l="l" r="r" t="t"/>
              <a:pathLst>
                <a:path extrusionOk="0" h="386" w="3453">
                  <a:moveTo>
                    <a:pt x="193" y="1"/>
                  </a:moveTo>
                  <a:cubicBezTo>
                    <a:pt x="89" y="1"/>
                    <a:pt x="0" y="82"/>
                    <a:pt x="0" y="193"/>
                  </a:cubicBezTo>
                  <a:cubicBezTo>
                    <a:pt x="0" y="297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304"/>
                    <a:pt x="3446" y="193"/>
                  </a:cubicBezTo>
                  <a:cubicBezTo>
                    <a:pt x="3446" y="90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4833975" y="2227350"/>
              <a:ext cx="86325" cy="9625"/>
            </a:xfrm>
            <a:custGeom>
              <a:rect b="b" l="l" r="r" t="t"/>
              <a:pathLst>
                <a:path extrusionOk="0" h="385" w="3453">
                  <a:moveTo>
                    <a:pt x="193" y="0"/>
                  </a:moveTo>
                  <a:cubicBezTo>
                    <a:pt x="89" y="0"/>
                    <a:pt x="0" y="81"/>
                    <a:pt x="0" y="192"/>
                  </a:cubicBezTo>
                  <a:cubicBezTo>
                    <a:pt x="0" y="296"/>
                    <a:pt x="82" y="385"/>
                    <a:pt x="193" y="385"/>
                  </a:cubicBezTo>
                  <a:lnTo>
                    <a:pt x="3253" y="385"/>
                  </a:lnTo>
                  <a:cubicBezTo>
                    <a:pt x="3364" y="385"/>
                    <a:pt x="3453" y="296"/>
                    <a:pt x="3446" y="192"/>
                  </a:cubicBezTo>
                  <a:cubicBezTo>
                    <a:pt x="3446" y="89"/>
                    <a:pt x="3364" y="0"/>
                    <a:pt x="3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4833975" y="2237125"/>
              <a:ext cx="86325" cy="9825"/>
            </a:xfrm>
            <a:custGeom>
              <a:rect b="b" l="l" r="r" t="t"/>
              <a:pathLst>
                <a:path extrusionOk="0" h="393" w="3453">
                  <a:moveTo>
                    <a:pt x="193" y="1"/>
                  </a:moveTo>
                  <a:cubicBezTo>
                    <a:pt x="89" y="1"/>
                    <a:pt x="0" y="90"/>
                    <a:pt x="0" y="201"/>
                  </a:cubicBezTo>
                  <a:cubicBezTo>
                    <a:pt x="0" y="297"/>
                    <a:pt x="82" y="393"/>
                    <a:pt x="193" y="393"/>
                  </a:cubicBezTo>
                  <a:lnTo>
                    <a:pt x="3253" y="393"/>
                  </a:lnTo>
                  <a:cubicBezTo>
                    <a:pt x="3364" y="393"/>
                    <a:pt x="3453" y="297"/>
                    <a:pt x="3446" y="201"/>
                  </a:cubicBezTo>
                  <a:cubicBezTo>
                    <a:pt x="3446" y="97"/>
                    <a:pt x="3364" y="1"/>
                    <a:pt x="32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4713650" y="2217350"/>
              <a:ext cx="86150" cy="9650"/>
            </a:xfrm>
            <a:custGeom>
              <a:rect b="b" l="l" r="r" t="t"/>
              <a:pathLst>
                <a:path extrusionOk="0" h="386" w="3446">
                  <a:moveTo>
                    <a:pt x="193" y="1"/>
                  </a:moveTo>
                  <a:cubicBezTo>
                    <a:pt x="89" y="1"/>
                    <a:pt x="1" y="82"/>
                    <a:pt x="1" y="193"/>
                  </a:cubicBezTo>
                  <a:cubicBezTo>
                    <a:pt x="1" y="297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304"/>
                    <a:pt x="3446" y="193"/>
                  </a:cubicBezTo>
                  <a:cubicBezTo>
                    <a:pt x="3446" y="90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4713650" y="2227350"/>
              <a:ext cx="86150" cy="9625"/>
            </a:xfrm>
            <a:custGeom>
              <a:rect b="b" l="l" r="r" t="t"/>
              <a:pathLst>
                <a:path extrusionOk="0" h="385" w="3446">
                  <a:moveTo>
                    <a:pt x="193" y="0"/>
                  </a:moveTo>
                  <a:cubicBezTo>
                    <a:pt x="89" y="0"/>
                    <a:pt x="1" y="81"/>
                    <a:pt x="1" y="192"/>
                  </a:cubicBezTo>
                  <a:cubicBezTo>
                    <a:pt x="1" y="296"/>
                    <a:pt x="82" y="385"/>
                    <a:pt x="193" y="385"/>
                  </a:cubicBezTo>
                  <a:lnTo>
                    <a:pt x="3246" y="385"/>
                  </a:lnTo>
                  <a:cubicBezTo>
                    <a:pt x="3350" y="385"/>
                    <a:pt x="3446" y="296"/>
                    <a:pt x="3446" y="192"/>
                  </a:cubicBezTo>
                  <a:cubicBezTo>
                    <a:pt x="3446" y="89"/>
                    <a:pt x="3364" y="0"/>
                    <a:pt x="3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4713650" y="2237125"/>
              <a:ext cx="86150" cy="9825"/>
            </a:xfrm>
            <a:custGeom>
              <a:rect b="b" l="l" r="r" t="t"/>
              <a:pathLst>
                <a:path extrusionOk="0" h="393" w="3446">
                  <a:moveTo>
                    <a:pt x="193" y="1"/>
                  </a:moveTo>
                  <a:cubicBezTo>
                    <a:pt x="89" y="1"/>
                    <a:pt x="1" y="90"/>
                    <a:pt x="1" y="201"/>
                  </a:cubicBezTo>
                  <a:cubicBezTo>
                    <a:pt x="1" y="297"/>
                    <a:pt x="82" y="393"/>
                    <a:pt x="193" y="393"/>
                  </a:cubicBezTo>
                  <a:lnTo>
                    <a:pt x="3246" y="393"/>
                  </a:lnTo>
                  <a:cubicBezTo>
                    <a:pt x="3350" y="393"/>
                    <a:pt x="3446" y="297"/>
                    <a:pt x="3446" y="201"/>
                  </a:cubicBezTo>
                  <a:cubicBezTo>
                    <a:pt x="3446" y="97"/>
                    <a:pt x="3364" y="1"/>
                    <a:pt x="3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4821950" y="1783225"/>
              <a:ext cx="54750" cy="7400"/>
            </a:xfrm>
            <a:custGeom>
              <a:rect b="b" l="l" r="r" t="t"/>
              <a:pathLst>
                <a:path extrusionOk="0" h="296" w="2190">
                  <a:moveTo>
                    <a:pt x="149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9" y="296"/>
                  </a:cubicBezTo>
                  <a:lnTo>
                    <a:pt x="2041" y="296"/>
                  </a:lnTo>
                  <a:cubicBezTo>
                    <a:pt x="2123" y="296"/>
                    <a:pt x="2189" y="229"/>
                    <a:pt x="2189" y="148"/>
                  </a:cubicBezTo>
                  <a:cubicBezTo>
                    <a:pt x="2189" y="67"/>
                    <a:pt x="2123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4821950" y="1824975"/>
              <a:ext cx="54750" cy="7425"/>
            </a:xfrm>
            <a:custGeom>
              <a:rect b="b" l="l" r="r" t="t"/>
              <a:pathLst>
                <a:path extrusionOk="0" h="297" w="2190">
                  <a:moveTo>
                    <a:pt x="149" y="1"/>
                  </a:moveTo>
                  <a:cubicBezTo>
                    <a:pt x="67" y="1"/>
                    <a:pt x="1" y="67"/>
                    <a:pt x="1" y="149"/>
                  </a:cubicBezTo>
                  <a:cubicBezTo>
                    <a:pt x="1" y="237"/>
                    <a:pt x="67" y="297"/>
                    <a:pt x="149" y="297"/>
                  </a:cubicBezTo>
                  <a:lnTo>
                    <a:pt x="2041" y="297"/>
                  </a:lnTo>
                  <a:cubicBezTo>
                    <a:pt x="2123" y="297"/>
                    <a:pt x="2189" y="237"/>
                    <a:pt x="2189" y="149"/>
                  </a:cubicBezTo>
                  <a:cubicBezTo>
                    <a:pt x="2189" y="67"/>
                    <a:pt x="2123" y="1"/>
                    <a:pt x="2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4834900" y="2031425"/>
              <a:ext cx="40875" cy="7425"/>
            </a:xfrm>
            <a:custGeom>
              <a:rect b="b" l="l" r="r" t="t"/>
              <a:pathLst>
                <a:path extrusionOk="0" h="297" w="1635">
                  <a:moveTo>
                    <a:pt x="148" y="1"/>
                  </a:moveTo>
                  <a:cubicBezTo>
                    <a:pt x="67" y="1"/>
                    <a:pt x="0" y="60"/>
                    <a:pt x="0" y="149"/>
                  </a:cubicBezTo>
                  <a:cubicBezTo>
                    <a:pt x="0" y="230"/>
                    <a:pt x="60" y="296"/>
                    <a:pt x="148" y="296"/>
                  </a:cubicBezTo>
                  <a:lnTo>
                    <a:pt x="1486" y="296"/>
                  </a:lnTo>
                  <a:cubicBezTo>
                    <a:pt x="1568" y="296"/>
                    <a:pt x="1634" y="222"/>
                    <a:pt x="1634" y="149"/>
                  </a:cubicBezTo>
                  <a:cubicBezTo>
                    <a:pt x="1634" y="60"/>
                    <a:pt x="1568" y="1"/>
                    <a:pt x="14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4842475" y="2145475"/>
              <a:ext cx="41250" cy="7400"/>
            </a:xfrm>
            <a:custGeom>
              <a:rect b="b" l="l" r="r" t="t"/>
              <a:pathLst>
                <a:path extrusionOk="0" h="296" w="1650">
                  <a:moveTo>
                    <a:pt x="148" y="0"/>
                  </a:moveTo>
                  <a:cubicBezTo>
                    <a:pt x="67" y="0"/>
                    <a:pt x="1" y="67"/>
                    <a:pt x="1" y="148"/>
                  </a:cubicBezTo>
                  <a:cubicBezTo>
                    <a:pt x="1" y="229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29"/>
                    <a:pt x="1634" y="148"/>
                  </a:cubicBezTo>
                  <a:cubicBezTo>
                    <a:pt x="1634" y="67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821773" y="1866563"/>
              <a:ext cx="55100" cy="7425"/>
            </a:xfrm>
            <a:custGeom>
              <a:rect b="b" l="l" r="r" t="t"/>
              <a:pathLst>
                <a:path extrusionOk="0" h="297" w="2204">
                  <a:moveTo>
                    <a:pt x="148" y="0"/>
                  </a:moveTo>
                  <a:cubicBezTo>
                    <a:pt x="67" y="0"/>
                    <a:pt x="0" y="67"/>
                    <a:pt x="0" y="148"/>
                  </a:cubicBezTo>
                  <a:cubicBezTo>
                    <a:pt x="0" y="230"/>
                    <a:pt x="67" y="296"/>
                    <a:pt x="148" y="296"/>
                  </a:cubicBezTo>
                  <a:lnTo>
                    <a:pt x="2041" y="296"/>
                  </a:lnTo>
                  <a:cubicBezTo>
                    <a:pt x="2129" y="296"/>
                    <a:pt x="2203" y="230"/>
                    <a:pt x="2188" y="148"/>
                  </a:cubicBezTo>
                  <a:cubicBezTo>
                    <a:pt x="2188" y="67"/>
                    <a:pt x="2129" y="0"/>
                    <a:pt x="20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842475" y="2088725"/>
              <a:ext cx="41250" cy="7425"/>
            </a:xfrm>
            <a:custGeom>
              <a:rect b="b" l="l" r="r" t="t"/>
              <a:pathLst>
                <a:path extrusionOk="0" h="297" w="1650">
                  <a:moveTo>
                    <a:pt x="148" y="0"/>
                  </a:moveTo>
                  <a:cubicBezTo>
                    <a:pt x="67" y="0"/>
                    <a:pt x="1" y="60"/>
                    <a:pt x="1" y="148"/>
                  </a:cubicBezTo>
                  <a:cubicBezTo>
                    <a:pt x="1" y="230"/>
                    <a:pt x="67" y="296"/>
                    <a:pt x="148" y="296"/>
                  </a:cubicBezTo>
                  <a:lnTo>
                    <a:pt x="1487" y="296"/>
                  </a:lnTo>
                  <a:cubicBezTo>
                    <a:pt x="1575" y="296"/>
                    <a:pt x="1649" y="230"/>
                    <a:pt x="1634" y="148"/>
                  </a:cubicBezTo>
                  <a:cubicBezTo>
                    <a:pt x="1634" y="60"/>
                    <a:pt x="1575" y="0"/>
                    <a:pt x="14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863000" y="2004075"/>
              <a:ext cx="31075" cy="319025"/>
            </a:xfrm>
            <a:custGeom>
              <a:rect b="b" l="l" r="r" t="t"/>
              <a:pathLst>
                <a:path extrusionOk="0" fill="none" h="12761" w="1243">
                  <a:moveTo>
                    <a:pt x="621" y="12761"/>
                  </a:moveTo>
                  <a:lnTo>
                    <a:pt x="621" y="12761"/>
                  </a:lnTo>
                  <a:cubicBezTo>
                    <a:pt x="281" y="12761"/>
                    <a:pt x="0" y="12487"/>
                    <a:pt x="0" y="12147"/>
                  </a:cubicBezTo>
                  <a:lnTo>
                    <a:pt x="0" y="622"/>
                  </a:lnTo>
                  <a:cubicBezTo>
                    <a:pt x="0" y="282"/>
                    <a:pt x="281" y="1"/>
                    <a:pt x="621" y="1"/>
                  </a:cubicBezTo>
                  <a:lnTo>
                    <a:pt x="621" y="1"/>
                  </a:lnTo>
                  <a:cubicBezTo>
                    <a:pt x="961" y="1"/>
                    <a:pt x="1242" y="282"/>
                    <a:pt x="1242" y="622"/>
                  </a:cubicBezTo>
                  <a:lnTo>
                    <a:pt x="1242" y="12147"/>
                  </a:lnTo>
                  <a:cubicBezTo>
                    <a:pt x="1242" y="12480"/>
                    <a:pt x="961" y="12761"/>
                    <a:pt x="621" y="12761"/>
                  </a:cubicBezTo>
                  <a:close/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7" name="Google Shape;397;p3"/>
          <p:cNvSpPr/>
          <p:nvPr/>
        </p:nvSpPr>
        <p:spPr>
          <a:xfrm>
            <a:off x="1553030" y="18046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3"/>
          <p:cNvGrpSpPr/>
          <p:nvPr/>
        </p:nvGrpSpPr>
        <p:grpSpPr>
          <a:xfrm>
            <a:off x="1042062" y="921849"/>
            <a:ext cx="412842" cy="371507"/>
            <a:chOff x="2995750" y="2186550"/>
            <a:chExt cx="181525" cy="163350"/>
          </a:xfrm>
        </p:grpSpPr>
        <p:sp>
          <p:nvSpPr>
            <p:cNvPr id="399" name="Google Shape;399;p3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Qui Somme Nous?</a:t>
            </a:r>
            <a:endParaRPr/>
          </a:p>
        </p:txBody>
      </p:sp>
      <p:sp>
        <p:nvSpPr>
          <p:cNvPr id="407" name="Google Shape;407;p8"/>
          <p:cNvSpPr txBox="1"/>
          <p:nvPr>
            <p:ph idx="1" type="subTitle"/>
          </p:nvPr>
        </p:nvSpPr>
        <p:spPr>
          <a:xfrm>
            <a:off x="709900" y="2547650"/>
            <a:ext cx="23052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Basée aux US</a:t>
            </a:r>
            <a:endParaRPr/>
          </a:p>
        </p:txBody>
      </p:sp>
      <p:sp>
        <p:nvSpPr>
          <p:cNvPr id="408" name="Google Shape;408;p8"/>
          <p:cNvSpPr txBox="1"/>
          <p:nvPr>
            <p:ph idx="2" type="subTitle"/>
          </p:nvPr>
        </p:nvSpPr>
        <p:spPr>
          <a:xfrm>
            <a:off x="3409239" y="2547650"/>
            <a:ext cx="2305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Conseille des labels internationaux et locaux</a:t>
            </a:r>
            <a:endParaRPr/>
          </a:p>
        </p:txBody>
      </p:sp>
      <p:sp>
        <p:nvSpPr>
          <p:cNvPr id="409" name="Google Shape;409;p8"/>
          <p:cNvSpPr txBox="1"/>
          <p:nvPr>
            <p:ph idx="3" type="subTitle"/>
          </p:nvPr>
        </p:nvSpPr>
        <p:spPr>
          <a:xfrm>
            <a:off x="6108586" y="2547650"/>
            <a:ext cx="23052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Analyse des données sur les hits pour mieux conseiller</a:t>
            </a:r>
            <a:endParaRPr/>
          </a:p>
        </p:txBody>
      </p:sp>
      <p:sp>
        <p:nvSpPr>
          <p:cNvPr id="410" name="Google Shape;410;p8"/>
          <p:cNvSpPr/>
          <p:nvPr/>
        </p:nvSpPr>
        <p:spPr>
          <a:xfrm>
            <a:off x="7547905" y="4011400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8"/>
          <p:cNvGrpSpPr/>
          <p:nvPr/>
        </p:nvGrpSpPr>
        <p:grpSpPr>
          <a:xfrm>
            <a:off x="5301424" y="4483724"/>
            <a:ext cx="412842" cy="371507"/>
            <a:chOff x="2995750" y="2186550"/>
            <a:chExt cx="181525" cy="163350"/>
          </a:xfrm>
        </p:grpSpPr>
        <p:sp>
          <p:nvSpPr>
            <p:cNvPr id="412" name="Google Shape;412;p8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8"/>
          <p:cNvSpPr/>
          <p:nvPr/>
        </p:nvSpPr>
        <p:spPr>
          <a:xfrm>
            <a:off x="331255" y="4131600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6" name="Google Shape;416;p8"/>
          <p:cNvGrpSpPr/>
          <p:nvPr/>
        </p:nvGrpSpPr>
        <p:grpSpPr>
          <a:xfrm>
            <a:off x="6235151" y="3863701"/>
            <a:ext cx="1080221" cy="1185645"/>
            <a:chOff x="-626354" y="3322649"/>
            <a:chExt cx="1985700" cy="2179494"/>
          </a:xfrm>
        </p:grpSpPr>
        <p:sp>
          <p:nvSpPr>
            <p:cNvPr id="417" name="Google Shape;417;p8"/>
            <p:cNvSpPr/>
            <p:nvPr/>
          </p:nvSpPr>
          <p:spPr>
            <a:xfrm rot="5400000">
              <a:off x="-723251" y="3419546"/>
              <a:ext cx="2179494" cy="1985700"/>
            </a:xfrm>
            <a:custGeom>
              <a:rect b="b" l="l" r="r" t="t"/>
              <a:pathLst>
                <a:path extrusionOk="0" h="16005" w="17567">
                  <a:moveTo>
                    <a:pt x="8780" y="1"/>
                  </a:moveTo>
                  <a:cubicBezTo>
                    <a:pt x="6732" y="1"/>
                    <a:pt x="4684" y="781"/>
                    <a:pt x="3121" y="2340"/>
                  </a:cubicBezTo>
                  <a:cubicBezTo>
                    <a:pt x="1" y="5468"/>
                    <a:pt x="1" y="10532"/>
                    <a:pt x="3121" y="13659"/>
                  </a:cubicBezTo>
                  <a:cubicBezTo>
                    <a:pt x="4684" y="15222"/>
                    <a:pt x="6732" y="16004"/>
                    <a:pt x="8780" y="16004"/>
                  </a:cubicBezTo>
                  <a:cubicBezTo>
                    <a:pt x="10828" y="16004"/>
                    <a:pt x="12876" y="15222"/>
                    <a:pt x="14439" y="13659"/>
                  </a:cubicBezTo>
                  <a:cubicBezTo>
                    <a:pt x="17566" y="10532"/>
                    <a:pt x="17566" y="5468"/>
                    <a:pt x="14439" y="2340"/>
                  </a:cubicBezTo>
                  <a:cubicBezTo>
                    <a:pt x="12876" y="781"/>
                    <a:pt x="10828" y="1"/>
                    <a:pt x="87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 rot="5400000">
              <a:off x="40565" y="4127549"/>
              <a:ext cx="651354" cy="571579"/>
            </a:xfrm>
            <a:custGeom>
              <a:rect b="b" l="l" r="r" t="t"/>
              <a:pathLst>
                <a:path extrusionOk="0" h="4607" w="5250">
                  <a:moveTo>
                    <a:pt x="2627" y="1"/>
                  </a:moveTo>
                  <a:cubicBezTo>
                    <a:pt x="2302" y="1"/>
                    <a:pt x="1971" y="70"/>
                    <a:pt x="1657" y="218"/>
                  </a:cubicBezTo>
                  <a:cubicBezTo>
                    <a:pt x="503" y="750"/>
                    <a:pt x="1" y="2118"/>
                    <a:pt x="533" y="3271"/>
                  </a:cubicBezTo>
                  <a:cubicBezTo>
                    <a:pt x="926" y="4112"/>
                    <a:pt x="1760" y="4607"/>
                    <a:pt x="2630" y="4607"/>
                  </a:cubicBezTo>
                  <a:cubicBezTo>
                    <a:pt x="2953" y="4607"/>
                    <a:pt x="3281" y="4539"/>
                    <a:pt x="3594" y="4395"/>
                  </a:cubicBezTo>
                  <a:cubicBezTo>
                    <a:pt x="4747" y="3855"/>
                    <a:pt x="5249" y="2487"/>
                    <a:pt x="4710" y="1334"/>
                  </a:cubicBezTo>
                  <a:cubicBezTo>
                    <a:pt x="4323" y="495"/>
                    <a:pt x="3494" y="1"/>
                    <a:pt x="26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 rot="5400000">
              <a:off x="97140" y="4142190"/>
              <a:ext cx="539445" cy="538577"/>
            </a:xfrm>
            <a:custGeom>
              <a:rect b="b" l="l" r="r" t="t"/>
              <a:pathLst>
                <a:path extrusionOk="0" fill="none" h="4341" w="4348">
                  <a:moveTo>
                    <a:pt x="3631" y="873"/>
                  </a:moveTo>
                  <a:cubicBezTo>
                    <a:pt x="4348" y="1672"/>
                    <a:pt x="4274" y="2906"/>
                    <a:pt x="3475" y="3623"/>
                  </a:cubicBezTo>
                  <a:cubicBezTo>
                    <a:pt x="2670" y="4340"/>
                    <a:pt x="1435" y="4274"/>
                    <a:pt x="718" y="3468"/>
                  </a:cubicBezTo>
                  <a:cubicBezTo>
                    <a:pt x="1" y="2662"/>
                    <a:pt x="75" y="1435"/>
                    <a:pt x="873" y="718"/>
                  </a:cubicBezTo>
                  <a:cubicBezTo>
                    <a:pt x="1679" y="1"/>
                    <a:pt x="2914" y="67"/>
                    <a:pt x="3631" y="873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 rot="5400000">
              <a:off x="315377" y="4364959"/>
              <a:ext cx="103844" cy="96773"/>
            </a:xfrm>
            <a:custGeom>
              <a:rect b="b" l="l" r="r" t="t"/>
              <a:pathLst>
                <a:path extrusionOk="0" h="780" w="837">
                  <a:moveTo>
                    <a:pt x="423" y="0"/>
                  </a:moveTo>
                  <a:cubicBezTo>
                    <a:pt x="245" y="0"/>
                    <a:pt x="84" y="125"/>
                    <a:pt x="45" y="305"/>
                  </a:cubicBezTo>
                  <a:cubicBezTo>
                    <a:pt x="1" y="519"/>
                    <a:pt x="126" y="726"/>
                    <a:pt x="341" y="770"/>
                  </a:cubicBezTo>
                  <a:cubicBezTo>
                    <a:pt x="370" y="776"/>
                    <a:pt x="398" y="779"/>
                    <a:pt x="426" y="779"/>
                  </a:cubicBezTo>
                  <a:cubicBezTo>
                    <a:pt x="606" y="779"/>
                    <a:pt x="761" y="660"/>
                    <a:pt x="799" y="475"/>
                  </a:cubicBezTo>
                  <a:cubicBezTo>
                    <a:pt x="836" y="260"/>
                    <a:pt x="710" y="61"/>
                    <a:pt x="503" y="9"/>
                  </a:cubicBezTo>
                  <a:cubicBezTo>
                    <a:pt x="476" y="3"/>
                    <a:pt x="450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 rot="5400000">
              <a:off x="-595399" y="3450627"/>
              <a:ext cx="1923543" cy="1922674"/>
            </a:xfrm>
            <a:custGeom>
              <a:rect b="b" l="l" r="r" t="t"/>
              <a:pathLst>
                <a:path extrusionOk="0" fill="none" h="15497" w="15504">
                  <a:moveTo>
                    <a:pt x="12746" y="2751"/>
                  </a:moveTo>
                  <a:cubicBezTo>
                    <a:pt x="15503" y="5508"/>
                    <a:pt x="15503" y="9981"/>
                    <a:pt x="12746" y="12739"/>
                  </a:cubicBezTo>
                  <a:cubicBezTo>
                    <a:pt x="9988" y="15496"/>
                    <a:pt x="5516" y="15496"/>
                    <a:pt x="2758" y="12739"/>
                  </a:cubicBezTo>
                  <a:cubicBezTo>
                    <a:pt x="1" y="9981"/>
                    <a:pt x="1" y="5508"/>
                    <a:pt x="2758" y="2751"/>
                  </a:cubicBezTo>
                  <a:cubicBezTo>
                    <a:pt x="5516" y="1"/>
                    <a:pt x="9988" y="1"/>
                    <a:pt x="12746" y="275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 rot="5400000">
              <a:off x="-556380" y="3488779"/>
              <a:ext cx="1847365" cy="1847365"/>
            </a:xfrm>
            <a:custGeom>
              <a:rect b="b" l="l" r="r" t="t"/>
              <a:pathLst>
                <a:path extrusionOk="0" fill="none" h="14890" w="14890">
                  <a:moveTo>
                    <a:pt x="13315" y="4591"/>
                  </a:moveTo>
                  <a:cubicBezTo>
                    <a:pt x="14889" y="7837"/>
                    <a:pt x="13536" y="11740"/>
                    <a:pt x="10298" y="13315"/>
                  </a:cubicBezTo>
                  <a:cubicBezTo>
                    <a:pt x="7053" y="14890"/>
                    <a:pt x="3149" y="13537"/>
                    <a:pt x="1575" y="10299"/>
                  </a:cubicBezTo>
                  <a:cubicBezTo>
                    <a:pt x="0" y="7053"/>
                    <a:pt x="1353" y="3150"/>
                    <a:pt x="4591" y="1575"/>
                  </a:cubicBezTo>
                  <a:cubicBezTo>
                    <a:pt x="7836" y="0"/>
                    <a:pt x="11740" y="1353"/>
                    <a:pt x="13315" y="459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 rot="5400000">
              <a:off x="-452785" y="3593245"/>
              <a:ext cx="1638311" cy="1638311"/>
            </a:xfrm>
            <a:custGeom>
              <a:rect b="b" l="l" r="r" t="t"/>
              <a:pathLst>
                <a:path extrusionOk="0" fill="none" h="13205" w="13205">
                  <a:moveTo>
                    <a:pt x="10854" y="2344"/>
                  </a:moveTo>
                  <a:cubicBezTo>
                    <a:pt x="13204" y="4695"/>
                    <a:pt x="13204" y="8502"/>
                    <a:pt x="10854" y="10853"/>
                  </a:cubicBezTo>
                  <a:cubicBezTo>
                    <a:pt x="8503" y="13204"/>
                    <a:pt x="4695" y="13204"/>
                    <a:pt x="2344" y="10853"/>
                  </a:cubicBezTo>
                  <a:cubicBezTo>
                    <a:pt x="1" y="8502"/>
                    <a:pt x="1" y="4695"/>
                    <a:pt x="2344" y="2344"/>
                  </a:cubicBezTo>
                  <a:cubicBezTo>
                    <a:pt x="4695" y="1"/>
                    <a:pt x="8503" y="1"/>
                    <a:pt x="10854" y="2344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 rot="5400000">
              <a:off x="-363838" y="3979472"/>
              <a:ext cx="359672" cy="223942"/>
            </a:xfrm>
            <a:custGeom>
              <a:rect b="b" l="l" r="r" t="t"/>
              <a:pathLst>
                <a:path extrusionOk="0" fill="none" h="1805" w="2899">
                  <a:moveTo>
                    <a:pt x="0" y="0"/>
                  </a:moveTo>
                  <a:cubicBezTo>
                    <a:pt x="673" y="954"/>
                    <a:pt x="1782" y="1516"/>
                    <a:pt x="2898" y="1804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 rot="5400000">
              <a:off x="983038" y="4410051"/>
              <a:ext cx="45161" cy="2854"/>
            </a:xfrm>
            <a:custGeom>
              <a:rect b="b" l="l" r="r" t="t"/>
              <a:pathLst>
                <a:path extrusionOk="0" fill="none" h="23" w="364">
                  <a:moveTo>
                    <a:pt x="363" y="22"/>
                  </a:moveTo>
                  <a:cubicBezTo>
                    <a:pt x="245" y="8"/>
                    <a:pt x="119" y="0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 rot="5400000">
              <a:off x="691668" y="4632833"/>
              <a:ext cx="375304" cy="198260"/>
            </a:xfrm>
            <a:custGeom>
              <a:rect b="b" l="l" r="r" t="t"/>
              <a:pathLst>
                <a:path extrusionOk="0" fill="none" h="1598" w="3025">
                  <a:moveTo>
                    <a:pt x="3024" y="1597"/>
                  </a:moveTo>
                  <a:cubicBezTo>
                    <a:pt x="2285" y="688"/>
                    <a:pt x="1139" y="207"/>
                    <a:pt x="1" y="0"/>
                  </a:cubicBez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73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27" name="Google Shape;427;p8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37" y="1536677"/>
            <a:ext cx="492000" cy="49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8" name="Google Shape;428;p8"/>
          <p:cNvGrpSpPr/>
          <p:nvPr/>
        </p:nvGrpSpPr>
        <p:grpSpPr>
          <a:xfrm>
            <a:off x="7177987" y="1599565"/>
            <a:ext cx="366269" cy="366269"/>
            <a:chOff x="-61783350" y="2297100"/>
            <a:chExt cx="316650" cy="316650"/>
          </a:xfrm>
        </p:grpSpPr>
        <p:sp>
          <p:nvSpPr>
            <p:cNvPr id="429" name="Google Shape;429;p8"/>
            <p:cNvSpPr/>
            <p:nvPr/>
          </p:nvSpPr>
          <p:spPr>
            <a:xfrm>
              <a:off x="-61783350" y="2297100"/>
              <a:ext cx="316650" cy="316650"/>
            </a:xfrm>
            <a:custGeom>
              <a:rect b="b" l="l" r="r" t="t"/>
              <a:pathLst>
                <a:path extrusionOk="0" h="12666" w="12666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-61742375" y="2387675"/>
              <a:ext cx="275675" cy="151250"/>
            </a:xfrm>
            <a:custGeom>
              <a:rect b="b" l="l" r="r" t="t"/>
              <a:pathLst>
                <a:path extrusionOk="0" h="6050" w="11027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431" name="Google Shape;431;p8" title="image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472" y="1567298"/>
            <a:ext cx="430800" cy="43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35e14dea1_0_47"/>
          <p:cNvSpPr txBox="1"/>
          <p:nvPr>
            <p:ph type="title"/>
          </p:nvPr>
        </p:nvSpPr>
        <p:spPr>
          <a:xfrm>
            <a:off x="2971263" y="1769006"/>
            <a:ext cx="48945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Jeux de Données</a:t>
            </a:r>
            <a:endParaRPr/>
          </a:p>
        </p:txBody>
      </p:sp>
      <p:sp>
        <p:nvSpPr>
          <p:cNvPr id="437" name="Google Shape;437;g3835e14dea1_0_47"/>
          <p:cNvSpPr txBox="1"/>
          <p:nvPr>
            <p:ph idx="2" type="title"/>
          </p:nvPr>
        </p:nvSpPr>
        <p:spPr>
          <a:xfrm>
            <a:off x="2971275" y="728650"/>
            <a:ext cx="1269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38" name="Google Shape;438;g3835e14dea1_0_47"/>
          <p:cNvGrpSpPr/>
          <p:nvPr/>
        </p:nvGrpSpPr>
        <p:grpSpPr>
          <a:xfrm>
            <a:off x="-380896" y="897668"/>
            <a:ext cx="3067441" cy="4366750"/>
            <a:chOff x="-399496" y="776743"/>
            <a:chExt cx="3067441" cy="4366750"/>
          </a:xfrm>
        </p:grpSpPr>
        <p:sp>
          <p:nvSpPr>
            <p:cNvPr id="439" name="Google Shape;439;g3835e14dea1_0_47"/>
            <p:cNvSpPr/>
            <p:nvPr/>
          </p:nvSpPr>
          <p:spPr>
            <a:xfrm rot="3834799">
              <a:off x="-287546" y="2410180"/>
              <a:ext cx="2843541" cy="2023139"/>
            </a:xfrm>
            <a:custGeom>
              <a:rect b="b" l="l" r="r" t="t"/>
              <a:pathLst>
                <a:path extrusionOk="0" fill="none" h="16228" w="22808">
                  <a:moveTo>
                    <a:pt x="3438" y="14446"/>
                  </a:moveTo>
                  <a:cubicBezTo>
                    <a:pt x="4436" y="15341"/>
                    <a:pt x="5708" y="15932"/>
                    <a:pt x="7031" y="16109"/>
                  </a:cubicBezTo>
                  <a:cubicBezTo>
                    <a:pt x="7918" y="16228"/>
                    <a:pt x="8842" y="16169"/>
                    <a:pt x="9648" y="15777"/>
                  </a:cubicBezTo>
                  <a:cubicBezTo>
                    <a:pt x="10498" y="15363"/>
                    <a:pt x="11149" y="14402"/>
                    <a:pt x="11245" y="13455"/>
                  </a:cubicBezTo>
                  <a:cubicBezTo>
                    <a:pt x="11348" y="12376"/>
                    <a:pt x="10461" y="11215"/>
                    <a:pt x="9278" y="11452"/>
                  </a:cubicBezTo>
                  <a:cubicBezTo>
                    <a:pt x="8192" y="11674"/>
                    <a:pt x="7888" y="12908"/>
                    <a:pt x="8391" y="13788"/>
                  </a:cubicBezTo>
                  <a:cubicBezTo>
                    <a:pt x="8872" y="14609"/>
                    <a:pt x="9958" y="15052"/>
                    <a:pt x="10875" y="15074"/>
                  </a:cubicBezTo>
                  <a:cubicBezTo>
                    <a:pt x="12790" y="15111"/>
                    <a:pt x="14609" y="13847"/>
                    <a:pt x="16028" y="12701"/>
                  </a:cubicBezTo>
                  <a:cubicBezTo>
                    <a:pt x="17048" y="11888"/>
                    <a:pt x="17987" y="10942"/>
                    <a:pt x="19148" y="10343"/>
                  </a:cubicBezTo>
                  <a:cubicBezTo>
                    <a:pt x="20072" y="9863"/>
                    <a:pt x="21639" y="9485"/>
                    <a:pt x="22312" y="10572"/>
                  </a:cubicBezTo>
                  <a:cubicBezTo>
                    <a:pt x="22807" y="11371"/>
                    <a:pt x="22349" y="12391"/>
                    <a:pt x="21624" y="12864"/>
                  </a:cubicBezTo>
                  <a:cubicBezTo>
                    <a:pt x="20242" y="13759"/>
                    <a:pt x="18268" y="13115"/>
                    <a:pt x="17314" y="11903"/>
                  </a:cubicBezTo>
                  <a:cubicBezTo>
                    <a:pt x="15858" y="10040"/>
                    <a:pt x="14705" y="8081"/>
                    <a:pt x="12420" y="7120"/>
                  </a:cubicBezTo>
                  <a:cubicBezTo>
                    <a:pt x="10062" y="6129"/>
                    <a:pt x="7430" y="6321"/>
                    <a:pt x="4954" y="5885"/>
                  </a:cubicBezTo>
                  <a:cubicBezTo>
                    <a:pt x="2196" y="5405"/>
                    <a:pt x="0" y="2847"/>
                    <a:pt x="473" y="0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0" name="Google Shape;440;g3835e14dea1_0_47"/>
            <p:cNvGrpSpPr/>
            <p:nvPr/>
          </p:nvGrpSpPr>
          <p:grpSpPr>
            <a:xfrm flipH="1" rot="159739">
              <a:off x="1154562" y="804544"/>
              <a:ext cx="1224178" cy="1168864"/>
              <a:chOff x="3694000" y="1666975"/>
              <a:chExt cx="274300" cy="261900"/>
            </a:xfrm>
          </p:grpSpPr>
          <p:sp>
            <p:nvSpPr>
              <p:cNvPr id="441" name="Google Shape;441;g3835e14dea1_0_47"/>
              <p:cNvSpPr/>
              <p:nvPr/>
            </p:nvSpPr>
            <p:spPr>
              <a:xfrm>
                <a:off x="3786975" y="1751050"/>
                <a:ext cx="181325" cy="177825"/>
              </a:xfrm>
              <a:custGeom>
                <a:rect b="b" l="l" r="r" t="t"/>
                <a:pathLst>
                  <a:path extrusionOk="0" h="7113" w="7253">
                    <a:moveTo>
                      <a:pt x="2122" y="1"/>
                    </a:moveTo>
                    <a:lnTo>
                      <a:pt x="0" y="2093"/>
                    </a:lnTo>
                    <a:lnTo>
                      <a:pt x="6262" y="7113"/>
                    </a:lnTo>
                    <a:lnTo>
                      <a:pt x="7252" y="6129"/>
                    </a:lnTo>
                    <a:lnTo>
                      <a:pt x="2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g3835e14dea1_0_47"/>
              <p:cNvSpPr/>
              <p:nvPr/>
            </p:nvSpPr>
            <p:spPr>
              <a:xfrm>
                <a:off x="3879550" y="1841625"/>
                <a:ext cx="88750" cy="87250"/>
              </a:xfrm>
              <a:custGeom>
                <a:rect b="b" l="l" r="r" t="t"/>
                <a:pathLst>
                  <a:path extrusionOk="0" h="3490" w="3550">
                    <a:moveTo>
                      <a:pt x="1450" y="0"/>
                    </a:moveTo>
                    <a:lnTo>
                      <a:pt x="1" y="1434"/>
                    </a:lnTo>
                    <a:lnTo>
                      <a:pt x="2559" y="3490"/>
                    </a:lnTo>
                    <a:lnTo>
                      <a:pt x="3549" y="2506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g3835e14dea1_0_47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g3835e14dea1_0_47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3835e14dea1_0_47"/>
              <p:cNvSpPr/>
              <p:nvPr/>
            </p:nvSpPr>
            <p:spPr>
              <a:xfrm>
                <a:off x="3724125" y="1688025"/>
                <a:ext cx="100950" cy="99100"/>
              </a:xfrm>
              <a:custGeom>
                <a:rect b="b" l="l" r="r" t="t"/>
                <a:pathLst>
                  <a:path extrusionOk="0" fill="none" h="3964" w="4038">
                    <a:moveTo>
                      <a:pt x="1" y="3963"/>
                    </a:moveTo>
                    <a:lnTo>
                      <a:pt x="4037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g3835e14dea1_0_47"/>
              <p:cNvSpPr/>
              <p:nvPr/>
            </p:nvSpPr>
            <p:spPr>
              <a:xfrm>
                <a:off x="3791775" y="1743100"/>
                <a:ext cx="27925" cy="27950"/>
              </a:xfrm>
              <a:custGeom>
                <a:rect b="b" l="l" r="r" t="t"/>
                <a:pathLst>
                  <a:path extrusionOk="0" fill="none" h="1118" w="1117">
                    <a:moveTo>
                      <a:pt x="924" y="200"/>
                    </a:moveTo>
                    <a:cubicBezTo>
                      <a:pt x="1117" y="407"/>
                      <a:pt x="1117" y="725"/>
                      <a:pt x="917" y="925"/>
                    </a:cubicBezTo>
                    <a:cubicBezTo>
                      <a:pt x="710" y="1117"/>
                      <a:pt x="385" y="1117"/>
                      <a:pt x="193" y="910"/>
                    </a:cubicBezTo>
                    <a:cubicBezTo>
                      <a:pt x="0" y="711"/>
                      <a:pt x="0" y="385"/>
                      <a:pt x="207" y="193"/>
                    </a:cubicBezTo>
                    <a:cubicBezTo>
                      <a:pt x="400" y="1"/>
                      <a:pt x="725" y="1"/>
                      <a:pt x="924" y="2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g3835e14dea1_0_47"/>
              <p:cNvSpPr/>
              <p:nvPr/>
            </p:nvSpPr>
            <p:spPr>
              <a:xfrm>
                <a:off x="3814700" y="1719275"/>
                <a:ext cx="9450" cy="9450"/>
              </a:xfrm>
              <a:custGeom>
                <a:rect b="b" l="l" r="r" t="t"/>
                <a:pathLst>
                  <a:path extrusionOk="0" fill="none" h="378" w="378">
                    <a:moveTo>
                      <a:pt x="311" y="59"/>
                    </a:moveTo>
                    <a:cubicBezTo>
                      <a:pt x="377" y="126"/>
                      <a:pt x="377" y="244"/>
                      <a:pt x="311" y="311"/>
                    </a:cubicBezTo>
                    <a:cubicBezTo>
                      <a:pt x="251" y="377"/>
                      <a:pt x="126" y="377"/>
                      <a:pt x="67" y="311"/>
                    </a:cubicBezTo>
                    <a:cubicBezTo>
                      <a:pt x="0" y="244"/>
                      <a:pt x="0" y="126"/>
                      <a:pt x="67" y="59"/>
                    </a:cubicBezTo>
                    <a:cubicBezTo>
                      <a:pt x="140" y="0"/>
                      <a:pt x="251" y="0"/>
                      <a:pt x="311" y="5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g3835e14dea1_0_47"/>
              <p:cNvSpPr/>
              <p:nvPr/>
            </p:nvSpPr>
            <p:spPr>
              <a:xfrm>
                <a:off x="3721175" y="1731100"/>
                <a:ext cx="22200" cy="22200"/>
              </a:xfrm>
              <a:custGeom>
                <a:rect b="b" l="l" r="r" t="t"/>
                <a:pathLst>
                  <a:path extrusionOk="0" fill="none" h="888" w="888">
                    <a:moveTo>
                      <a:pt x="444" y="0"/>
                    </a:moveTo>
                    <a:cubicBezTo>
                      <a:pt x="688" y="0"/>
                      <a:pt x="887" y="200"/>
                      <a:pt x="887" y="444"/>
                    </a:cubicBezTo>
                    <a:cubicBezTo>
                      <a:pt x="887" y="688"/>
                      <a:pt x="688" y="887"/>
                      <a:pt x="444" y="887"/>
                    </a:cubicBezTo>
                    <a:cubicBezTo>
                      <a:pt x="200" y="887"/>
                      <a:pt x="0" y="688"/>
                      <a:pt x="0" y="444"/>
                    </a:cubicBezTo>
                    <a:cubicBezTo>
                      <a:pt x="0" y="200"/>
                      <a:pt x="200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g3835e14dea1_0_47"/>
              <p:cNvSpPr/>
              <p:nvPr/>
            </p:nvSpPr>
            <p:spPr>
              <a:xfrm>
                <a:off x="3827250" y="1790600"/>
                <a:ext cx="45875" cy="45125"/>
              </a:xfrm>
              <a:custGeom>
                <a:rect b="b" l="l" r="r" t="t"/>
                <a:pathLst>
                  <a:path extrusionOk="0" fill="none" h="1805" w="1835">
                    <a:moveTo>
                      <a:pt x="1" y="1805"/>
                    </a:moveTo>
                    <a:lnTo>
                      <a:pt x="1834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0" name="Google Shape;450;g3835e14dea1_0_47"/>
          <p:cNvGrpSpPr/>
          <p:nvPr/>
        </p:nvGrpSpPr>
        <p:grpSpPr>
          <a:xfrm rot="-1676720">
            <a:off x="8437940" y="2985628"/>
            <a:ext cx="412841" cy="371506"/>
            <a:chOff x="2995750" y="2186550"/>
            <a:chExt cx="181525" cy="163350"/>
          </a:xfrm>
        </p:grpSpPr>
        <p:sp>
          <p:nvSpPr>
            <p:cNvPr id="451" name="Google Shape;451;g3835e14dea1_0_47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835e14dea1_0_47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835e14dea1_0_47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4" name="Google Shape;454;g3835e14dea1_0_47"/>
          <p:cNvSpPr/>
          <p:nvPr/>
        </p:nvSpPr>
        <p:spPr>
          <a:xfrm rot="-779224">
            <a:off x="1034478" y="619940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3835e14dea1_0_47"/>
          <p:cNvSpPr/>
          <p:nvPr/>
        </p:nvSpPr>
        <p:spPr>
          <a:xfrm rot="-779224">
            <a:off x="6832628" y="44927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Jeux de Données Choisi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61" name="Google Shape;461;p4"/>
          <p:cNvSpPr txBox="1"/>
          <p:nvPr>
            <p:ph idx="1" type="subTitle"/>
          </p:nvPr>
        </p:nvSpPr>
        <p:spPr>
          <a:xfrm>
            <a:off x="4842931" y="1348200"/>
            <a:ext cx="32541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Spotify Top Hit Playlist (2010-2023)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porter mondiale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Donne des caractéristiques/ métriques sur les chansons</a:t>
            </a:r>
            <a:endParaRPr/>
          </a:p>
        </p:txBody>
      </p:sp>
      <p:sp>
        <p:nvSpPr>
          <p:cNvPr id="462" name="Google Shape;462;p4"/>
          <p:cNvSpPr txBox="1"/>
          <p:nvPr>
            <p:ph idx="2" type="subTitle"/>
          </p:nvPr>
        </p:nvSpPr>
        <p:spPr>
          <a:xfrm>
            <a:off x="1006050" y="1348200"/>
            <a:ext cx="3254100" cy="24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Billboard "The Hot 100" Songs (1958-2021)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Plus </a:t>
            </a:r>
            <a:r>
              <a:rPr lang="en"/>
              <a:t>centré</a:t>
            </a:r>
            <a:r>
              <a:rPr lang="en"/>
              <a:t> sur l’opinion des US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Donne des stats de durée de vie</a:t>
            </a:r>
            <a:endParaRPr/>
          </a:p>
        </p:txBody>
      </p:sp>
      <p:grpSp>
        <p:nvGrpSpPr>
          <p:cNvPr id="463" name="Google Shape;463;p4"/>
          <p:cNvGrpSpPr/>
          <p:nvPr/>
        </p:nvGrpSpPr>
        <p:grpSpPr>
          <a:xfrm>
            <a:off x="6870033" y="3059704"/>
            <a:ext cx="2549326" cy="2580536"/>
            <a:chOff x="3467975" y="2073900"/>
            <a:chExt cx="334900" cy="339000"/>
          </a:xfrm>
        </p:grpSpPr>
        <p:sp>
          <p:nvSpPr>
            <p:cNvPr id="464" name="Google Shape;464;p4"/>
            <p:cNvSpPr/>
            <p:nvPr/>
          </p:nvSpPr>
          <p:spPr>
            <a:xfrm>
              <a:off x="3574425" y="2364100"/>
              <a:ext cx="17025" cy="15375"/>
            </a:xfrm>
            <a:custGeom>
              <a:rect b="b" l="l" r="r" t="t"/>
              <a:pathLst>
                <a:path extrusionOk="0" h="615" w="681">
                  <a:moveTo>
                    <a:pt x="334" y="1"/>
                  </a:moveTo>
                  <a:cubicBezTo>
                    <a:pt x="254" y="1"/>
                    <a:pt x="174" y="30"/>
                    <a:pt x="119" y="90"/>
                  </a:cubicBezTo>
                  <a:cubicBezTo>
                    <a:pt x="0" y="208"/>
                    <a:pt x="0" y="407"/>
                    <a:pt x="126" y="526"/>
                  </a:cubicBezTo>
                  <a:cubicBezTo>
                    <a:pt x="189" y="585"/>
                    <a:pt x="268" y="614"/>
                    <a:pt x="347" y="614"/>
                  </a:cubicBezTo>
                  <a:cubicBezTo>
                    <a:pt x="425" y="614"/>
                    <a:pt x="503" y="585"/>
                    <a:pt x="562" y="526"/>
                  </a:cubicBezTo>
                  <a:cubicBezTo>
                    <a:pt x="680" y="407"/>
                    <a:pt x="680" y="208"/>
                    <a:pt x="555" y="90"/>
                  </a:cubicBezTo>
                  <a:cubicBezTo>
                    <a:pt x="496" y="30"/>
                    <a:pt x="414" y="1"/>
                    <a:pt x="334" y="1"/>
                  </a:cubicBezTo>
                  <a:close/>
                </a:path>
              </a:pathLst>
            </a:custGeom>
            <a:solidFill>
              <a:srgbClr val="6B6F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3536900" y="2370200"/>
              <a:ext cx="16300" cy="14500"/>
            </a:xfrm>
            <a:custGeom>
              <a:rect b="b" l="l" r="r" t="t"/>
              <a:pathLst>
                <a:path extrusionOk="0" h="580" w="652">
                  <a:moveTo>
                    <a:pt x="324" y="1"/>
                  </a:moveTo>
                  <a:cubicBezTo>
                    <a:pt x="245" y="1"/>
                    <a:pt x="169" y="32"/>
                    <a:pt x="111" y="89"/>
                  </a:cubicBezTo>
                  <a:cubicBezTo>
                    <a:pt x="1" y="200"/>
                    <a:pt x="1" y="385"/>
                    <a:pt x="126" y="496"/>
                  </a:cubicBezTo>
                  <a:cubicBezTo>
                    <a:pt x="182" y="552"/>
                    <a:pt x="256" y="579"/>
                    <a:pt x="331" y="579"/>
                  </a:cubicBezTo>
                  <a:cubicBezTo>
                    <a:pt x="405" y="579"/>
                    <a:pt x="481" y="552"/>
                    <a:pt x="540" y="496"/>
                  </a:cubicBezTo>
                  <a:cubicBezTo>
                    <a:pt x="651" y="378"/>
                    <a:pt x="651" y="193"/>
                    <a:pt x="533" y="89"/>
                  </a:cubicBezTo>
                  <a:cubicBezTo>
                    <a:pt x="472" y="29"/>
                    <a:pt x="397" y="1"/>
                    <a:pt x="324" y="1"/>
                  </a:cubicBezTo>
                  <a:close/>
                </a:path>
              </a:pathLst>
            </a:custGeom>
            <a:solidFill>
              <a:srgbClr val="6B6F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3752950" y="2158200"/>
              <a:ext cx="15550" cy="15025"/>
            </a:xfrm>
            <a:custGeom>
              <a:rect b="b" l="l" r="r" t="t"/>
              <a:pathLst>
                <a:path extrusionOk="0" h="601" w="622">
                  <a:moveTo>
                    <a:pt x="319" y="1"/>
                  </a:moveTo>
                  <a:cubicBezTo>
                    <a:pt x="162" y="1"/>
                    <a:pt x="23" y="117"/>
                    <a:pt x="8" y="275"/>
                  </a:cubicBezTo>
                  <a:cubicBezTo>
                    <a:pt x="1" y="445"/>
                    <a:pt x="119" y="593"/>
                    <a:pt x="289" y="600"/>
                  </a:cubicBezTo>
                  <a:cubicBezTo>
                    <a:pt x="294" y="600"/>
                    <a:pt x="298" y="600"/>
                    <a:pt x="303" y="600"/>
                  </a:cubicBezTo>
                  <a:cubicBezTo>
                    <a:pt x="453" y="600"/>
                    <a:pt x="593" y="484"/>
                    <a:pt x="614" y="326"/>
                  </a:cubicBezTo>
                  <a:cubicBezTo>
                    <a:pt x="622" y="156"/>
                    <a:pt x="504" y="9"/>
                    <a:pt x="333" y="1"/>
                  </a:cubicBezTo>
                  <a:cubicBezTo>
                    <a:pt x="329" y="1"/>
                    <a:pt x="324" y="1"/>
                    <a:pt x="31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3747050" y="2152125"/>
              <a:ext cx="12400" cy="12225"/>
            </a:xfrm>
            <a:custGeom>
              <a:rect b="b" l="l" r="r" t="t"/>
              <a:pathLst>
                <a:path extrusionOk="0" fill="none" h="489" w="496">
                  <a:moveTo>
                    <a:pt x="0" y="0"/>
                  </a:moveTo>
                  <a:lnTo>
                    <a:pt x="496" y="488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3769225" y="2142675"/>
              <a:ext cx="15350" cy="15050"/>
            </a:xfrm>
            <a:custGeom>
              <a:rect b="b" l="l" r="r" t="t"/>
              <a:pathLst>
                <a:path extrusionOk="0" h="602" w="614">
                  <a:moveTo>
                    <a:pt x="318" y="1"/>
                  </a:moveTo>
                  <a:cubicBezTo>
                    <a:pt x="154" y="1"/>
                    <a:pt x="15" y="117"/>
                    <a:pt x="8" y="282"/>
                  </a:cubicBezTo>
                  <a:cubicBezTo>
                    <a:pt x="0" y="445"/>
                    <a:pt x="119" y="593"/>
                    <a:pt x="281" y="600"/>
                  </a:cubicBezTo>
                  <a:cubicBezTo>
                    <a:pt x="290" y="601"/>
                    <a:pt x="299" y="601"/>
                    <a:pt x="308" y="601"/>
                  </a:cubicBezTo>
                  <a:cubicBezTo>
                    <a:pt x="466" y="601"/>
                    <a:pt x="593" y="480"/>
                    <a:pt x="607" y="326"/>
                  </a:cubicBezTo>
                  <a:cubicBezTo>
                    <a:pt x="614" y="156"/>
                    <a:pt x="496" y="9"/>
                    <a:pt x="333" y="1"/>
                  </a:cubicBezTo>
                  <a:cubicBezTo>
                    <a:pt x="328" y="1"/>
                    <a:pt x="323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3763125" y="2136600"/>
              <a:ext cx="12600" cy="12400"/>
            </a:xfrm>
            <a:custGeom>
              <a:rect b="b" l="l" r="r" t="t"/>
              <a:pathLst>
                <a:path extrusionOk="0" fill="none" h="496" w="504">
                  <a:moveTo>
                    <a:pt x="0" y="0"/>
                  </a:moveTo>
                  <a:lnTo>
                    <a:pt x="503" y="496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3787325" y="2124950"/>
              <a:ext cx="15550" cy="15000"/>
            </a:xfrm>
            <a:custGeom>
              <a:rect b="b" l="l" r="r" t="t"/>
              <a:pathLst>
                <a:path extrusionOk="0" h="600" w="622">
                  <a:moveTo>
                    <a:pt x="319" y="0"/>
                  </a:moveTo>
                  <a:cubicBezTo>
                    <a:pt x="162" y="0"/>
                    <a:pt x="23" y="116"/>
                    <a:pt x="16" y="274"/>
                  </a:cubicBezTo>
                  <a:cubicBezTo>
                    <a:pt x="1" y="444"/>
                    <a:pt x="127" y="592"/>
                    <a:pt x="289" y="599"/>
                  </a:cubicBezTo>
                  <a:cubicBezTo>
                    <a:pt x="294" y="600"/>
                    <a:pt x="299" y="600"/>
                    <a:pt x="304" y="600"/>
                  </a:cubicBezTo>
                  <a:cubicBezTo>
                    <a:pt x="468" y="600"/>
                    <a:pt x="607" y="484"/>
                    <a:pt x="614" y="326"/>
                  </a:cubicBezTo>
                  <a:cubicBezTo>
                    <a:pt x="622" y="156"/>
                    <a:pt x="504" y="8"/>
                    <a:pt x="334" y="0"/>
                  </a:cubicBezTo>
                  <a:cubicBezTo>
                    <a:pt x="329" y="0"/>
                    <a:pt x="324" y="0"/>
                    <a:pt x="3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3781425" y="2118850"/>
              <a:ext cx="12775" cy="12400"/>
            </a:xfrm>
            <a:custGeom>
              <a:rect b="b" l="l" r="r" t="t"/>
              <a:pathLst>
                <a:path extrusionOk="0" fill="none" h="496" w="511">
                  <a:moveTo>
                    <a:pt x="0" y="1"/>
                  </a:moveTo>
                  <a:lnTo>
                    <a:pt x="510" y="496"/>
                  </a:lnTo>
                </a:path>
              </a:pathLst>
            </a:custGeom>
            <a:solidFill>
              <a:schemeClr val="dk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3730975" y="2073900"/>
              <a:ext cx="15550" cy="15050"/>
            </a:xfrm>
            <a:custGeom>
              <a:rect b="b" l="l" r="r" t="t"/>
              <a:pathLst>
                <a:path extrusionOk="0" h="602" w="622">
                  <a:moveTo>
                    <a:pt x="307" y="1"/>
                  </a:moveTo>
                  <a:cubicBezTo>
                    <a:pt x="155" y="1"/>
                    <a:pt x="29" y="122"/>
                    <a:pt x="15" y="276"/>
                  </a:cubicBezTo>
                  <a:cubicBezTo>
                    <a:pt x="0" y="446"/>
                    <a:pt x="126" y="593"/>
                    <a:pt x="288" y="601"/>
                  </a:cubicBezTo>
                  <a:cubicBezTo>
                    <a:pt x="293" y="601"/>
                    <a:pt x="298" y="601"/>
                    <a:pt x="303" y="601"/>
                  </a:cubicBezTo>
                  <a:cubicBezTo>
                    <a:pt x="467" y="601"/>
                    <a:pt x="607" y="485"/>
                    <a:pt x="614" y="320"/>
                  </a:cubicBezTo>
                  <a:cubicBezTo>
                    <a:pt x="621" y="157"/>
                    <a:pt x="503" y="9"/>
                    <a:pt x="333" y="2"/>
                  </a:cubicBezTo>
                  <a:cubicBezTo>
                    <a:pt x="324" y="1"/>
                    <a:pt x="315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3740025" y="2082625"/>
              <a:ext cx="12600" cy="12225"/>
            </a:xfrm>
            <a:custGeom>
              <a:rect b="b" l="l" r="r" t="t"/>
              <a:pathLst>
                <a:path extrusionOk="0" fill="none" h="489" w="504">
                  <a:moveTo>
                    <a:pt x="503" y="488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3713225" y="2090000"/>
              <a:ext cx="15550" cy="15050"/>
            </a:xfrm>
            <a:custGeom>
              <a:rect b="b" l="l" r="r" t="t"/>
              <a:pathLst>
                <a:path extrusionOk="0" h="602" w="622">
                  <a:moveTo>
                    <a:pt x="319" y="1"/>
                  </a:moveTo>
                  <a:cubicBezTo>
                    <a:pt x="162" y="1"/>
                    <a:pt x="22" y="117"/>
                    <a:pt x="8" y="282"/>
                  </a:cubicBezTo>
                  <a:cubicBezTo>
                    <a:pt x="0" y="445"/>
                    <a:pt x="119" y="593"/>
                    <a:pt x="289" y="600"/>
                  </a:cubicBezTo>
                  <a:cubicBezTo>
                    <a:pt x="297" y="601"/>
                    <a:pt x="306" y="601"/>
                    <a:pt x="315" y="601"/>
                  </a:cubicBezTo>
                  <a:cubicBezTo>
                    <a:pt x="467" y="601"/>
                    <a:pt x="600" y="480"/>
                    <a:pt x="614" y="327"/>
                  </a:cubicBezTo>
                  <a:cubicBezTo>
                    <a:pt x="621" y="156"/>
                    <a:pt x="503" y="9"/>
                    <a:pt x="333" y="1"/>
                  </a:cubicBezTo>
                  <a:cubicBezTo>
                    <a:pt x="328" y="1"/>
                    <a:pt x="323" y="1"/>
                    <a:pt x="31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3722275" y="2098900"/>
              <a:ext cx="12400" cy="12225"/>
            </a:xfrm>
            <a:custGeom>
              <a:rect b="b" l="l" r="r" t="t"/>
              <a:pathLst>
                <a:path extrusionOk="0" fill="none" h="489" w="496">
                  <a:moveTo>
                    <a:pt x="496" y="488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3698625" y="2107575"/>
              <a:ext cx="15550" cy="15025"/>
            </a:xfrm>
            <a:custGeom>
              <a:rect b="b" l="l" r="r" t="t"/>
              <a:pathLst>
                <a:path extrusionOk="0" h="601" w="622">
                  <a:moveTo>
                    <a:pt x="319" y="0"/>
                  </a:moveTo>
                  <a:cubicBezTo>
                    <a:pt x="162" y="0"/>
                    <a:pt x="22" y="117"/>
                    <a:pt x="15" y="281"/>
                  </a:cubicBezTo>
                  <a:cubicBezTo>
                    <a:pt x="0" y="444"/>
                    <a:pt x="126" y="592"/>
                    <a:pt x="289" y="599"/>
                  </a:cubicBezTo>
                  <a:cubicBezTo>
                    <a:pt x="298" y="600"/>
                    <a:pt x="307" y="601"/>
                    <a:pt x="316" y="601"/>
                  </a:cubicBezTo>
                  <a:cubicBezTo>
                    <a:pt x="474" y="601"/>
                    <a:pt x="607" y="480"/>
                    <a:pt x="614" y="326"/>
                  </a:cubicBezTo>
                  <a:cubicBezTo>
                    <a:pt x="621" y="156"/>
                    <a:pt x="503" y="8"/>
                    <a:pt x="333" y="1"/>
                  </a:cubicBezTo>
                  <a:cubicBezTo>
                    <a:pt x="328" y="0"/>
                    <a:pt x="323" y="0"/>
                    <a:pt x="31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3707500" y="2116450"/>
              <a:ext cx="12400" cy="12225"/>
            </a:xfrm>
            <a:custGeom>
              <a:rect b="b" l="l" r="r" t="t"/>
              <a:pathLst>
                <a:path extrusionOk="0" fill="none" h="489" w="496">
                  <a:moveTo>
                    <a:pt x="496" y="488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cap="rnd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3708600" y="2085850"/>
              <a:ext cx="80800" cy="80050"/>
            </a:xfrm>
            <a:custGeom>
              <a:rect b="b" l="l" r="r" t="t"/>
              <a:pathLst>
                <a:path extrusionOk="0" h="3202" w="3232">
                  <a:moveTo>
                    <a:pt x="2148" y="1"/>
                  </a:moveTo>
                  <a:cubicBezTo>
                    <a:pt x="2096" y="1"/>
                    <a:pt x="2045" y="19"/>
                    <a:pt x="2004" y="56"/>
                  </a:cubicBezTo>
                  <a:lnTo>
                    <a:pt x="82" y="2008"/>
                  </a:lnTo>
                  <a:cubicBezTo>
                    <a:pt x="1" y="2089"/>
                    <a:pt x="1" y="2208"/>
                    <a:pt x="82" y="2296"/>
                  </a:cubicBezTo>
                  <a:lnTo>
                    <a:pt x="954" y="3147"/>
                  </a:lnTo>
                  <a:cubicBezTo>
                    <a:pt x="995" y="3184"/>
                    <a:pt x="1045" y="3202"/>
                    <a:pt x="1096" y="3202"/>
                  </a:cubicBezTo>
                  <a:cubicBezTo>
                    <a:pt x="1146" y="3202"/>
                    <a:pt x="1198" y="3184"/>
                    <a:pt x="1243" y="3147"/>
                  </a:cubicBezTo>
                  <a:lnTo>
                    <a:pt x="3157" y="1195"/>
                  </a:lnTo>
                  <a:cubicBezTo>
                    <a:pt x="3231" y="1114"/>
                    <a:pt x="3231" y="988"/>
                    <a:pt x="3157" y="907"/>
                  </a:cubicBezTo>
                  <a:lnTo>
                    <a:pt x="2292" y="56"/>
                  </a:lnTo>
                  <a:cubicBezTo>
                    <a:pt x="2252" y="19"/>
                    <a:pt x="2200" y="1"/>
                    <a:pt x="2148" y="1"/>
                  </a:cubicBezTo>
                  <a:close/>
                </a:path>
              </a:pathLst>
            </a:custGeom>
            <a:solidFill>
              <a:srgbClr val="9C75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3708600" y="2085850"/>
              <a:ext cx="80800" cy="80050"/>
            </a:xfrm>
            <a:custGeom>
              <a:rect b="b" l="l" r="r" t="t"/>
              <a:pathLst>
                <a:path extrusionOk="0" h="3202" w="3232">
                  <a:moveTo>
                    <a:pt x="2148" y="1"/>
                  </a:moveTo>
                  <a:cubicBezTo>
                    <a:pt x="2096" y="1"/>
                    <a:pt x="2045" y="19"/>
                    <a:pt x="2004" y="56"/>
                  </a:cubicBezTo>
                  <a:lnTo>
                    <a:pt x="82" y="2008"/>
                  </a:lnTo>
                  <a:cubicBezTo>
                    <a:pt x="1" y="2089"/>
                    <a:pt x="1" y="2208"/>
                    <a:pt x="82" y="2296"/>
                  </a:cubicBezTo>
                  <a:lnTo>
                    <a:pt x="954" y="3147"/>
                  </a:lnTo>
                  <a:cubicBezTo>
                    <a:pt x="995" y="3184"/>
                    <a:pt x="1045" y="3202"/>
                    <a:pt x="1096" y="3202"/>
                  </a:cubicBezTo>
                  <a:cubicBezTo>
                    <a:pt x="1146" y="3202"/>
                    <a:pt x="1198" y="3184"/>
                    <a:pt x="1243" y="3147"/>
                  </a:cubicBezTo>
                  <a:lnTo>
                    <a:pt x="3157" y="1195"/>
                  </a:lnTo>
                  <a:cubicBezTo>
                    <a:pt x="3231" y="1114"/>
                    <a:pt x="3231" y="988"/>
                    <a:pt x="3157" y="907"/>
                  </a:cubicBezTo>
                  <a:lnTo>
                    <a:pt x="2292" y="56"/>
                  </a:lnTo>
                  <a:cubicBezTo>
                    <a:pt x="2252" y="19"/>
                    <a:pt x="2200" y="1"/>
                    <a:pt x="21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3708600" y="2085850"/>
              <a:ext cx="67300" cy="67225"/>
            </a:xfrm>
            <a:custGeom>
              <a:rect b="b" l="l" r="r" t="t"/>
              <a:pathLst>
                <a:path extrusionOk="0" h="2689" w="2692">
                  <a:moveTo>
                    <a:pt x="2144" y="1"/>
                  </a:moveTo>
                  <a:cubicBezTo>
                    <a:pt x="2093" y="1"/>
                    <a:pt x="2041" y="19"/>
                    <a:pt x="2004" y="56"/>
                  </a:cubicBezTo>
                  <a:lnTo>
                    <a:pt x="82" y="2008"/>
                  </a:lnTo>
                  <a:cubicBezTo>
                    <a:pt x="1" y="2089"/>
                    <a:pt x="1" y="2222"/>
                    <a:pt x="82" y="2296"/>
                  </a:cubicBezTo>
                  <a:lnTo>
                    <a:pt x="488" y="2688"/>
                  </a:lnTo>
                  <a:lnTo>
                    <a:pt x="2692" y="456"/>
                  </a:lnTo>
                  <a:lnTo>
                    <a:pt x="2285" y="56"/>
                  </a:lnTo>
                  <a:cubicBezTo>
                    <a:pt x="2248" y="19"/>
                    <a:pt x="2196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1" name="Google Shape;481;p4"/>
            <p:cNvGrpSpPr/>
            <p:nvPr/>
          </p:nvGrpSpPr>
          <p:grpSpPr>
            <a:xfrm>
              <a:off x="3467975" y="2101850"/>
              <a:ext cx="304600" cy="311050"/>
              <a:chOff x="3467975" y="2101850"/>
              <a:chExt cx="304600" cy="311050"/>
            </a:xfrm>
          </p:grpSpPr>
          <p:sp>
            <p:nvSpPr>
              <p:cNvPr id="482" name="Google Shape;482;p4"/>
              <p:cNvSpPr/>
              <p:nvPr/>
            </p:nvSpPr>
            <p:spPr>
              <a:xfrm>
                <a:off x="3470925" y="2191275"/>
                <a:ext cx="238450" cy="221625"/>
              </a:xfrm>
              <a:custGeom>
                <a:rect b="b" l="l" r="r" t="t"/>
                <a:pathLst>
                  <a:path extrusionOk="0" h="8865" w="9538">
                    <a:moveTo>
                      <a:pt x="6752" y="0"/>
                    </a:moveTo>
                    <a:cubicBezTo>
                      <a:pt x="6246" y="0"/>
                      <a:pt x="5766" y="176"/>
                      <a:pt x="5412" y="534"/>
                    </a:cubicBezTo>
                    <a:cubicBezTo>
                      <a:pt x="5005" y="940"/>
                      <a:pt x="4850" y="1502"/>
                      <a:pt x="4917" y="2079"/>
                    </a:cubicBezTo>
                    <a:cubicBezTo>
                      <a:pt x="4824" y="2524"/>
                      <a:pt x="4564" y="2599"/>
                      <a:pt x="4378" y="2599"/>
                    </a:cubicBezTo>
                    <a:cubicBezTo>
                      <a:pt x="4357" y="2599"/>
                      <a:pt x="4337" y="2598"/>
                      <a:pt x="4318" y="2596"/>
                    </a:cubicBezTo>
                    <a:cubicBezTo>
                      <a:pt x="3932" y="2461"/>
                      <a:pt x="3536" y="2393"/>
                      <a:pt x="3150" y="2393"/>
                    </a:cubicBezTo>
                    <a:cubicBezTo>
                      <a:pt x="2397" y="2393"/>
                      <a:pt x="1682" y="2653"/>
                      <a:pt x="1154" y="3180"/>
                    </a:cubicBezTo>
                    <a:cubicBezTo>
                      <a:pt x="0" y="4349"/>
                      <a:pt x="178" y="6404"/>
                      <a:pt x="1560" y="7749"/>
                    </a:cubicBezTo>
                    <a:cubicBezTo>
                      <a:pt x="2318" y="8487"/>
                      <a:pt x="3274" y="8864"/>
                      <a:pt x="4175" y="8864"/>
                    </a:cubicBezTo>
                    <a:cubicBezTo>
                      <a:pt x="4928" y="8864"/>
                      <a:pt x="5642" y="8602"/>
                      <a:pt x="6173" y="8067"/>
                    </a:cubicBezTo>
                    <a:cubicBezTo>
                      <a:pt x="6935" y="7291"/>
                      <a:pt x="7112" y="6145"/>
                      <a:pt x="6765" y="5066"/>
                    </a:cubicBezTo>
                    <a:cubicBezTo>
                      <a:pt x="6765" y="5066"/>
                      <a:pt x="6521" y="4437"/>
                      <a:pt x="7327" y="4312"/>
                    </a:cubicBezTo>
                    <a:cubicBezTo>
                      <a:pt x="7365" y="4314"/>
                      <a:pt x="7403" y="4315"/>
                      <a:pt x="7441" y="4315"/>
                    </a:cubicBezTo>
                    <a:cubicBezTo>
                      <a:pt x="7933" y="4315"/>
                      <a:pt x="8411" y="4137"/>
                      <a:pt x="8761" y="3787"/>
                    </a:cubicBezTo>
                    <a:cubicBezTo>
                      <a:pt x="9537" y="3003"/>
                      <a:pt x="9419" y="1635"/>
                      <a:pt x="8495" y="741"/>
                    </a:cubicBezTo>
                    <a:cubicBezTo>
                      <a:pt x="7992" y="250"/>
                      <a:pt x="7354" y="0"/>
                      <a:pt x="67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3467975" y="2180125"/>
                <a:ext cx="234925" cy="219625"/>
              </a:xfrm>
              <a:custGeom>
                <a:rect b="b" l="l" r="r" t="t"/>
                <a:pathLst>
                  <a:path extrusionOk="0" h="8785" w="9397">
                    <a:moveTo>
                      <a:pt x="6733" y="1"/>
                    </a:moveTo>
                    <a:cubicBezTo>
                      <a:pt x="6227" y="1"/>
                      <a:pt x="5742" y="180"/>
                      <a:pt x="5382" y="544"/>
                    </a:cubicBezTo>
                    <a:cubicBezTo>
                      <a:pt x="4990" y="950"/>
                      <a:pt x="4820" y="1505"/>
                      <a:pt x="4879" y="2074"/>
                    </a:cubicBezTo>
                    <a:cubicBezTo>
                      <a:pt x="4779" y="2515"/>
                      <a:pt x="4509" y="2594"/>
                      <a:pt x="4327" y="2594"/>
                    </a:cubicBezTo>
                    <a:cubicBezTo>
                      <a:pt x="4308" y="2594"/>
                      <a:pt x="4290" y="2593"/>
                      <a:pt x="4273" y="2591"/>
                    </a:cubicBezTo>
                    <a:cubicBezTo>
                      <a:pt x="3918" y="2473"/>
                      <a:pt x="3552" y="2413"/>
                      <a:pt x="3193" y="2413"/>
                    </a:cubicBezTo>
                    <a:cubicBezTo>
                      <a:pt x="2433" y="2413"/>
                      <a:pt x="1703" y="2682"/>
                      <a:pt x="1161" y="3235"/>
                    </a:cubicBezTo>
                    <a:cubicBezTo>
                      <a:pt x="0" y="4410"/>
                      <a:pt x="148" y="6421"/>
                      <a:pt x="1486" y="7737"/>
                    </a:cubicBezTo>
                    <a:cubicBezTo>
                      <a:pt x="2200" y="8431"/>
                      <a:pt x="3110" y="8784"/>
                      <a:pt x="3979" y="8784"/>
                    </a:cubicBezTo>
                    <a:cubicBezTo>
                      <a:pt x="4739" y="8784"/>
                      <a:pt x="5469" y="8514"/>
                      <a:pt x="6010" y="7966"/>
                    </a:cubicBezTo>
                    <a:cubicBezTo>
                      <a:pt x="6779" y="7190"/>
                      <a:pt x="6972" y="6066"/>
                      <a:pt x="6639" y="5002"/>
                    </a:cubicBezTo>
                    <a:cubicBezTo>
                      <a:pt x="6639" y="5002"/>
                      <a:pt x="6410" y="4381"/>
                      <a:pt x="7208" y="4255"/>
                    </a:cubicBezTo>
                    <a:cubicBezTo>
                      <a:pt x="7228" y="4255"/>
                      <a:pt x="7248" y="4256"/>
                      <a:pt x="7267" y="4256"/>
                    </a:cubicBezTo>
                    <a:cubicBezTo>
                      <a:pt x="7778" y="4256"/>
                      <a:pt x="8264" y="4071"/>
                      <a:pt x="8628" y="3708"/>
                    </a:cubicBezTo>
                    <a:cubicBezTo>
                      <a:pt x="9396" y="2924"/>
                      <a:pt x="9300" y="1571"/>
                      <a:pt x="8406" y="706"/>
                    </a:cubicBezTo>
                    <a:cubicBezTo>
                      <a:pt x="7927" y="239"/>
                      <a:pt x="7316" y="1"/>
                      <a:pt x="6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3531000" y="2292850"/>
                <a:ext cx="54725" cy="52525"/>
              </a:xfrm>
              <a:custGeom>
                <a:rect b="b" l="l" r="r" t="t"/>
                <a:pathLst>
                  <a:path extrusionOk="0" h="2101" w="2189">
                    <a:moveTo>
                      <a:pt x="451" y="1"/>
                    </a:moveTo>
                    <a:cubicBezTo>
                      <a:pt x="384" y="1"/>
                      <a:pt x="318" y="27"/>
                      <a:pt x="266" y="79"/>
                    </a:cubicBezTo>
                    <a:lnTo>
                      <a:pt x="111" y="241"/>
                    </a:lnTo>
                    <a:cubicBezTo>
                      <a:pt x="0" y="352"/>
                      <a:pt x="7" y="522"/>
                      <a:pt x="111" y="611"/>
                    </a:cubicBezTo>
                    <a:lnTo>
                      <a:pt x="1560" y="2023"/>
                    </a:lnTo>
                    <a:cubicBezTo>
                      <a:pt x="1612" y="2075"/>
                      <a:pt x="1678" y="2100"/>
                      <a:pt x="1745" y="2100"/>
                    </a:cubicBezTo>
                    <a:cubicBezTo>
                      <a:pt x="1811" y="2100"/>
                      <a:pt x="1878" y="2075"/>
                      <a:pt x="1930" y="2023"/>
                    </a:cubicBezTo>
                    <a:lnTo>
                      <a:pt x="2085" y="1860"/>
                    </a:lnTo>
                    <a:cubicBezTo>
                      <a:pt x="2188" y="1757"/>
                      <a:pt x="2188" y="1594"/>
                      <a:pt x="2085" y="1491"/>
                    </a:cubicBezTo>
                    <a:lnTo>
                      <a:pt x="636" y="79"/>
                    </a:lnTo>
                    <a:cubicBezTo>
                      <a:pt x="584" y="27"/>
                      <a:pt x="518" y="1"/>
                      <a:pt x="4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3596775" y="2144350"/>
                <a:ext cx="134575" cy="135700"/>
              </a:xfrm>
              <a:custGeom>
                <a:rect b="b" l="l" r="r" t="t"/>
                <a:pathLst>
                  <a:path extrusionOk="0" h="5428" w="5383">
                    <a:moveTo>
                      <a:pt x="4607" y="1"/>
                    </a:moveTo>
                    <a:lnTo>
                      <a:pt x="1" y="4666"/>
                    </a:lnTo>
                    <a:lnTo>
                      <a:pt x="777" y="5427"/>
                    </a:lnTo>
                    <a:lnTo>
                      <a:pt x="5383" y="755"/>
                    </a:lnTo>
                    <a:lnTo>
                      <a:pt x="4607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3568125" y="2254525"/>
                <a:ext cx="57875" cy="51350"/>
              </a:xfrm>
              <a:custGeom>
                <a:rect b="b" l="l" r="r" t="t"/>
                <a:pathLst>
                  <a:path extrusionOk="0" h="2054" w="2315">
                    <a:moveTo>
                      <a:pt x="1157" y="0"/>
                    </a:moveTo>
                    <a:cubicBezTo>
                      <a:pt x="713" y="0"/>
                      <a:pt x="304" y="283"/>
                      <a:pt x="171" y="724"/>
                    </a:cubicBezTo>
                    <a:cubicBezTo>
                      <a:pt x="1" y="1271"/>
                      <a:pt x="319" y="1841"/>
                      <a:pt x="866" y="2011"/>
                    </a:cubicBezTo>
                    <a:cubicBezTo>
                      <a:pt x="965" y="2040"/>
                      <a:pt x="1064" y="2054"/>
                      <a:pt x="1162" y="2054"/>
                    </a:cubicBezTo>
                    <a:cubicBezTo>
                      <a:pt x="1607" y="2054"/>
                      <a:pt x="2019" y="1766"/>
                      <a:pt x="2152" y="1323"/>
                    </a:cubicBezTo>
                    <a:cubicBezTo>
                      <a:pt x="2315" y="784"/>
                      <a:pt x="2004" y="207"/>
                      <a:pt x="1457" y="44"/>
                    </a:cubicBezTo>
                    <a:cubicBezTo>
                      <a:pt x="1357" y="14"/>
                      <a:pt x="1256" y="0"/>
                      <a:pt x="1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3561675" y="2320075"/>
                <a:ext cx="7600" cy="6900"/>
              </a:xfrm>
              <a:custGeom>
                <a:rect b="b" l="l" r="r" t="t"/>
                <a:pathLst>
                  <a:path extrusionOk="0" h="276" w="304">
                    <a:moveTo>
                      <a:pt x="158" y="0"/>
                    </a:moveTo>
                    <a:cubicBezTo>
                      <a:pt x="122" y="0"/>
                      <a:pt x="85" y="13"/>
                      <a:pt x="59" y="39"/>
                    </a:cubicBezTo>
                    <a:cubicBezTo>
                      <a:pt x="0" y="98"/>
                      <a:pt x="0" y="180"/>
                      <a:pt x="59" y="232"/>
                    </a:cubicBezTo>
                    <a:cubicBezTo>
                      <a:pt x="85" y="261"/>
                      <a:pt x="122" y="276"/>
                      <a:pt x="158" y="276"/>
                    </a:cubicBezTo>
                    <a:cubicBezTo>
                      <a:pt x="194" y="276"/>
                      <a:pt x="229" y="261"/>
                      <a:pt x="252" y="232"/>
                    </a:cubicBezTo>
                    <a:cubicBezTo>
                      <a:pt x="303" y="180"/>
                      <a:pt x="303" y="98"/>
                      <a:pt x="252" y="39"/>
                    </a:cubicBezTo>
                    <a:cubicBezTo>
                      <a:pt x="229" y="13"/>
                      <a:pt x="194" y="0"/>
                      <a:pt x="1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3555950" y="2314200"/>
                <a:ext cx="7600" cy="7050"/>
              </a:xfrm>
              <a:custGeom>
                <a:rect b="b" l="l" r="r" t="t"/>
                <a:pathLst>
                  <a:path extrusionOk="0" h="282" w="304">
                    <a:moveTo>
                      <a:pt x="149" y="1"/>
                    </a:moveTo>
                    <a:cubicBezTo>
                      <a:pt x="113" y="1"/>
                      <a:pt x="78" y="16"/>
                      <a:pt x="52" y="45"/>
                    </a:cubicBezTo>
                    <a:cubicBezTo>
                      <a:pt x="0" y="97"/>
                      <a:pt x="0" y="186"/>
                      <a:pt x="52" y="237"/>
                    </a:cubicBezTo>
                    <a:cubicBezTo>
                      <a:pt x="81" y="267"/>
                      <a:pt x="118" y="282"/>
                      <a:pt x="154" y="282"/>
                    </a:cubicBezTo>
                    <a:cubicBezTo>
                      <a:pt x="190" y="282"/>
                      <a:pt x="226" y="267"/>
                      <a:pt x="251" y="237"/>
                    </a:cubicBezTo>
                    <a:cubicBezTo>
                      <a:pt x="303" y="186"/>
                      <a:pt x="303" y="97"/>
                      <a:pt x="251" y="45"/>
                    </a:cubicBezTo>
                    <a:cubicBezTo>
                      <a:pt x="222" y="16"/>
                      <a:pt x="185" y="1"/>
                      <a:pt x="1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3550200" y="2308650"/>
                <a:ext cx="7600" cy="7050"/>
              </a:xfrm>
              <a:custGeom>
                <a:rect b="b" l="l" r="r" t="t"/>
                <a:pathLst>
                  <a:path extrusionOk="0" h="282" w="304">
                    <a:moveTo>
                      <a:pt x="154" y="1"/>
                    </a:moveTo>
                    <a:cubicBezTo>
                      <a:pt x="119" y="1"/>
                      <a:pt x="82" y="16"/>
                      <a:pt x="53" y="45"/>
                    </a:cubicBezTo>
                    <a:cubicBezTo>
                      <a:pt x="1" y="97"/>
                      <a:pt x="1" y="186"/>
                      <a:pt x="53" y="238"/>
                    </a:cubicBezTo>
                    <a:cubicBezTo>
                      <a:pt x="82" y="267"/>
                      <a:pt x="119" y="282"/>
                      <a:pt x="154" y="282"/>
                    </a:cubicBezTo>
                    <a:cubicBezTo>
                      <a:pt x="189" y="282"/>
                      <a:pt x="223" y="267"/>
                      <a:pt x="245" y="238"/>
                    </a:cubicBezTo>
                    <a:cubicBezTo>
                      <a:pt x="304" y="186"/>
                      <a:pt x="304" y="97"/>
                      <a:pt x="245" y="45"/>
                    </a:cubicBezTo>
                    <a:cubicBezTo>
                      <a:pt x="223" y="16"/>
                      <a:pt x="189" y="1"/>
                      <a:pt x="1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3566475" y="2113300"/>
                <a:ext cx="206100" cy="208875"/>
              </a:xfrm>
              <a:custGeom>
                <a:rect b="b" l="l" r="r" t="t"/>
                <a:pathLst>
                  <a:path extrusionOk="0" fill="none" h="8355" w="8244">
                    <a:moveTo>
                      <a:pt x="8243" y="1"/>
                    </a:moveTo>
                    <a:lnTo>
                      <a:pt x="0" y="8355"/>
                    </a:lnTo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3560925" y="2107200"/>
                <a:ext cx="206100" cy="209075"/>
              </a:xfrm>
              <a:custGeom>
                <a:rect b="b" l="l" r="r" t="t"/>
                <a:pathLst>
                  <a:path extrusionOk="0" fill="none" h="8363" w="8244">
                    <a:moveTo>
                      <a:pt x="8244" y="1"/>
                    </a:moveTo>
                    <a:lnTo>
                      <a:pt x="1" y="8362"/>
                    </a:lnTo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3555375" y="2101850"/>
                <a:ext cx="206100" cy="208875"/>
              </a:xfrm>
              <a:custGeom>
                <a:rect b="b" l="l" r="r" t="t"/>
                <a:pathLst>
                  <a:path extrusionOk="0" fill="none" h="8355" w="8244">
                    <a:moveTo>
                      <a:pt x="8244" y="0"/>
                    </a:moveTo>
                    <a:lnTo>
                      <a:pt x="1" y="8354"/>
                    </a:lnTo>
                  </a:path>
                </a:pathLst>
              </a:custGeom>
              <a:solidFill>
                <a:schemeClr val="accent5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3601950" y="2188150"/>
                <a:ext cx="36625" cy="27375"/>
              </a:xfrm>
              <a:custGeom>
                <a:rect b="b" l="l" r="r" t="t"/>
                <a:pathLst>
                  <a:path extrusionOk="0" fill="none" h="1095" w="1465">
                    <a:moveTo>
                      <a:pt x="1465" y="53"/>
                    </a:moveTo>
                    <a:cubicBezTo>
                      <a:pt x="1132" y="1"/>
                      <a:pt x="792" y="90"/>
                      <a:pt x="526" y="282"/>
                    </a:cubicBezTo>
                    <a:cubicBezTo>
                      <a:pt x="260" y="474"/>
                      <a:pt x="60" y="770"/>
                      <a:pt x="1" y="1095"/>
                    </a:cubicBez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3602525" y="2309775"/>
                <a:ext cx="23850" cy="62675"/>
              </a:xfrm>
              <a:custGeom>
                <a:rect b="b" l="l" r="r" t="t"/>
                <a:pathLst>
                  <a:path extrusionOk="0" fill="none" h="2507" w="954">
                    <a:moveTo>
                      <a:pt x="732" y="0"/>
                    </a:moveTo>
                    <a:cubicBezTo>
                      <a:pt x="954" y="887"/>
                      <a:pt x="665" y="1878"/>
                      <a:pt x="0" y="2506"/>
                    </a:cubicBez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3516950" y="2249150"/>
                <a:ext cx="31425" cy="10550"/>
              </a:xfrm>
              <a:custGeom>
                <a:rect b="b" l="l" r="r" t="t"/>
                <a:pathLst>
                  <a:path extrusionOk="0" fill="none" h="422" w="1257">
                    <a:moveTo>
                      <a:pt x="0" y="422"/>
                    </a:moveTo>
                    <a:cubicBezTo>
                      <a:pt x="340" y="134"/>
                      <a:pt x="821" y="0"/>
                      <a:pt x="1257" y="97"/>
                    </a:cubicBez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3648725" y="2234375"/>
                <a:ext cx="39750" cy="36975"/>
              </a:xfrm>
              <a:custGeom>
                <a:rect b="b" l="l" r="r" t="t"/>
                <a:pathLst>
                  <a:path extrusionOk="0" fill="none" h="1479" w="1590">
                    <a:moveTo>
                      <a:pt x="1545" y="0"/>
                    </a:moveTo>
                    <a:cubicBezTo>
                      <a:pt x="1590" y="399"/>
                      <a:pt x="1390" y="798"/>
                      <a:pt x="1094" y="1050"/>
                    </a:cubicBezTo>
                    <a:cubicBezTo>
                      <a:pt x="791" y="1309"/>
                      <a:pt x="399" y="1434"/>
                      <a:pt x="0" y="1479"/>
                    </a:cubicBezTo>
                  </a:path>
                </a:pathLst>
              </a:custGeom>
              <a:solidFill>
                <a:schemeClr val="dk1"/>
              </a:solidFill>
              <a:ln cap="rnd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7" name="Google Shape;497;p4"/>
          <p:cNvSpPr/>
          <p:nvPr/>
        </p:nvSpPr>
        <p:spPr>
          <a:xfrm>
            <a:off x="6633330" y="3853225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8" name="Google Shape;498;p4"/>
          <p:cNvGrpSpPr/>
          <p:nvPr/>
        </p:nvGrpSpPr>
        <p:grpSpPr>
          <a:xfrm>
            <a:off x="4492224" y="4381424"/>
            <a:ext cx="412842" cy="371507"/>
            <a:chOff x="2995750" y="2186550"/>
            <a:chExt cx="181525" cy="163350"/>
          </a:xfrm>
        </p:grpSpPr>
        <p:sp>
          <p:nvSpPr>
            <p:cNvPr id="499" name="Google Shape;499;p4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4"/>
          <p:cNvSpPr/>
          <p:nvPr/>
        </p:nvSpPr>
        <p:spPr>
          <a:xfrm>
            <a:off x="1390530" y="425646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834002fbc0_0_0"/>
          <p:cNvSpPr txBox="1"/>
          <p:nvPr>
            <p:ph type="title"/>
          </p:nvPr>
        </p:nvSpPr>
        <p:spPr>
          <a:xfrm>
            <a:off x="147250" y="370675"/>
            <a:ext cx="6775500" cy="8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Le Préprocess/ Cleaning</a:t>
            </a:r>
            <a:endParaRPr/>
          </a:p>
        </p:txBody>
      </p:sp>
      <p:sp>
        <p:nvSpPr>
          <p:cNvPr id="508" name="Google Shape;508;g3834002fbc0_0_0"/>
          <p:cNvSpPr txBox="1"/>
          <p:nvPr>
            <p:ph idx="1" type="subTitle"/>
          </p:nvPr>
        </p:nvSpPr>
        <p:spPr>
          <a:xfrm>
            <a:off x="713225" y="1447450"/>
            <a:ext cx="5770800" cy="24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Différentes périodes dans le temps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Différentes fréquences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Les même chansons n’ont pas les même noms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Sauvegarde des données </a:t>
            </a:r>
            <a:r>
              <a:rPr lang="en"/>
              <a:t>nettoyées</a:t>
            </a:r>
            <a:endParaRPr/>
          </a:p>
        </p:txBody>
      </p:sp>
      <p:grpSp>
        <p:nvGrpSpPr>
          <p:cNvPr id="509" name="Google Shape;509;g3834002fbc0_0_0"/>
          <p:cNvGrpSpPr/>
          <p:nvPr/>
        </p:nvGrpSpPr>
        <p:grpSpPr>
          <a:xfrm flipH="1">
            <a:off x="7336211" y="3236424"/>
            <a:ext cx="2039721" cy="1970950"/>
            <a:chOff x="3286275" y="1825350"/>
            <a:chExt cx="318100" cy="307375"/>
          </a:xfrm>
        </p:grpSpPr>
        <p:sp>
          <p:nvSpPr>
            <p:cNvPr id="510" name="Google Shape;510;g3834002fbc0_0_0"/>
            <p:cNvSpPr/>
            <p:nvPr/>
          </p:nvSpPr>
          <p:spPr>
            <a:xfrm>
              <a:off x="3358550" y="1825350"/>
              <a:ext cx="127175" cy="307375"/>
            </a:xfrm>
            <a:custGeom>
              <a:rect b="b" l="l" r="r" t="t"/>
              <a:pathLst>
                <a:path extrusionOk="0" fill="none" h="12295" w="5087">
                  <a:moveTo>
                    <a:pt x="5087" y="1"/>
                  </a:moveTo>
                  <a:lnTo>
                    <a:pt x="1" y="12295"/>
                  </a:lnTo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834002fbc0_0_0"/>
            <p:cNvSpPr/>
            <p:nvPr/>
          </p:nvSpPr>
          <p:spPr>
            <a:xfrm>
              <a:off x="3286275" y="1865650"/>
              <a:ext cx="312200" cy="135900"/>
            </a:xfrm>
            <a:custGeom>
              <a:rect b="b" l="l" r="r" t="t"/>
              <a:pathLst>
                <a:path extrusionOk="0" h="5436" w="12488">
                  <a:moveTo>
                    <a:pt x="1" y="0"/>
                  </a:moveTo>
                  <a:cubicBezTo>
                    <a:pt x="171" y="1028"/>
                    <a:pt x="2514" y="2728"/>
                    <a:pt x="5649" y="4022"/>
                  </a:cubicBezTo>
                  <a:cubicBezTo>
                    <a:pt x="7861" y="4935"/>
                    <a:pt x="9933" y="5436"/>
                    <a:pt x="11260" y="5436"/>
                  </a:cubicBezTo>
                  <a:cubicBezTo>
                    <a:pt x="11813" y="5436"/>
                    <a:pt x="12237" y="5349"/>
                    <a:pt x="12487" y="516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834002fbc0_0_0"/>
            <p:cNvSpPr/>
            <p:nvPr/>
          </p:nvSpPr>
          <p:spPr>
            <a:xfrm>
              <a:off x="3292200" y="1844525"/>
              <a:ext cx="312175" cy="135725"/>
            </a:xfrm>
            <a:custGeom>
              <a:rect b="b" l="l" r="r" t="t"/>
              <a:pathLst>
                <a:path extrusionOk="0" h="5429" w="12487">
                  <a:moveTo>
                    <a:pt x="1226" y="1"/>
                  </a:moveTo>
                  <a:cubicBezTo>
                    <a:pt x="672" y="1"/>
                    <a:pt x="249" y="88"/>
                    <a:pt x="0" y="269"/>
                  </a:cubicBezTo>
                  <a:lnTo>
                    <a:pt x="12487" y="5429"/>
                  </a:lnTo>
                  <a:cubicBezTo>
                    <a:pt x="12324" y="4409"/>
                    <a:pt x="9973" y="2708"/>
                    <a:pt x="6846" y="1415"/>
                  </a:cubicBezTo>
                  <a:cubicBezTo>
                    <a:pt x="4634" y="502"/>
                    <a:pt x="2555" y="1"/>
                    <a:pt x="12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834002fbc0_0_0"/>
            <p:cNvSpPr/>
            <p:nvPr/>
          </p:nvSpPr>
          <p:spPr>
            <a:xfrm>
              <a:off x="3316600" y="1844750"/>
              <a:ext cx="270050" cy="110925"/>
            </a:xfrm>
            <a:custGeom>
              <a:rect b="b" l="l" r="r" t="t"/>
              <a:pathLst>
                <a:path extrusionOk="0" fill="none" h="4437" w="10802">
                  <a:moveTo>
                    <a:pt x="0" y="1"/>
                  </a:moveTo>
                  <a:lnTo>
                    <a:pt x="10801" y="4437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9064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834002fbc0_0_0"/>
            <p:cNvSpPr/>
            <p:nvPr/>
          </p:nvSpPr>
          <p:spPr>
            <a:xfrm>
              <a:off x="3306425" y="1893175"/>
              <a:ext cx="273925" cy="108350"/>
            </a:xfrm>
            <a:custGeom>
              <a:rect b="b" l="l" r="r" t="t"/>
              <a:pathLst>
                <a:path extrusionOk="0" fill="none" h="4334" w="10957">
                  <a:moveTo>
                    <a:pt x="1" y="1"/>
                  </a:moveTo>
                  <a:lnTo>
                    <a:pt x="10957" y="4333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90644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5" name="Google Shape;515;g3834002fbc0_0_0"/>
          <p:cNvSpPr/>
          <p:nvPr/>
        </p:nvSpPr>
        <p:spPr>
          <a:xfrm>
            <a:off x="8430777" y="2274138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g3834002fbc0_0_0"/>
          <p:cNvGrpSpPr/>
          <p:nvPr/>
        </p:nvGrpSpPr>
        <p:grpSpPr>
          <a:xfrm>
            <a:off x="7986569" y="768498"/>
            <a:ext cx="412842" cy="371507"/>
            <a:chOff x="2995750" y="2186550"/>
            <a:chExt cx="181525" cy="163350"/>
          </a:xfrm>
        </p:grpSpPr>
        <p:sp>
          <p:nvSpPr>
            <p:cNvPr id="517" name="Google Shape;517;g3834002fbc0_0_0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3834002fbc0_0_0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3834002fbc0_0_0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g3834002fbc0_0_0"/>
          <p:cNvGrpSpPr/>
          <p:nvPr/>
        </p:nvGrpSpPr>
        <p:grpSpPr>
          <a:xfrm rot="-523207">
            <a:off x="6581024" y="4290280"/>
            <a:ext cx="412840" cy="371505"/>
            <a:chOff x="2995750" y="2186550"/>
            <a:chExt cx="181525" cy="163350"/>
          </a:xfrm>
        </p:grpSpPr>
        <p:sp>
          <p:nvSpPr>
            <p:cNvPr id="521" name="Google Shape;521;g3834002fbc0_0_0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3834002fbc0_0_0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834002fbc0_0_0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"/>
          <p:cNvSpPr txBox="1"/>
          <p:nvPr>
            <p:ph type="title"/>
          </p:nvPr>
        </p:nvSpPr>
        <p:spPr>
          <a:xfrm>
            <a:off x="2971263" y="1769006"/>
            <a:ext cx="48945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Longévité des Hits</a:t>
            </a:r>
            <a:endParaRPr/>
          </a:p>
        </p:txBody>
      </p:sp>
      <p:sp>
        <p:nvSpPr>
          <p:cNvPr id="529" name="Google Shape;529;p6"/>
          <p:cNvSpPr txBox="1"/>
          <p:nvPr>
            <p:ph idx="2" type="title"/>
          </p:nvPr>
        </p:nvSpPr>
        <p:spPr>
          <a:xfrm>
            <a:off x="2971275" y="728650"/>
            <a:ext cx="1269900" cy="1120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530" name="Google Shape;530;p6"/>
          <p:cNvGrpSpPr/>
          <p:nvPr/>
        </p:nvGrpSpPr>
        <p:grpSpPr>
          <a:xfrm>
            <a:off x="-380888" y="897667"/>
            <a:ext cx="3067433" cy="4366768"/>
            <a:chOff x="-399488" y="776742"/>
            <a:chExt cx="3067433" cy="4366768"/>
          </a:xfrm>
        </p:grpSpPr>
        <p:sp>
          <p:nvSpPr>
            <p:cNvPr id="531" name="Google Shape;531;p6"/>
            <p:cNvSpPr/>
            <p:nvPr/>
          </p:nvSpPr>
          <p:spPr>
            <a:xfrm rot="3834799">
              <a:off x="-287542" y="2410188"/>
              <a:ext cx="2843541" cy="2023139"/>
            </a:xfrm>
            <a:custGeom>
              <a:rect b="b" l="l" r="r" t="t"/>
              <a:pathLst>
                <a:path extrusionOk="0" fill="none" h="16228" w="22808">
                  <a:moveTo>
                    <a:pt x="3438" y="14446"/>
                  </a:moveTo>
                  <a:cubicBezTo>
                    <a:pt x="4436" y="15341"/>
                    <a:pt x="5708" y="15932"/>
                    <a:pt x="7031" y="16109"/>
                  </a:cubicBezTo>
                  <a:cubicBezTo>
                    <a:pt x="7918" y="16228"/>
                    <a:pt x="8842" y="16169"/>
                    <a:pt x="9648" y="15777"/>
                  </a:cubicBezTo>
                  <a:cubicBezTo>
                    <a:pt x="10498" y="15363"/>
                    <a:pt x="11149" y="14402"/>
                    <a:pt x="11245" y="13455"/>
                  </a:cubicBezTo>
                  <a:cubicBezTo>
                    <a:pt x="11348" y="12376"/>
                    <a:pt x="10461" y="11215"/>
                    <a:pt x="9278" y="11452"/>
                  </a:cubicBezTo>
                  <a:cubicBezTo>
                    <a:pt x="8192" y="11674"/>
                    <a:pt x="7888" y="12908"/>
                    <a:pt x="8391" y="13788"/>
                  </a:cubicBezTo>
                  <a:cubicBezTo>
                    <a:pt x="8872" y="14609"/>
                    <a:pt x="9958" y="15052"/>
                    <a:pt x="10875" y="15074"/>
                  </a:cubicBezTo>
                  <a:cubicBezTo>
                    <a:pt x="12790" y="15111"/>
                    <a:pt x="14609" y="13847"/>
                    <a:pt x="16028" y="12701"/>
                  </a:cubicBezTo>
                  <a:cubicBezTo>
                    <a:pt x="17048" y="11888"/>
                    <a:pt x="17987" y="10942"/>
                    <a:pt x="19148" y="10343"/>
                  </a:cubicBezTo>
                  <a:cubicBezTo>
                    <a:pt x="20072" y="9863"/>
                    <a:pt x="21639" y="9485"/>
                    <a:pt x="22312" y="10572"/>
                  </a:cubicBezTo>
                  <a:cubicBezTo>
                    <a:pt x="22807" y="11371"/>
                    <a:pt x="22349" y="12391"/>
                    <a:pt x="21624" y="12864"/>
                  </a:cubicBezTo>
                  <a:cubicBezTo>
                    <a:pt x="20242" y="13759"/>
                    <a:pt x="18268" y="13115"/>
                    <a:pt x="17314" y="11903"/>
                  </a:cubicBezTo>
                  <a:cubicBezTo>
                    <a:pt x="15858" y="10040"/>
                    <a:pt x="14705" y="8081"/>
                    <a:pt x="12420" y="7120"/>
                  </a:cubicBezTo>
                  <a:cubicBezTo>
                    <a:pt x="10062" y="6129"/>
                    <a:pt x="7430" y="6321"/>
                    <a:pt x="4954" y="5885"/>
                  </a:cubicBezTo>
                  <a:cubicBezTo>
                    <a:pt x="2196" y="5405"/>
                    <a:pt x="0" y="2847"/>
                    <a:pt x="473" y="0"/>
                  </a:cubicBezTo>
                </a:path>
              </a:pathLst>
            </a:custGeom>
            <a:noFill/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2" name="Google Shape;532;p6"/>
            <p:cNvGrpSpPr/>
            <p:nvPr/>
          </p:nvGrpSpPr>
          <p:grpSpPr>
            <a:xfrm flipH="1" rot="159739">
              <a:off x="1154556" y="804542"/>
              <a:ext cx="1224178" cy="1168864"/>
              <a:chOff x="3694000" y="1666975"/>
              <a:chExt cx="274300" cy="261900"/>
            </a:xfrm>
          </p:grpSpPr>
          <p:sp>
            <p:nvSpPr>
              <p:cNvPr id="533" name="Google Shape;533;p6"/>
              <p:cNvSpPr/>
              <p:nvPr/>
            </p:nvSpPr>
            <p:spPr>
              <a:xfrm>
                <a:off x="3786975" y="1751050"/>
                <a:ext cx="181325" cy="177825"/>
              </a:xfrm>
              <a:custGeom>
                <a:rect b="b" l="l" r="r" t="t"/>
                <a:pathLst>
                  <a:path extrusionOk="0" h="7113" w="7253">
                    <a:moveTo>
                      <a:pt x="2122" y="1"/>
                    </a:moveTo>
                    <a:lnTo>
                      <a:pt x="0" y="2093"/>
                    </a:lnTo>
                    <a:lnTo>
                      <a:pt x="6262" y="7113"/>
                    </a:lnTo>
                    <a:lnTo>
                      <a:pt x="7252" y="6129"/>
                    </a:lnTo>
                    <a:lnTo>
                      <a:pt x="2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6"/>
              <p:cNvSpPr/>
              <p:nvPr/>
            </p:nvSpPr>
            <p:spPr>
              <a:xfrm>
                <a:off x="3879550" y="1841625"/>
                <a:ext cx="88750" cy="87250"/>
              </a:xfrm>
              <a:custGeom>
                <a:rect b="b" l="l" r="r" t="t"/>
                <a:pathLst>
                  <a:path extrusionOk="0" h="3490" w="3550">
                    <a:moveTo>
                      <a:pt x="1450" y="0"/>
                    </a:moveTo>
                    <a:lnTo>
                      <a:pt x="1" y="1434"/>
                    </a:lnTo>
                    <a:lnTo>
                      <a:pt x="2559" y="3490"/>
                    </a:lnTo>
                    <a:lnTo>
                      <a:pt x="3549" y="2506"/>
                    </a:lnTo>
                    <a:lnTo>
                      <a:pt x="14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6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6"/>
              <p:cNvSpPr/>
              <p:nvPr/>
            </p:nvSpPr>
            <p:spPr>
              <a:xfrm>
                <a:off x="3694000" y="1666975"/>
                <a:ext cx="161550" cy="141400"/>
              </a:xfrm>
              <a:custGeom>
                <a:rect b="b" l="l" r="r" t="t"/>
                <a:pathLst>
                  <a:path extrusionOk="0" h="5656" w="6462">
                    <a:moveTo>
                      <a:pt x="3228" y="0"/>
                    </a:moveTo>
                    <a:cubicBezTo>
                      <a:pt x="2768" y="0"/>
                      <a:pt x="2302" y="112"/>
                      <a:pt x="1871" y="347"/>
                    </a:cubicBezTo>
                    <a:cubicBezTo>
                      <a:pt x="503" y="1102"/>
                      <a:pt x="1" y="2817"/>
                      <a:pt x="755" y="4184"/>
                    </a:cubicBezTo>
                    <a:cubicBezTo>
                      <a:pt x="1266" y="5126"/>
                      <a:pt x="2235" y="5655"/>
                      <a:pt x="3235" y="5655"/>
                    </a:cubicBezTo>
                    <a:cubicBezTo>
                      <a:pt x="3694" y="5655"/>
                      <a:pt x="4161" y="5543"/>
                      <a:pt x="4591" y="5308"/>
                    </a:cubicBezTo>
                    <a:cubicBezTo>
                      <a:pt x="5959" y="4554"/>
                      <a:pt x="6462" y="2839"/>
                      <a:pt x="5708" y="1471"/>
                    </a:cubicBezTo>
                    <a:cubicBezTo>
                      <a:pt x="5196" y="529"/>
                      <a:pt x="4227" y="0"/>
                      <a:pt x="3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6"/>
              <p:cNvSpPr/>
              <p:nvPr/>
            </p:nvSpPr>
            <p:spPr>
              <a:xfrm>
                <a:off x="3724125" y="1688025"/>
                <a:ext cx="100950" cy="99100"/>
              </a:xfrm>
              <a:custGeom>
                <a:rect b="b" l="l" r="r" t="t"/>
                <a:pathLst>
                  <a:path extrusionOk="0" fill="none" h="3964" w="4038">
                    <a:moveTo>
                      <a:pt x="1" y="3963"/>
                    </a:moveTo>
                    <a:lnTo>
                      <a:pt x="4037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6"/>
              <p:cNvSpPr/>
              <p:nvPr/>
            </p:nvSpPr>
            <p:spPr>
              <a:xfrm>
                <a:off x="3791775" y="1743100"/>
                <a:ext cx="27925" cy="27950"/>
              </a:xfrm>
              <a:custGeom>
                <a:rect b="b" l="l" r="r" t="t"/>
                <a:pathLst>
                  <a:path extrusionOk="0" fill="none" h="1118" w="1117">
                    <a:moveTo>
                      <a:pt x="924" y="200"/>
                    </a:moveTo>
                    <a:cubicBezTo>
                      <a:pt x="1117" y="407"/>
                      <a:pt x="1117" y="725"/>
                      <a:pt x="917" y="925"/>
                    </a:cubicBezTo>
                    <a:cubicBezTo>
                      <a:pt x="710" y="1117"/>
                      <a:pt x="385" y="1117"/>
                      <a:pt x="193" y="910"/>
                    </a:cubicBezTo>
                    <a:cubicBezTo>
                      <a:pt x="0" y="711"/>
                      <a:pt x="0" y="385"/>
                      <a:pt x="207" y="193"/>
                    </a:cubicBezTo>
                    <a:cubicBezTo>
                      <a:pt x="400" y="1"/>
                      <a:pt x="725" y="1"/>
                      <a:pt x="924" y="20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6"/>
              <p:cNvSpPr/>
              <p:nvPr/>
            </p:nvSpPr>
            <p:spPr>
              <a:xfrm>
                <a:off x="3814700" y="1719275"/>
                <a:ext cx="9450" cy="9450"/>
              </a:xfrm>
              <a:custGeom>
                <a:rect b="b" l="l" r="r" t="t"/>
                <a:pathLst>
                  <a:path extrusionOk="0" fill="none" h="378" w="378">
                    <a:moveTo>
                      <a:pt x="311" y="59"/>
                    </a:moveTo>
                    <a:cubicBezTo>
                      <a:pt x="377" y="126"/>
                      <a:pt x="377" y="244"/>
                      <a:pt x="311" y="311"/>
                    </a:cubicBezTo>
                    <a:cubicBezTo>
                      <a:pt x="251" y="377"/>
                      <a:pt x="126" y="377"/>
                      <a:pt x="67" y="311"/>
                    </a:cubicBezTo>
                    <a:cubicBezTo>
                      <a:pt x="0" y="244"/>
                      <a:pt x="0" y="126"/>
                      <a:pt x="67" y="59"/>
                    </a:cubicBezTo>
                    <a:cubicBezTo>
                      <a:pt x="140" y="0"/>
                      <a:pt x="251" y="0"/>
                      <a:pt x="311" y="59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>
                <a:off x="3721175" y="1731100"/>
                <a:ext cx="22200" cy="22200"/>
              </a:xfrm>
              <a:custGeom>
                <a:rect b="b" l="l" r="r" t="t"/>
                <a:pathLst>
                  <a:path extrusionOk="0" fill="none" h="888" w="888">
                    <a:moveTo>
                      <a:pt x="444" y="0"/>
                    </a:moveTo>
                    <a:cubicBezTo>
                      <a:pt x="688" y="0"/>
                      <a:pt x="887" y="200"/>
                      <a:pt x="887" y="444"/>
                    </a:cubicBezTo>
                    <a:cubicBezTo>
                      <a:pt x="887" y="688"/>
                      <a:pt x="688" y="887"/>
                      <a:pt x="444" y="887"/>
                    </a:cubicBezTo>
                    <a:cubicBezTo>
                      <a:pt x="200" y="887"/>
                      <a:pt x="0" y="688"/>
                      <a:pt x="0" y="444"/>
                    </a:cubicBezTo>
                    <a:cubicBezTo>
                      <a:pt x="0" y="200"/>
                      <a:pt x="200" y="0"/>
                      <a:pt x="4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>
                <a:off x="3827250" y="1790600"/>
                <a:ext cx="45875" cy="45125"/>
              </a:xfrm>
              <a:custGeom>
                <a:rect b="b" l="l" r="r" t="t"/>
                <a:pathLst>
                  <a:path extrusionOk="0" fill="none" h="1805" w="1835">
                    <a:moveTo>
                      <a:pt x="1" y="1805"/>
                    </a:moveTo>
                    <a:lnTo>
                      <a:pt x="1834" y="1"/>
                    </a:lnTo>
                  </a:path>
                </a:pathLst>
              </a:custGeom>
              <a:solidFill>
                <a:schemeClr val="lt2"/>
              </a:solidFill>
              <a:ln cap="rnd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42" name="Google Shape;542;p6"/>
          <p:cNvGrpSpPr/>
          <p:nvPr/>
        </p:nvGrpSpPr>
        <p:grpSpPr>
          <a:xfrm rot="-1676720">
            <a:off x="8437938" y="2985631"/>
            <a:ext cx="412841" cy="371506"/>
            <a:chOff x="2995750" y="2186550"/>
            <a:chExt cx="181525" cy="163350"/>
          </a:xfrm>
        </p:grpSpPr>
        <p:sp>
          <p:nvSpPr>
            <p:cNvPr id="543" name="Google Shape;543;p6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6" name="Google Shape;546;p6"/>
          <p:cNvSpPr/>
          <p:nvPr/>
        </p:nvSpPr>
        <p:spPr>
          <a:xfrm rot="-779224">
            <a:off x="1034478" y="619940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6"/>
          <p:cNvSpPr/>
          <p:nvPr/>
        </p:nvSpPr>
        <p:spPr>
          <a:xfrm rot="-779224">
            <a:off x="6832628" y="4492765"/>
            <a:ext cx="236695" cy="352114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g3835e14dea1_0_74"/>
          <p:cNvGrpSpPr/>
          <p:nvPr/>
        </p:nvGrpSpPr>
        <p:grpSpPr>
          <a:xfrm>
            <a:off x="2591454" y="3897123"/>
            <a:ext cx="412842" cy="371507"/>
            <a:chOff x="2995750" y="2186550"/>
            <a:chExt cx="181525" cy="163350"/>
          </a:xfrm>
        </p:grpSpPr>
        <p:sp>
          <p:nvSpPr>
            <p:cNvPr id="553" name="Google Shape;553;g3835e14dea1_0_74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3835e14dea1_0_74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3835e14dea1_0_74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g3835e14dea1_0_74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g3835e14dea1_0_74"/>
          <p:cNvGrpSpPr/>
          <p:nvPr/>
        </p:nvGrpSpPr>
        <p:grpSpPr>
          <a:xfrm rot="-2700000">
            <a:off x="7724784" y="3459694"/>
            <a:ext cx="1256286" cy="2084743"/>
            <a:chOff x="4752100" y="3478025"/>
            <a:chExt cx="280575" cy="465600"/>
          </a:xfrm>
        </p:grpSpPr>
        <p:sp>
          <p:nvSpPr>
            <p:cNvPr id="558" name="Google Shape;558;g3835e14dea1_0_74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3835e14dea1_0_74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3835e14dea1_0_74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3835e14dea1_0_74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3835e14dea1_0_74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3835e14dea1_0_74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3835e14dea1_0_74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3835e14dea1_0_74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3835e14dea1_0_74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3835e14dea1_0_74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3835e14dea1_0_74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3835e14dea1_0_74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3835e14dea1_0_74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3835e14dea1_0_74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3835e14dea1_0_74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3835e14dea1_0_74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74" name="Google Shape;574;g3835e14dea1_0_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510" y="920124"/>
            <a:ext cx="6628975" cy="330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" name="Google Shape;579;g3835e14dea1_0_105"/>
          <p:cNvGrpSpPr/>
          <p:nvPr/>
        </p:nvGrpSpPr>
        <p:grpSpPr>
          <a:xfrm>
            <a:off x="2591454" y="3897123"/>
            <a:ext cx="412842" cy="371507"/>
            <a:chOff x="2995750" y="2186550"/>
            <a:chExt cx="181525" cy="163350"/>
          </a:xfrm>
        </p:grpSpPr>
        <p:sp>
          <p:nvSpPr>
            <p:cNvPr id="580" name="Google Shape;580;g3835e14dea1_0_105"/>
            <p:cNvSpPr/>
            <p:nvPr/>
          </p:nvSpPr>
          <p:spPr>
            <a:xfrm>
              <a:off x="3031425" y="2186550"/>
              <a:ext cx="145850" cy="158075"/>
            </a:xfrm>
            <a:custGeom>
              <a:rect b="b" l="l" r="r" t="t"/>
              <a:pathLst>
                <a:path extrusionOk="0" h="6323" w="5834">
                  <a:moveTo>
                    <a:pt x="2640" y="0"/>
                  </a:moveTo>
                  <a:cubicBezTo>
                    <a:pt x="2618" y="0"/>
                    <a:pt x="2595" y="4"/>
                    <a:pt x="2573" y="13"/>
                  </a:cubicBezTo>
                  <a:cubicBezTo>
                    <a:pt x="2499" y="43"/>
                    <a:pt x="2447" y="117"/>
                    <a:pt x="2462" y="198"/>
                  </a:cubicBezTo>
                  <a:cubicBezTo>
                    <a:pt x="2543" y="1137"/>
                    <a:pt x="2292" y="2083"/>
                    <a:pt x="1708" y="2985"/>
                  </a:cubicBezTo>
                  <a:cubicBezTo>
                    <a:pt x="1538" y="3259"/>
                    <a:pt x="1287" y="3517"/>
                    <a:pt x="1035" y="3673"/>
                  </a:cubicBezTo>
                  <a:cubicBezTo>
                    <a:pt x="890" y="3764"/>
                    <a:pt x="699" y="3859"/>
                    <a:pt x="503" y="3859"/>
                  </a:cubicBezTo>
                  <a:cubicBezTo>
                    <a:pt x="429" y="3859"/>
                    <a:pt x="354" y="3845"/>
                    <a:pt x="281" y="3813"/>
                  </a:cubicBezTo>
                  <a:cubicBezTo>
                    <a:pt x="256" y="3803"/>
                    <a:pt x="231" y="3799"/>
                    <a:pt x="206" y="3799"/>
                  </a:cubicBezTo>
                  <a:cubicBezTo>
                    <a:pt x="135" y="3799"/>
                    <a:pt x="70" y="3836"/>
                    <a:pt x="37" y="3902"/>
                  </a:cubicBezTo>
                  <a:cubicBezTo>
                    <a:pt x="0" y="3976"/>
                    <a:pt x="30" y="4079"/>
                    <a:pt x="104" y="4124"/>
                  </a:cubicBezTo>
                  <a:lnTo>
                    <a:pt x="133" y="4153"/>
                  </a:lnTo>
                  <a:cubicBezTo>
                    <a:pt x="253" y="4206"/>
                    <a:pt x="378" y="4233"/>
                    <a:pt x="508" y="4233"/>
                  </a:cubicBezTo>
                  <a:cubicBezTo>
                    <a:pt x="740" y="4233"/>
                    <a:pt x="986" y="4149"/>
                    <a:pt x="1242" y="3983"/>
                  </a:cubicBezTo>
                  <a:cubicBezTo>
                    <a:pt x="1523" y="3798"/>
                    <a:pt x="1819" y="3503"/>
                    <a:pt x="2018" y="3192"/>
                  </a:cubicBezTo>
                  <a:cubicBezTo>
                    <a:pt x="2543" y="2371"/>
                    <a:pt x="2817" y="1506"/>
                    <a:pt x="2839" y="649"/>
                  </a:cubicBezTo>
                  <a:cubicBezTo>
                    <a:pt x="3179" y="945"/>
                    <a:pt x="3586" y="1159"/>
                    <a:pt x="4037" y="1270"/>
                  </a:cubicBezTo>
                  <a:cubicBezTo>
                    <a:pt x="4277" y="1329"/>
                    <a:pt x="4517" y="1359"/>
                    <a:pt x="4752" y="1359"/>
                  </a:cubicBezTo>
                  <a:cubicBezTo>
                    <a:pt x="4987" y="1359"/>
                    <a:pt x="5216" y="1329"/>
                    <a:pt x="5434" y="1270"/>
                  </a:cubicBezTo>
                  <a:lnTo>
                    <a:pt x="5434" y="1270"/>
                  </a:lnTo>
                  <a:cubicBezTo>
                    <a:pt x="5404" y="1603"/>
                    <a:pt x="5330" y="2201"/>
                    <a:pt x="5168" y="2889"/>
                  </a:cubicBezTo>
                  <a:cubicBezTo>
                    <a:pt x="4939" y="3835"/>
                    <a:pt x="4480" y="5151"/>
                    <a:pt x="3593" y="6009"/>
                  </a:cubicBezTo>
                  <a:cubicBezTo>
                    <a:pt x="3527" y="6083"/>
                    <a:pt x="3527" y="6194"/>
                    <a:pt x="3593" y="6267"/>
                  </a:cubicBezTo>
                  <a:cubicBezTo>
                    <a:pt x="3630" y="6304"/>
                    <a:pt x="3676" y="6323"/>
                    <a:pt x="3723" y="6323"/>
                  </a:cubicBezTo>
                  <a:cubicBezTo>
                    <a:pt x="3769" y="6323"/>
                    <a:pt x="3815" y="6304"/>
                    <a:pt x="3852" y="6267"/>
                  </a:cubicBezTo>
                  <a:cubicBezTo>
                    <a:pt x="4273" y="5853"/>
                    <a:pt x="4643" y="5314"/>
                    <a:pt x="4939" y="4678"/>
                  </a:cubicBezTo>
                  <a:cubicBezTo>
                    <a:pt x="5175" y="4168"/>
                    <a:pt x="5367" y="3591"/>
                    <a:pt x="5530" y="2963"/>
                  </a:cubicBezTo>
                  <a:cubicBezTo>
                    <a:pt x="5789" y="1891"/>
                    <a:pt x="5826" y="1048"/>
                    <a:pt x="5826" y="1011"/>
                  </a:cubicBezTo>
                  <a:cubicBezTo>
                    <a:pt x="5833" y="945"/>
                    <a:pt x="5796" y="893"/>
                    <a:pt x="5752" y="856"/>
                  </a:cubicBezTo>
                  <a:cubicBezTo>
                    <a:pt x="5714" y="832"/>
                    <a:pt x="5677" y="818"/>
                    <a:pt x="5640" y="818"/>
                  </a:cubicBezTo>
                  <a:cubicBezTo>
                    <a:pt x="5618" y="818"/>
                    <a:pt x="5596" y="823"/>
                    <a:pt x="5574" y="834"/>
                  </a:cubicBezTo>
                  <a:cubicBezTo>
                    <a:pt x="5333" y="937"/>
                    <a:pt x="5054" y="990"/>
                    <a:pt x="4764" y="990"/>
                  </a:cubicBezTo>
                  <a:cubicBezTo>
                    <a:pt x="4556" y="990"/>
                    <a:pt x="4342" y="963"/>
                    <a:pt x="4133" y="908"/>
                  </a:cubicBezTo>
                  <a:cubicBezTo>
                    <a:pt x="3586" y="767"/>
                    <a:pt x="3120" y="471"/>
                    <a:pt x="2787" y="65"/>
                  </a:cubicBezTo>
                  <a:cubicBezTo>
                    <a:pt x="2746" y="23"/>
                    <a:pt x="2693" y="0"/>
                    <a:pt x="26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3835e14dea1_0_105"/>
            <p:cNvSpPr/>
            <p:nvPr/>
          </p:nvSpPr>
          <p:spPr>
            <a:xfrm>
              <a:off x="2995750" y="2231775"/>
              <a:ext cx="75425" cy="61925"/>
            </a:xfrm>
            <a:custGeom>
              <a:rect b="b" l="l" r="r" t="t"/>
              <a:pathLst>
                <a:path extrusionOk="0" h="2477" w="3017">
                  <a:moveTo>
                    <a:pt x="1240" y="1"/>
                  </a:moveTo>
                  <a:cubicBezTo>
                    <a:pt x="882" y="1"/>
                    <a:pt x="555" y="142"/>
                    <a:pt x="355" y="422"/>
                  </a:cubicBezTo>
                  <a:cubicBezTo>
                    <a:pt x="0" y="939"/>
                    <a:pt x="207" y="1716"/>
                    <a:pt x="851" y="2167"/>
                  </a:cubicBezTo>
                  <a:cubicBezTo>
                    <a:pt x="1143" y="2374"/>
                    <a:pt x="1471" y="2477"/>
                    <a:pt x="1777" y="2477"/>
                  </a:cubicBezTo>
                  <a:cubicBezTo>
                    <a:pt x="2135" y="2477"/>
                    <a:pt x="2462" y="2335"/>
                    <a:pt x="2662" y="2056"/>
                  </a:cubicBezTo>
                  <a:cubicBezTo>
                    <a:pt x="3017" y="1538"/>
                    <a:pt x="2802" y="762"/>
                    <a:pt x="2166" y="311"/>
                  </a:cubicBezTo>
                  <a:cubicBezTo>
                    <a:pt x="1874" y="104"/>
                    <a:pt x="1546" y="1"/>
                    <a:pt x="12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835e14dea1_0_105"/>
            <p:cNvSpPr/>
            <p:nvPr/>
          </p:nvSpPr>
          <p:spPr>
            <a:xfrm>
              <a:off x="3063750" y="2287900"/>
              <a:ext cx="75625" cy="62000"/>
            </a:xfrm>
            <a:custGeom>
              <a:rect b="b" l="l" r="r" t="t"/>
              <a:pathLst>
                <a:path extrusionOk="0" h="2480" w="3025">
                  <a:moveTo>
                    <a:pt x="1251" y="0"/>
                  </a:moveTo>
                  <a:cubicBezTo>
                    <a:pt x="892" y="0"/>
                    <a:pt x="563" y="144"/>
                    <a:pt x="363" y="424"/>
                  </a:cubicBezTo>
                  <a:cubicBezTo>
                    <a:pt x="1" y="942"/>
                    <a:pt x="215" y="1718"/>
                    <a:pt x="851" y="2169"/>
                  </a:cubicBezTo>
                  <a:cubicBezTo>
                    <a:pt x="1147" y="2376"/>
                    <a:pt x="1476" y="2479"/>
                    <a:pt x="1780" y="2479"/>
                  </a:cubicBezTo>
                  <a:cubicBezTo>
                    <a:pt x="2138" y="2479"/>
                    <a:pt x="2463" y="2338"/>
                    <a:pt x="2662" y="2058"/>
                  </a:cubicBezTo>
                  <a:cubicBezTo>
                    <a:pt x="3025" y="1541"/>
                    <a:pt x="2810" y="764"/>
                    <a:pt x="2174" y="313"/>
                  </a:cubicBezTo>
                  <a:cubicBezTo>
                    <a:pt x="1883" y="103"/>
                    <a:pt x="1556" y="0"/>
                    <a:pt x="1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3" name="Google Shape;583;g3835e14dea1_0_105"/>
          <p:cNvSpPr/>
          <p:nvPr/>
        </p:nvSpPr>
        <p:spPr>
          <a:xfrm>
            <a:off x="6041680" y="4432513"/>
            <a:ext cx="236698" cy="352118"/>
          </a:xfrm>
          <a:custGeom>
            <a:rect b="b" l="l" r="r" t="t"/>
            <a:pathLst>
              <a:path extrusionOk="0" h="6193" w="4163">
                <a:moveTo>
                  <a:pt x="3945" y="0"/>
                </a:moveTo>
                <a:cubicBezTo>
                  <a:pt x="3902" y="0"/>
                  <a:pt x="3858" y="14"/>
                  <a:pt x="3823" y="39"/>
                </a:cubicBezTo>
                <a:cubicBezTo>
                  <a:pt x="3416" y="372"/>
                  <a:pt x="3010" y="579"/>
                  <a:pt x="2603" y="660"/>
                </a:cubicBezTo>
                <a:cubicBezTo>
                  <a:pt x="2479" y="686"/>
                  <a:pt x="2355" y="698"/>
                  <a:pt x="2233" y="698"/>
                </a:cubicBezTo>
                <a:cubicBezTo>
                  <a:pt x="1901" y="698"/>
                  <a:pt x="1588" y="604"/>
                  <a:pt x="1339" y="431"/>
                </a:cubicBezTo>
                <a:cubicBezTo>
                  <a:pt x="1307" y="405"/>
                  <a:pt x="1269" y="392"/>
                  <a:pt x="1231" y="392"/>
                </a:cubicBezTo>
                <a:cubicBezTo>
                  <a:pt x="1172" y="392"/>
                  <a:pt x="1113" y="422"/>
                  <a:pt x="1073" y="475"/>
                </a:cubicBezTo>
                <a:cubicBezTo>
                  <a:pt x="1006" y="557"/>
                  <a:pt x="1028" y="682"/>
                  <a:pt x="1110" y="742"/>
                </a:cubicBezTo>
                <a:cubicBezTo>
                  <a:pt x="1908" y="1363"/>
                  <a:pt x="2470" y="2242"/>
                  <a:pt x="2758" y="3351"/>
                </a:cubicBezTo>
                <a:cubicBezTo>
                  <a:pt x="2847" y="3684"/>
                  <a:pt x="2877" y="3972"/>
                  <a:pt x="2869" y="4201"/>
                </a:cubicBezTo>
                <a:cubicBezTo>
                  <a:pt x="2618" y="3904"/>
                  <a:pt x="2202" y="3726"/>
                  <a:pt x="1739" y="3726"/>
                </a:cubicBezTo>
                <a:cubicBezTo>
                  <a:pt x="1616" y="3726"/>
                  <a:pt x="1489" y="3739"/>
                  <a:pt x="1361" y="3765"/>
                </a:cubicBezTo>
                <a:cubicBezTo>
                  <a:pt x="548" y="3943"/>
                  <a:pt x="1" y="4615"/>
                  <a:pt x="141" y="5273"/>
                </a:cubicBezTo>
                <a:cubicBezTo>
                  <a:pt x="260" y="5827"/>
                  <a:pt x="829" y="6193"/>
                  <a:pt x="1491" y="6193"/>
                </a:cubicBezTo>
                <a:cubicBezTo>
                  <a:pt x="1615" y="6193"/>
                  <a:pt x="1743" y="6180"/>
                  <a:pt x="1871" y="6153"/>
                </a:cubicBezTo>
                <a:cubicBezTo>
                  <a:pt x="2544" y="6013"/>
                  <a:pt x="3024" y="5525"/>
                  <a:pt x="3098" y="4985"/>
                </a:cubicBezTo>
                <a:cubicBezTo>
                  <a:pt x="3350" y="4401"/>
                  <a:pt x="3261" y="3736"/>
                  <a:pt x="3135" y="3240"/>
                </a:cubicBezTo>
                <a:cubicBezTo>
                  <a:pt x="2906" y="2390"/>
                  <a:pt x="2537" y="1658"/>
                  <a:pt x="2026" y="1067"/>
                </a:cubicBezTo>
                <a:lnTo>
                  <a:pt x="2026" y="1067"/>
                </a:lnTo>
                <a:cubicBezTo>
                  <a:pt x="2093" y="1074"/>
                  <a:pt x="2158" y="1077"/>
                  <a:pt x="2224" y="1077"/>
                </a:cubicBezTo>
                <a:cubicBezTo>
                  <a:pt x="2370" y="1077"/>
                  <a:pt x="2516" y="1061"/>
                  <a:pt x="2670" y="1030"/>
                </a:cubicBezTo>
                <a:cubicBezTo>
                  <a:pt x="3135" y="941"/>
                  <a:pt x="3608" y="705"/>
                  <a:pt x="4059" y="335"/>
                </a:cubicBezTo>
                <a:cubicBezTo>
                  <a:pt x="4156" y="276"/>
                  <a:pt x="4163" y="150"/>
                  <a:pt x="4096" y="69"/>
                </a:cubicBezTo>
                <a:cubicBezTo>
                  <a:pt x="4059" y="23"/>
                  <a:pt x="4002" y="0"/>
                  <a:pt x="394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g3835e14dea1_0_105"/>
          <p:cNvGrpSpPr/>
          <p:nvPr/>
        </p:nvGrpSpPr>
        <p:grpSpPr>
          <a:xfrm rot="-2700000">
            <a:off x="7724784" y="3459694"/>
            <a:ext cx="1256286" cy="2084743"/>
            <a:chOff x="4752100" y="3478025"/>
            <a:chExt cx="280575" cy="465600"/>
          </a:xfrm>
        </p:grpSpPr>
        <p:sp>
          <p:nvSpPr>
            <p:cNvPr id="585" name="Google Shape;585;g3835e14dea1_0_105"/>
            <p:cNvSpPr/>
            <p:nvPr/>
          </p:nvSpPr>
          <p:spPr>
            <a:xfrm>
              <a:off x="4758925" y="3489300"/>
              <a:ext cx="134400" cy="168775"/>
            </a:xfrm>
            <a:custGeom>
              <a:rect b="b" l="l" r="r" t="t"/>
              <a:pathLst>
                <a:path extrusionOk="0" h="6751" w="5376">
                  <a:moveTo>
                    <a:pt x="1" y="0"/>
                  </a:moveTo>
                  <a:cubicBezTo>
                    <a:pt x="1" y="0"/>
                    <a:pt x="3771" y="2773"/>
                    <a:pt x="4259" y="6750"/>
                  </a:cubicBezTo>
                  <a:lnTo>
                    <a:pt x="5376" y="6750"/>
                  </a:lnTo>
                  <a:lnTo>
                    <a:pt x="5376" y="6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835e14dea1_0_105"/>
            <p:cNvSpPr/>
            <p:nvPr/>
          </p:nvSpPr>
          <p:spPr>
            <a:xfrm>
              <a:off x="4892575" y="3489300"/>
              <a:ext cx="134550" cy="168775"/>
            </a:xfrm>
            <a:custGeom>
              <a:rect b="b" l="l" r="r" t="t"/>
              <a:pathLst>
                <a:path extrusionOk="0" h="6751" w="5382">
                  <a:moveTo>
                    <a:pt x="5382" y="0"/>
                  </a:moveTo>
                  <a:lnTo>
                    <a:pt x="0" y="60"/>
                  </a:lnTo>
                  <a:lnTo>
                    <a:pt x="0" y="6750"/>
                  </a:lnTo>
                  <a:lnTo>
                    <a:pt x="1124" y="6750"/>
                  </a:lnTo>
                  <a:cubicBezTo>
                    <a:pt x="1612" y="2773"/>
                    <a:pt x="5382" y="0"/>
                    <a:pt x="5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3835e14dea1_0_105"/>
            <p:cNvSpPr/>
            <p:nvPr/>
          </p:nvSpPr>
          <p:spPr>
            <a:xfrm>
              <a:off x="4861700" y="3652500"/>
              <a:ext cx="45500" cy="218100"/>
            </a:xfrm>
            <a:custGeom>
              <a:rect b="b" l="l" r="r" t="t"/>
              <a:pathLst>
                <a:path extrusionOk="0" h="8724" w="1820">
                  <a:moveTo>
                    <a:pt x="0" y="0"/>
                  </a:moveTo>
                  <a:cubicBezTo>
                    <a:pt x="629" y="3970"/>
                    <a:pt x="791" y="8724"/>
                    <a:pt x="791" y="8724"/>
                  </a:cubicBezTo>
                  <a:lnTo>
                    <a:pt x="1819" y="872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3835e14dea1_0_105"/>
            <p:cNvSpPr/>
            <p:nvPr/>
          </p:nvSpPr>
          <p:spPr>
            <a:xfrm>
              <a:off x="4882950" y="3662850"/>
              <a:ext cx="41425" cy="218100"/>
            </a:xfrm>
            <a:custGeom>
              <a:rect b="b" l="l" r="r" t="t"/>
              <a:pathLst>
                <a:path extrusionOk="0" h="8724" w="1657">
                  <a:moveTo>
                    <a:pt x="30" y="0"/>
                  </a:moveTo>
                  <a:lnTo>
                    <a:pt x="1" y="8724"/>
                  </a:lnTo>
                  <a:lnTo>
                    <a:pt x="1028" y="8724"/>
                  </a:lnTo>
                  <a:cubicBezTo>
                    <a:pt x="1028" y="8724"/>
                    <a:pt x="1383" y="1693"/>
                    <a:pt x="16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3835e14dea1_0_105"/>
            <p:cNvSpPr/>
            <p:nvPr/>
          </p:nvSpPr>
          <p:spPr>
            <a:xfrm>
              <a:off x="4880925" y="3786300"/>
              <a:ext cx="27175" cy="151775"/>
            </a:xfrm>
            <a:custGeom>
              <a:rect b="b" l="l" r="r" t="t"/>
              <a:pathLst>
                <a:path extrusionOk="0" h="6071" w="1087">
                  <a:moveTo>
                    <a:pt x="8" y="1"/>
                  </a:moveTo>
                  <a:lnTo>
                    <a:pt x="0" y="6063"/>
                  </a:lnTo>
                  <a:lnTo>
                    <a:pt x="1087" y="6070"/>
                  </a:lnTo>
                  <a:lnTo>
                    <a:pt x="1087" y="2995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3835e14dea1_0_105"/>
            <p:cNvSpPr/>
            <p:nvPr/>
          </p:nvSpPr>
          <p:spPr>
            <a:xfrm>
              <a:off x="4865200" y="3871500"/>
              <a:ext cx="59725" cy="12975"/>
            </a:xfrm>
            <a:custGeom>
              <a:rect b="b" l="l" r="r" t="t"/>
              <a:pathLst>
                <a:path extrusionOk="0" h="519" w="2389">
                  <a:moveTo>
                    <a:pt x="260" y="1"/>
                  </a:moveTo>
                  <a:cubicBezTo>
                    <a:pt x="119" y="1"/>
                    <a:pt x="1" y="112"/>
                    <a:pt x="1" y="260"/>
                  </a:cubicBezTo>
                  <a:cubicBezTo>
                    <a:pt x="1" y="400"/>
                    <a:pt x="112" y="518"/>
                    <a:pt x="260" y="518"/>
                  </a:cubicBezTo>
                  <a:lnTo>
                    <a:pt x="2130" y="518"/>
                  </a:lnTo>
                  <a:cubicBezTo>
                    <a:pt x="2270" y="518"/>
                    <a:pt x="2389" y="407"/>
                    <a:pt x="2389" y="260"/>
                  </a:cubicBezTo>
                  <a:cubicBezTo>
                    <a:pt x="2389" y="119"/>
                    <a:pt x="2270" y="1"/>
                    <a:pt x="21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3835e14dea1_0_105"/>
            <p:cNvSpPr/>
            <p:nvPr/>
          </p:nvSpPr>
          <p:spPr>
            <a:xfrm>
              <a:off x="4874825" y="3934350"/>
              <a:ext cx="42150" cy="9275"/>
            </a:xfrm>
            <a:custGeom>
              <a:rect b="b" l="l" r="r" t="t"/>
              <a:pathLst>
                <a:path extrusionOk="0" h="371" w="1686">
                  <a:moveTo>
                    <a:pt x="185" y="0"/>
                  </a:moveTo>
                  <a:cubicBezTo>
                    <a:pt x="82" y="0"/>
                    <a:pt x="0" y="82"/>
                    <a:pt x="0" y="185"/>
                  </a:cubicBezTo>
                  <a:cubicBezTo>
                    <a:pt x="0" y="289"/>
                    <a:pt x="82" y="370"/>
                    <a:pt x="185" y="370"/>
                  </a:cubicBezTo>
                  <a:lnTo>
                    <a:pt x="1501" y="370"/>
                  </a:lnTo>
                  <a:cubicBezTo>
                    <a:pt x="1597" y="370"/>
                    <a:pt x="1686" y="289"/>
                    <a:pt x="1686" y="185"/>
                  </a:cubicBezTo>
                  <a:cubicBezTo>
                    <a:pt x="1686" y="82"/>
                    <a:pt x="1597" y="0"/>
                    <a:pt x="1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3835e14dea1_0_105"/>
            <p:cNvSpPr/>
            <p:nvPr/>
          </p:nvSpPr>
          <p:spPr>
            <a:xfrm>
              <a:off x="4848750" y="3652500"/>
              <a:ext cx="90600" cy="16850"/>
            </a:xfrm>
            <a:custGeom>
              <a:rect b="b" l="l" r="r" t="t"/>
              <a:pathLst>
                <a:path extrusionOk="0" h="674" w="3624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525"/>
                    <a:pt x="149" y="673"/>
                    <a:pt x="334" y="673"/>
                  </a:cubicBezTo>
                  <a:lnTo>
                    <a:pt x="3291" y="673"/>
                  </a:lnTo>
                  <a:cubicBezTo>
                    <a:pt x="3476" y="673"/>
                    <a:pt x="3623" y="525"/>
                    <a:pt x="3623" y="340"/>
                  </a:cubicBezTo>
                  <a:cubicBezTo>
                    <a:pt x="3623" y="156"/>
                    <a:pt x="3468" y="0"/>
                    <a:pt x="32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3835e14dea1_0_105"/>
            <p:cNvSpPr/>
            <p:nvPr/>
          </p:nvSpPr>
          <p:spPr>
            <a:xfrm>
              <a:off x="4888675" y="38162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0"/>
                  </a:moveTo>
                  <a:cubicBezTo>
                    <a:pt x="119" y="0"/>
                    <a:pt x="1" y="133"/>
                    <a:pt x="1" y="281"/>
                  </a:cubicBezTo>
                  <a:cubicBezTo>
                    <a:pt x="1" y="429"/>
                    <a:pt x="134" y="555"/>
                    <a:pt x="282" y="555"/>
                  </a:cubicBezTo>
                  <a:cubicBezTo>
                    <a:pt x="430" y="555"/>
                    <a:pt x="555" y="437"/>
                    <a:pt x="555" y="281"/>
                  </a:cubicBezTo>
                  <a:cubicBezTo>
                    <a:pt x="555" y="133"/>
                    <a:pt x="437" y="0"/>
                    <a:pt x="2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3835e14dea1_0_105"/>
            <p:cNvSpPr/>
            <p:nvPr/>
          </p:nvSpPr>
          <p:spPr>
            <a:xfrm>
              <a:off x="4889225" y="3769850"/>
              <a:ext cx="13900" cy="13900"/>
            </a:xfrm>
            <a:custGeom>
              <a:rect b="b" l="l" r="r" t="t"/>
              <a:pathLst>
                <a:path extrusionOk="0" h="556" w="556">
                  <a:moveTo>
                    <a:pt x="274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3835e14dea1_0_105"/>
            <p:cNvSpPr/>
            <p:nvPr/>
          </p:nvSpPr>
          <p:spPr>
            <a:xfrm>
              <a:off x="4889600" y="37236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82" y="1"/>
                  </a:moveTo>
                  <a:cubicBezTo>
                    <a:pt x="119" y="1"/>
                    <a:pt x="1" y="126"/>
                    <a:pt x="1" y="274"/>
                  </a:cubicBezTo>
                  <a:cubicBezTo>
                    <a:pt x="1" y="422"/>
                    <a:pt x="134" y="555"/>
                    <a:pt x="282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7" y="1"/>
                    <a:pt x="2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3835e14dea1_0_105"/>
            <p:cNvSpPr/>
            <p:nvPr/>
          </p:nvSpPr>
          <p:spPr>
            <a:xfrm>
              <a:off x="4890150" y="3677450"/>
              <a:ext cx="13900" cy="13875"/>
            </a:xfrm>
            <a:custGeom>
              <a:rect b="b" l="l" r="r" t="t"/>
              <a:pathLst>
                <a:path extrusionOk="0" h="555" w="556">
                  <a:moveTo>
                    <a:pt x="274" y="0"/>
                  </a:moveTo>
                  <a:cubicBezTo>
                    <a:pt x="127" y="0"/>
                    <a:pt x="1" y="119"/>
                    <a:pt x="1" y="274"/>
                  </a:cubicBezTo>
                  <a:cubicBezTo>
                    <a:pt x="1" y="422"/>
                    <a:pt x="119" y="555"/>
                    <a:pt x="274" y="555"/>
                  </a:cubicBezTo>
                  <a:cubicBezTo>
                    <a:pt x="422" y="555"/>
                    <a:pt x="555" y="437"/>
                    <a:pt x="555" y="274"/>
                  </a:cubicBezTo>
                  <a:cubicBezTo>
                    <a:pt x="555" y="126"/>
                    <a:pt x="430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3835e14dea1_0_105"/>
            <p:cNvSpPr/>
            <p:nvPr/>
          </p:nvSpPr>
          <p:spPr>
            <a:xfrm>
              <a:off x="4752100" y="3478025"/>
              <a:ext cx="280575" cy="31450"/>
            </a:xfrm>
            <a:custGeom>
              <a:rect b="b" l="l" r="r" t="t"/>
              <a:pathLst>
                <a:path extrusionOk="0" h="1258" w="11223">
                  <a:moveTo>
                    <a:pt x="629" y="0"/>
                  </a:moveTo>
                  <a:cubicBezTo>
                    <a:pt x="281" y="0"/>
                    <a:pt x="0" y="289"/>
                    <a:pt x="0" y="629"/>
                  </a:cubicBezTo>
                  <a:cubicBezTo>
                    <a:pt x="0" y="984"/>
                    <a:pt x="289" y="1257"/>
                    <a:pt x="629" y="1257"/>
                  </a:cubicBezTo>
                  <a:lnTo>
                    <a:pt x="10594" y="1257"/>
                  </a:lnTo>
                  <a:cubicBezTo>
                    <a:pt x="10934" y="1257"/>
                    <a:pt x="11215" y="969"/>
                    <a:pt x="11223" y="629"/>
                  </a:cubicBezTo>
                  <a:cubicBezTo>
                    <a:pt x="11223" y="281"/>
                    <a:pt x="10934" y="0"/>
                    <a:pt x="10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3835e14dea1_0_105"/>
            <p:cNvSpPr/>
            <p:nvPr/>
          </p:nvSpPr>
          <p:spPr>
            <a:xfrm>
              <a:off x="4826025" y="3620525"/>
              <a:ext cx="54925" cy="298500"/>
            </a:xfrm>
            <a:custGeom>
              <a:rect b="b" l="l" r="r" t="t"/>
              <a:pathLst>
                <a:path extrusionOk="0" fill="none" h="11940" w="2197">
                  <a:moveTo>
                    <a:pt x="1095" y="11940"/>
                  </a:moveTo>
                  <a:lnTo>
                    <a:pt x="1095" y="11940"/>
                  </a:lnTo>
                  <a:cubicBezTo>
                    <a:pt x="496" y="11940"/>
                    <a:pt x="1" y="11452"/>
                    <a:pt x="1" y="10853"/>
                  </a:cubicBezTo>
                  <a:lnTo>
                    <a:pt x="1" y="1094"/>
                  </a:lnTo>
                  <a:cubicBezTo>
                    <a:pt x="1" y="496"/>
                    <a:pt x="496" y="0"/>
                    <a:pt x="1095" y="0"/>
                  </a:cubicBezTo>
                  <a:lnTo>
                    <a:pt x="1095" y="0"/>
                  </a:lnTo>
                  <a:cubicBezTo>
                    <a:pt x="1694" y="0"/>
                    <a:pt x="2181" y="496"/>
                    <a:pt x="2181" y="1094"/>
                  </a:cubicBezTo>
                  <a:lnTo>
                    <a:pt x="2181" y="10853"/>
                  </a:lnTo>
                  <a:cubicBezTo>
                    <a:pt x="2196" y="11452"/>
                    <a:pt x="1694" y="11940"/>
                    <a:pt x="1095" y="11940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3835e14dea1_0_105"/>
            <p:cNvSpPr/>
            <p:nvPr/>
          </p:nvSpPr>
          <p:spPr>
            <a:xfrm>
              <a:off x="4801825" y="3529950"/>
              <a:ext cx="186125" cy="25"/>
            </a:xfrm>
            <a:custGeom>
              <a:rect b="b" l="l" r="r" t="t"/>
              <a:pathLst>
                <a:path extrusionOk="0" fill="none" h="1" w="7445">
                  <a:moveTo>
                    <a:pt x="0" y="1"/>
                  </a:moveTo>
                  <a:lnTo>
                    <a:pt x="7445" y="1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3835e14dea1_0_105"/>
            <p:cNvSpPr/>
            <p:nvPr/>
          </p:nvSpPr>
          <p:spPr>
            <a:xfrm>
              <a:off x="4814375" y="3544750"/>
              <a:ext cx="160650" cy="25"/>
            </a:xfrm>
            <a:custGeom>
              <a:rect b="b" l="l" r="r" t="t"/>
              <a:pathLst>
                <a:path extrusionOk="0" fill="none" h="1" w="6426">
                  <a:moveTo>
                    <a:pt x="1" y="0"/>
                  </a:moveTo>
                  <a:lnTo>
                    <a:pt x="6425" y="0"/>
                  </a:lnTo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01" name="Google Shape;601;g3835e14dea1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713" y="574250"/>
            <a:ext cx="4428576" cy="399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sic Record Studio by Slidesgo">
  <a:themeElements>
    <a:clrScheme name="Simple Light">
      <a:dk1>
        <a:srgbClr val="222222"/>
      </a:dk1>
      <a:lt1>
        <a:srgbClr val="F1EEE9"/>
      </a:lt1>
      <a:dk2>
        <a:srgbClr val="6B6F59"/>
      </a:dk2>
      <a:lt2>
        <a:srgbClr val="141414"/>
      </a:lt2>
      <a:accent1>
        <a:srgbClr val="C5AE9D"/>
      </a:accent1>
      <a:accent2>
        <a:srgbClr val="D1D1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1EEE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