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Archivo ExtraBold"/>
      <p:bold r:id="rId33"/>
      <p:boldItalic r:id="rId34"/>
    </p:embeddedFont>
    <p:embeddedFont>
      <p:font typeface="Arimo"/>
      <p:regular r:id="rId35"/>
      <p:bold r:id="rId36"/>
      <p:italic r:id="rId37"/>
      <p:boldItalic r:id="rId38"/>
    </p:embeddedFont>
    <p:embeddedFont>
      <p:font typeface="Anaheim"/>
      <p:regular r:id="rId39"/>
    </p:embeddedFont>
    <p:embeddedFont>
      <p:font typeface="PT Sans"/>
      <p:regular r:id="rId40"/>
      <p:bold r:id="rId41"/>
      <p:italic r:id="rId42"/>
      <p:boldItalic r:id="rId43"/>
    </p:embeddedFont>
    <p:embeddedFont>
      <p:font typeface="Roboto Mono"/>
      <p:regular r:id="rId44"/>
      <p:bold r:id="rId45"/>
      <p:italic r:id="rId46"/>
      <p:boldItalic r:id="rId47"/>
    </p:embeddedFont>
    <p:embeddedFont>
      <p:font typeface="Archiv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regular.fntdata"/><Relationship Id="rId42" Type="http://schemas.openxmlformats.org/officeDocument/2006/relationships/font" Target="fonts/PTSans-italic.fntdata"/><Relationship Id="rId41" Type="http://schemas.openxmlformats.org/officeDocument/2006/relationships/font" Target="fonts/PTSans-bold.fntdata"/><Relationship Id="rId44" Type="http://schemas.openxmlformats.org/officeDocument/2006/relationships/font" Target="fonts/RobotoMono-regular.fntdata"/><Relationship Id="rId43" Type="http://schemas.openxmlformats.org/officeDocument/2006/relationships/font" Target="fonts/PTSans-boldItalic.fntdata"/><Relationship Id="rId46" Type="http://schemas.openxmlformats.org/officeDocument/2006/relationships/font" Target="fonts/RobotoMono-italic.fntdata"/><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Archivo-regular.fntdata"/><Relationship Id="rId47" Type="http://schemas.openxmlformats.org/officeDocument/2006/relationships/font" Target="fonts/RobotoMono-boldItalic.fntdata"/><Relationship Id="rId49" Type="http://schemas.openxmlformats.org/officeDocument/2006/relationships/font" Target="fonts/Archiv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33" Type="http://schemas.openxmlformats.org/officeDocument/2006/relationships/font" Target="fonts/ArchivoExtraBold-bold.fntdata"/><Relationship Id="rId32" Type="http://schemas.openxmlformats.org/officeDocument/2006/relationships/font" Target="fonts/Raleway-boldItalic.fntdata"/><Relationship Id="rId35" Type="http://schemas.openxmlformats.org/officeDocument/2006/relationships/font" Target="fonts/Arimo-regular.fntdata"/><Relationship Id="rId34" Type="http://schemas.openxmlformats.org/officeDocument/2006/relationships/font" Target="fonts/ArchivoExtraBold-boldItalic.fntdata"/><Relationship Id="rId37" Type="http://schemas.openxmlformats.org/officeDocument/2006/relationships/font" Target="fonts/Arimo-italic.fntdata"/><Relationship Id="rId36" Type="http://schemas.openxmlformats.org/officeDocument/2006/relationships/font" Target="fonts/Arimo-bold.fntdata"/><Relationship Id="rId39" Type="http://schemas.openxmlformats.org/officeDocument/2006/relationships/font" Target="fonts/Anaheim-regular.fntdata"/><Relationship Id="rId38" Type="http://schemas.openxmlformats.org/officeDocument/2006/relationships/font" Target="fonts/Arim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Raleway-regular.fntdata"/><Relationship Id="rId51" Type="http://schemas.openxmlformats.org/officeDocument/2006/relationships/font" Target="fonts/Archivo-boldItalic.fntdata"/><Relationship Id="rId50" Type="http://schemas.openxmlformats.org/officeDocument/2006/relationships/font" Target="fonts/Archiv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c3733f78ee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c3733f78ee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c3733f78ee_0_10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c3733f78ee_0_10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2c3733f78ee_0_7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2c3733f78ee_0_7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2c3e54176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2c3e54176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2c3733f78ee_0_8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2c3733f78ee_0_8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g2c3a03b8f73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6" name="Google Shape;1516;g2c3a03b8f73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Paramètre qu’on a utilisé et pk on a utilisé ce réseau de neurones.</a:t>
            </a:r>
            <a:endParaRPr/>
          </a:p>
          <a:p>
            <a:pPr indent="0" lvl="0" marL="0" rtl="0" algn="l">
              <a:spcBef>
                <a:spcPts val="0"/>
              </a:spcBef>
              <a:spcAft>
                <a:spcPts val="0"/>
              </a:spcAft>
              <a:buNone/>
            </a:pPr>
            <a:r>
              <a:rPr lang="fr"/>
              <a:t>Vanilla DQN : apporter des résultati assez bon et a simplicité d’implémentation a fait qu’on a préféré opter pour celui ci..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2c3a03b8f73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2c3a03b8f73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2c3a03b8f73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2c3a03b8f73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fr">
                <a:solidFill>
                  <a:schemeClr val="dk1"/>
                </a:solidFill>
              </a:rPr>
              <a:t>Learning rate (alpha)</a:t>
            </a:r>
            <a:r>
              <a:rPr lang="fr">
                <a:solidFill>
                  <a:schemeClr val="dk1"/>
                </a:solidFill>
              </a:rPr>
              <a:t>: détermine le taux d’apprentissage, soit le taux auquel les Q-values sont mise à jours durant l’apprentissage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fr">
                <a:solidFill>
                  <a:schemeClr val="dk1"/>
                </a:solidFill>
              </a:rPr>
              <a:t>Une valeur de 0 signifie que l’agent n’apprend pas des nouvelles experiences et 1 signifierait qu’il écrase les données précédentes avec les nouvelles données.</a:t>
            </a:r>
            <a:endParaRPr>
              <a:solidFill>
                <a:schemeClr val="dk1"/>
              </a:solidFill>
            </a:endParaRPr>
          </a:p>
          <a:p>
            <a:pPr indent="0" lvl="0" marL="91440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fr">
                <a:solidFill>
                  <a:schemeClr val="dk1"/>
                </a:solidFill>
              </a:rPr>
              <a:t>Discount factor (gamma)</a:t>
            </a:r>
            <a:r>
              <a:rPr lang="fr">
                <a:solidFill>
                  <a:schemeClr val="dk1"/>
                </a:solidFill>
              </a:rPr>
              <a:t>: </a:t>
            </a:r>
            <a:r>
              <a:rPr lang="fr">
                <a:solidFill>
                  <a:schemeClr val="dk1"/>
                </a:solidFill>
              </a:rPr>
              <a:t>Gamma</a:t>
            </a:r>
            <a:r>
              <a:rPr lang="fr">
                <a:solidFill>
                  <a:schemeClr val="dk1"/>
                </a:solidFill>
              </a:rPr>
              <a:t> détermine </a:t>
            </a:r>
            <a:r>
              <a:rPr lang="fr">
                <a:solidFill>
                  <a:schemeClr val="dk1"/>
                </a:solidFill>
              </a:rPr>
              <a:t>l'importance</a:t>
            </a:r>
            <a:r>
              <a:rPr lang="fr">
                <a:solidFill>
                  <a:schemeClr val="dk1"/>
                </a:solidFill>
              </a:rPr>
              <a:t> des récompense future.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fr">
                <a:solidFill>
                  <a:schemeClr val="dk1"/>
                </a:solidFill>
              </a:rPr>
              <a:t>Gamma determines the importance of future rewards in the Q-value updates.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fr">
                <a:solidFill>
                  <a:schemeClr val="dk1"/>
                </a:solidFill>
              </a:rPr>
              <a:t>A value of 0 means the agent only cares about immediate rewards, while a value of 1 means the agent considers all future rewards equally important.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fr">
                <a:solidFill>
                  <a:schemeClr val="dk1"/>
                </a:solidFill>
              </a:rPr>
              <a:t>Typically, gamma should be less than 1 to ensure convergence, but close to 1 to encourage the agent to consider long-term rewards.</a:t>
            </a:r>
            <a:endParaRPr>
              <a:solidFill>
                <a:schemeClr val="dk1"/>
              </a:solidFill>
            </a:endParaRPr>
          </a:p>
          <a:p>
            <a:pPr indent="0" lvl="0" marL="91440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fr">
                <a:solidFill>
                  <a:schemeClr val="dk1"/>
                </a:solidFill>
              </a:rPr>
              <a:t>Exploration rate (epsilon)</a:t>
            </a:r>
            <a:r>
              <a:rPr lang="fr">
                <a:solidFill>
                  <a:schemeClr val="dk1"/>
                </a:solidFill>
              </a:rPr>
              <a:t>: epsilon </a:t>
            </a:r>
            <a:r>
              <a:rPr lang="fr">
                <a:solidFill>
                  <a:schemeClr val="dk1"/>
                </a:solidFill>
              </a:rPr>
              <a:t>détermine</a:t>
            </a:r>
            <a:r>
              <a:rPr lang="fr">
                <a:solidFill>
                  <a:schemeClr val="dk1"/>
                </a:solidFill>
              </a:rPr>
              <a:t> l’équilibre entre l’exploration et l’exploitation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fr">
                <a:solidFill>
                  <a:schemeClr val="dk1"/>
                </a:solidFill>
              </a:rPr>
              <a:t>A value of 0 means the agent always chooses actions that it believes are optimal based on current knowledge (exploitation), while a value of 1 means the agent always explores randomly.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fr">
                <a:solidFill>
                  <a:schemeClr val="dk1"/>
                </a:solidFill>
              </a:rPr>
              <a:t>Usually, epsilon starts high and decreases over time as the agent's policy becomes more deterministic.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c3733f78ee_0_8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2c3733f78ee_0_8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2c3a03b8f73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2c3a03b8f73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2c3a03b8f73_0_1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2c3a03b8f73_0_1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c3733f78ee_0_2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c3733f78ee_0_2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2c3a03b8f73_0_1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2c3a03b8f73_0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2c3a03b8f73_0_1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2c3a03b8f73_0_1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2c3a03b8f73_0_1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2c3a03b8f73_0_1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c3733f78ee_0_4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c3733f78ee_0_4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c3a03b8f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c3a03b8f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a:t>Gymnasium est conçu pour faciliter la recherche en apprentissage par renforcement en fournissant une interface standardisée pour les environnements de renforcement, ce qui permet aux chercheurs de se concentrer sur la création de nouveaux algorithmes d'apprentissage plutôt que de passer du temps à implémenter des environnements personnalisés.</a:t>
            </a:r>
            <a:endParaRPr/>
          </a:p>
          <a:p>
            <a:pPr indent="0" lvl="0" marL="0" rtl="0" algn="l">
              <a:spcBef>
                <a:spcPts val="1200"/>
              </a:spcBef>
              <a:spcAft>
                <a:spcPts val="0"/>
              </a:spcAft>
              <a:buNone/>
            </a:pPr>
            <a:r>
              <a:rPr lang="fr"/>
              <a:t>Concept de la boite noire. Il permet de faire tourner bcp de jeux, et nous permet de les faire intéragir avec un algo sans passer du temps à comprendre comment fonctionne tel ou te fonction.</a:t>
            </a:r>
            <a:endParaRPr/>
          </a:p>
          <a:p>
            <a:pPr indent="0" lvl="0" marL="0" rtl="0" algn="l">
              <a:spcBef>
                <a:spcPts val="0"/>
              </a:spcBef>
              <a:spcAft>
                <a:spcPts val="0"/>
              </a:spcAft>
              <a:buNone/>
            </a:pPr>
            <a:r>
              <a:rPr lang="fr"/>
              <a:t>difficulté à comprendre ce que retourne au début les fonction env.step et env.reset (lecture de l’API)</a:t>
            </a:r>
            <a:endParaRPr/>
          </a:p>
          <a:p>
            <a:pPr indent="0" lvl="0" marL="0" rtl="0" algn="l">
              <a:spcBef>
                <a:spcPts val="0"/>
              </a:spcBef>
              <a:spcAft>
                <a:spcPts val="0"/>
              </a:spcAft>
              <a:buNone/>
            </a:pPr>
            <a:r>
              <a:rPr lang="fr"/>
              <a:t>Changement en fonction des version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c3a03b8f73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c3a03b8f73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c3a03b8f73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c3a03b8f73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env plus petit avec moins d’actions possibles, et des rewards </a:t>
            </a:r>
            <a:r>
              <a:rPr lang="fr"/>
              <a:t>explicitements</a:t>
            </a:r>
            <a:r>
              <a:rPr lang="fr"/>
              <a:t> détaillés dans la page du jeu sur gym</a:t>
            </a:r>
            <a:br>
              <a:rPr lang="fr"/>
            </a:br>
            <a:br>
              <a:rPr lang="fr"/>
            </a:br>
            <a:br>
              <a:rPr lang="fr"/>
            </a:br>
            <a:r>
              <a:rPr lang="fr">
                <a:solidFill>
                  <a:srgbClr val="188038"/>
                </a:solidFill>
                <a:latin typeface="Roboto Mono"/>
                <a:ea typeface="Roboto Mono"/>
                <a:cs typeface="Roboto Mono"/>
                <a:sym typeface="Roboto Mono"/>
              </a:rPr>
              <a:t>next_state</a:t>
            </a:r>
            <a:r>
              <a:rPr lang="fr">
                <a:solidFill>
                  <a:schemeClr val="dk1"/>
                </a:solidFill>
              </a:rPr>
              <a:t>: The next grayscale observation of the game screen after taking the specified action. This will be a NumPy array representing the grayscale image of the updated game screen.</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fr">
                <a:solidFill>
                  <a:srgbClr val="188038"/>
                </a:solidFill>
                <a:latin typeface="Roboto Mono"/>
                <a:ea typeface="Roboto Mono"/>
                <a:cs typeface="Roboto Mono"/>
                <a:sym typeface="Roboto Mono"/>
              </a:rPr>
              <a:t>reward</a:t>
            </a:r>
            <a:r>
              <a:rPr lang="fr">
                <a:solidFill>
                  <a:schemeClr val="dk1"/>
                </a:solidFill>
              </a:rPr>
              <a:t>: The reward obtained from taking the specified action. This is a scalar value indicating the immediate reward received after the action is taken.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fr">
                <a:solidFill>
                  <a:srgbClr val="188038"/>
                </a:solidFill>
                <a:latin typeface="Roboto Mono"/>
                <a:ea typeface="Roboto Mono"/>
                <a:cs typeface="Roboto Mono"/>
                <a:sym typeface="Roboto Mono"/>
              </a:rPr>
              <a:t>done</a:t>
            </a:r>
            <a:r>
              <a:rPr lang="fr">
                <a:solidFill>
                  <a:schemeClr val="dk1"/>
                </a:solidFill>
              </a:rPr>
              <a:t>: A boolean value indicating whether the episode has terminated. It will be </a:t>
            </a:r>
            <a:r>
              <a:rPr lang="fr">
                <a:solidFill>
                  <a:srgbClr val="188038"/>
                </a:solidFill>
                <a:latin typeface="Roboto Mono"/>
                <a:ea typeface="Roboto Mono"/>
                <a:cs typeface="Roboto Mono"/>
                <a:sym typeface="Roboto Mono"/>
              </a:rPr>
              <a:t>True</a:t>
            </a:r>
            <a:r>
              <a:rPr lang="fr">
                <a:solidFill>
                  <a:schemeClr val="dk1"/>
                </a:solidFill>
              </a:rPr>
              <a:t> if the episode has ended (e.g., the game is over), and </a:t>
            </a:r>
            <a:r>
              <a:rPr lang="fr">
                <a:solidFill>
                  <a:srgbClr val="188038"/>
                </a:solidFill>
                <a:latin typeface="Roboto Mono"/>
                <a:ea typeface="Roboto Mono"/>
                <a:cs typeface="Roboto Mono"/>
                <a:sym typeface="Roboto Mono"/>
              </a:rPr>
              <a:t>False</a:t>
            </a:r>
            <a:r>
              <a:rPr lang="fr">
                <a:solidFill>
                  <a:schemeClr val="dk1"/>
                </a:solidFill>
              </a:rPr>
              <a:t> otherwise.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fr">
                <a:solidFill>
                  <a:srgbClr val="188038"/>
                </a:solidFill>
                <a:latin typeface="Roboto Mono"/>
                <a:ea typeface="Roboto Mono"/>
                <a:cs typeface="Roboto Mono"/>
                <a:sym typeface="Roboto Mono"/>
              </a:rPr>
              <a:t>info</a:t>
            </a:r>
            <a:r>
              <a:rPr lang="fr">
                <a:solidFill>
                  <a:schemeClr val="dk1"/>
                </a:solidFill>
              </a:rPr>
              <a:t>: Additional information about the environment's state or the action taken. This could include diagnostic information or debugging details, but it's typically not used during training.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c3733f78ee_0_5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c3733f78ee_0_5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c3733f78ee_0_8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c3733f78ee_0_8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Qlreaning : besoin d’être optimisé pour être réellement efficace (besoin d’un reseau de neurone pour être réellement efficace). Le plus simple à mettre en place.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c3733f78ee_0_9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c3733f78ee_0_9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4162375" y="539500"/>
            <a:ext cx="4269300" cy="2222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91919"/>
              </a:buClr>
              <a:buSzPts val="5200"/>
              <a:buFont typeface="Archivo ExtraBold"/>
              <a:buNone/>
              <a:defRPr b="0" sz="4600">
                <a:latin typeface="Archivo ExtraBold"/>
                <a:ea typeface="Archivo ExtraBold"/>
                <a:cs typeface="Archivo ExtraBold"/>
                <a:sym typeface="Archivo ExtraBo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4162468" y="2899175"/>
            <a:ext cx="4269300" cy="47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Font typeface="Arimo"/>
              <a:buNone/>
              <a:defRPr sz="1600">
                <a:solidFill>
                  <a:schemeClr val="dk1"/>
                </a:solidFill>
                <a:latin typeface="Arimo"/>
                <a:ea typeface="Arimo"/>
                <a:cs typeface="Arimo"/>
                <a:sym typeface="Arim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6" name="Google Shape;56;p14"/>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57" name="Google Shape;57;p14"/>
          <p:cNvGrpSpPr/>
          <p:nvPr/>
        </p:nvGrpSpPr>
        <p:grpSpPr>
          <a:xfrm>
            <a:off x="-1268425" y="-82776"/>
            <a:ext cx="6080075" cy="4844889"/>
            <a:chOff x="-1268425" y="-82776"/>
            <a:chExt cx="6080075" cy="4844889"/>
          </a:xfrm>
        </p:grpSpPr>
        <p:sp>
          <p:nvSpPr>
            <p:cNvPr id="58" name="Google Shape;58;p14"/>
            <p:cNvSpPr/>
            <p:nvPr/>
          </p:nvSpPr>
          <p:spPr>
            <a:xfrm>
              <a:off x="-1268425" y="875675"/>
              <a:ext cx="6080075" cy="3886438"/>
            </a:xfrm>
            <a:custGeom>
              <a:rect b="b" l="l" r="r" t="t"/>
              <a:pathLst>
                <a:path extrusionOk="0" h="156333" w="243203">
                  <a:moveTo>
                    <a:pt x="64525" y="1475"/>
                  </a:moveTo>
                  <a:lnTo>
                    <a:pt x="83329" y="0"/>
                  </a:lnTo>
                  <a:lnTo>
                    <a:pt x="243203" y="156333"/>
                  </a:lnTo>
                  <a:lnTo>
                    <a:pt x="0" y="156333"/>
                  </a:lnTo>
                  <a:lnTo>
                    <a:pt x="369" y="58994"/>
                  </a:lnTo>
                  <a:close/>
                </a:path>
              </a:pathLst>
            </a:custGeom>
            <a:solidFill>
              <a:srgbClr val="FFFFFF">
                <a:alpha val="45570"/>
              </a:srgbClr>
            </a:solidFill>
            <a:ln>
              <a:noFill/>
            </a:ln>
          </p:spPr>
        </p:sp>
        <p:grpSp>
          <p:nvGrpSpPr>
            <p:cNvPr id="59" name="Google Shape;59;p14"/>
            <p:cNvGrpSpPr/>
            <p:nvPr/>
          </p:nvGrpSpPr>
          <p:grpSpPr>
            <a:xfrm>
              <a:off x="254909" y="-82776"/>
              <a:ext cx="680606" cy="1032016"/>
              <a:chOff x="2410742" y="-82770"/>
              <a:chExt cx="607846" cy="921690"/>
            </a:xfrm>
          </p:grpSpPr>
          <p:sp>
            <p:nvSpPr>
              <p:cNvPr id="60" name="Google Shape;60;p14"/>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cxnSp>
        <p:nvCxnSpPr>
          <p:cNvPr id="64" name="Google Shape;64;p15"/>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65" name="Google Shape;65;p15"/>
          <p:cNvGrpSpPr/>
          <p:nvPr/>
        </p:nvGrpSpPr>
        <p:grpSpPr>
          <a:xfrm>
            <a:off x="98525" y="-65825"/>
            <a:ext cx="563124" cy="631275"/>
            <a:chOff x="98525" y="-65825"/>
            <a:chExt cx="563124" cy="631275"/>
          </a:xfrm>
        </p:grpSpPr>
        <p:sp>
          <p:nvSpPr>
            <p:cNvPr id="66" name="Google Shape;66;p15"/>
            <p:cNvSpPr/>
            <p:nvPr/>
          </p:nvSpPr>
          <p:spPr>
            <a:xfrm>
              <a:off x="98525" y="343358"/>
              <a:ext cx="563124" cy="222091"/>
            </a:xfrm>
            <a:custGeom>
              <a:rect b="b" l="l" r="r" t="t"/>
              <a:pathLst>
                <a:path extrusionOk="0" h="1561" w="3958">
                  <a:moveTo>
                    <a:pt x="1898" y="31"/>
                  </a:moveTo>
                  <a:cubicBezTo>
                    <a:pt x="2785" y="31"/>
                    <a:pt x="3580" y="612"/>
                    <a:pt x="3825" y="1469"/>
                  </a:cubicBezTo>
                  <a:lnTo>
                    <a:pt x="92" y="1469"/>
                  </a:lnTo>
                  <a:cubicBezTo>
                    <a:pt x="337" y="643"/>
                    <a:pt x="1102" y="92"/>
                    <a:pt x="1898" y="31"/>
                  </a:cubicBezTo>
                  <a:close/>
                  <a:moveTo>
                    <a:pt x="3954" y="1517"/>
                  </a:moveTo>
                  <a:cubicBezTo>
                    <a:pt x="3952" y="1517"/>
                    <a:pt x="3949" y="1518"/>
                    <a:pt x="3945" y="1520"/>
                  </a:cubicBezTo>
                  <a:lnTo>
                    <a:pt x="3945" y="1520"/>
                  </a:lnTo>
                  <a:cubicBezTo>
                    <a:pt x="3946" y="1523"/>
                    <a:pt x="3947" y="1527"/>
                    <a:pt x="3948" y="1530"/>
                  </a:cubicBezTo>
                  <a:cubicBezTo>
                    <a:pt x="3956" y="1521"/>
                    <a:pt x="3958" y="1517"/>
                    <a:pt x="3954" y="1517"/>
                  </a:cubicBezTo>
                  <a:close/>
                  <a:moveTo>
                    <a:pt x="1928" y="0"/>
                  </a:moveTo>
                  <a:cubicBezTo>
                    <a:pt x="1010" y="0"/>
                    <a:pt x="215" y="643"/>
                    <a:pt x="1" y="1530"/>
                  </a:cubicBezTo>
                  <a:lnTo>
                    <a:pt x="1" y="1561"/>
                  </a:lnTo>
                  <a:lnTo>
                    <a:pt x="3886" y="1561"/>
                  </a:lnTo>
                  <a:cubicBezTo>
                    <a:pt x="3907" y="1561"/>
                    <a:pt x="3914" y="1547"/>
                    <a:pt x="3907" y="1547"/>
                  </a:cubicBezTo>
                  <a:cubicBezTo>
                    <a:pt x="3903" y="1547"/>
                    <a:pt x="3897" y="1550"/>
                    <a:pt x="3887" y="1560"/>
                  </a:cubicBezTo>
                  <a:lnTo>
                    <a:pt x="3887" y="1560"/>
                  </a:lnTo>
                  <a:cubicBezTo>
                    <a:pt x="3904" y="1543"/>
                    <a:pt x="3930" y="1526"/>
                    <a:pt x="3945" y="1520"/>
                  </a:cubicBezTo>
                  <a:lnTo>
                    <a:pt x="3945" y="1520"/>
                  </a:lnTo>
                  <a:cubicBezTo>
                    <a:pt x="3727" y="638"/>
                    <a:pt x="2904" y="0"/>
                    <a:pt x="1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72829" y="-65825"/>
              <a:ext cx="13089" cy="431093"/>
            </a:xfrm>
            <a:custGeom>
              <a:rect b="b" l="l" r="r" t="t"/>
              <a:pathLst>
                <a:path extrusionOk="0" h="3030" w="92">
                  <a:moveTo>
                    <a:pt x="31" y="0"/>
                  </a:moveTo>
                  <a:cubicBezTo>
                    <a:pt x="31" y="0"/>
                    <a:pt x="0" y="0"/>
                    <a:pt x="0" y="61"/>
                  </a:cubicBezTo>
                  <a:lnTo>
                    <a:pt x="0" y="2999"/>
                  </a:lnTo>
                  <a:cubicBezTo>
                    <a:pt x="0" y="2999"/>
                    <a:pt x="0" y="3029"/>
                    <a:pt x="31" y="3029"/>
                  </a:cubicBezTo>
                  <a:cubicBezTo>
                    <a:pt x="92" y="3029"/>
                    <a:pt x="92" y="2999"/>
                    <a:pt x="92" y="2999"/>
                  </a:cubicBezTo>
                  <a:lnTo>
                    <a:pt x="92" y="61"/>
                  </a:lnTo>
                  <a:cubicBezTo>
                    <a:pt x="92" y="6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324883" y="308501"/>
              <a:ext cx="108983" cy="52357"/>
            </a:xfrm>
            <a:custGeom>
              <a:rect b="b" l="l" r="r" t="t"/>
              <a:pathLst>
                <a:path extrusionOk="0" h="368" w="766">
                  <a:moveTo>
                    <a:pt x="1" y="0"/>
                  </a:moveTo>
                  <a:lnTo>
                    <a:pt x="1" y="368"/>
                  </a:lnTo>
                  <a:lnTo>
                    <a:pt x="766" y="368"/>
                  </a:lnTo>
                  <a:lnTo>
                    <a:pt x="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15"/>
          <p:cNvGrpSpPr/>
          <p:nvPr/>
        </p:nvGrpSpPr>
        <p:grpSpPr>
          <a:xfrm>
            <a:off x="123015" y="3796420"/>
            <a:ext cx="524680" cy="1210522"/>
            <a:chOff x="5684857" y="5061040"/>
            <a:chExt cx="229228" cy="528843"/>
          </a:xfrm>
        </p:grpSpPr>
        <p:sp>
          <p:nvSpPr>
            <p:cNvPr id="70" name="Google Shape;70;p15"/>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type="title"/>
          </p:nvPr>
        </p:nvSpPr>
        <p:spPr>
          <a:xfrm>
            <a:off x="713225" y="2033550"/>
            <a:ext cx="4061700" cy="1983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Font typeface="Archivo"/>
              <a:buNone/>
              <a:defRPr sz="3600">
                <a:latin typeface="Archivo"/>
                <a:ea typeface="Archivo"/>
                <a:cs typeface="Archivo"/>
                <a:sym typeface="Archivo"/>
              </a:defRPr>
            </a:lvl2pPr>
            <a:lvl3pPr lvl="2" rtl="0" algn="ctr">
              <a:spcBef>
                <a:spcPts val="0"/>
              </a:spcBef>
              <a:spcAft>
                <a:spcPts val="0"/>
              </a:spcAft>
              <a:buSzPts val="3600"/>
              <a:buFont typeface="Archivo"/>
              <a:buNone/>
              <a:defRPr sz="3600">
                <a:latin typeface="Archivo"/>
                <a:ea typeface="Archivo"/>
                <a:cs typeface="Archivo"/>
                <a:sym typeface="Archivo"/>
              </a:defRPr>
            </a:lvl3pPr>
            <a:lvl4pPr lvl="3" rtl="0" algn="ctr">
              <a:spcBef>
                <a:spcPts val="0"/>
              </a:spcBef>
              <a:spcAft>
                <a:spcPts val="0"/>
              </a:spcAft>
              <a:buSzPts val="3600"/>
              <a:buFont typeface="Archivo"/>
              <a:buNone/>
              <a:defRPr sz="3600">
                <a:latin typeface="Archivo"/>
                <a:ea typeface="Archivo"/>
                <a:cs typeface="Archivo"/>
                <a:sym typeface="Archivo"/>
              </a:defRPr>
            </a:lvl4pPr>
            <a:lvl5pPr lvl="4" rtl="0" algn="ctr">
              <a:spcBef>
                <a:spcPts val="0"/>
              </a:spcBef>
              <a:spcAft>
                <a:spcPts val="0"/>
              </a:spcAft>
              <a:buSzPts val="3600"/>
              <a:buFont typeface="Archivo"/>
              <a:buNone/>
              <a:defRPr sz="3600">
                <a:latin typeface="Archivo"/>
                <a:ea typeface="Archivo"/>
                <a:cs typeface="Archivo"/>
                <a:sym typeface="Archivo"/>
              </a:defRPr>
            </a:lvl5pPr>
            <a:lvl6pPr lvl="5" rtl="0" algn="ctr">
              <a:spcBef>
                <a:spcPts val="0"/>
              </a:spcBef>
              <a:spcAft>
                <a:spcPts val="0"/>
              </a:spcAft>
              <a:buSzPts val="3600"/>
              <a:buFont typeface="Archivo"/>
              <a:buNone/>
              <a:defRPr sz="3600">
                <a:latin typeface="Archivo"/>
                <a:ea typeface="Archivo"/>
                <a:cs typeface="Archivo"/>
                <a:sym typeface="Archivo"/>
              </a:defRPr>
            </a:lvl6pPr>
            <a:lvl7pPr lvl="6" rtl="0" algn="ctr">
              <a:spcBef>
                <a:spcPts val="0"/>
              </a:spcBef>
              <a:spcAft>
                <a:spcPts val="0"/>
              </a:spcAft>
              <a:buSzPts val="3600"/>
              <a:buFont typeface="Archivo"/>
              <a:buNone/>
              <a:defRPr sz="3600">
                <a:latin typeface="Archivo"/>
                <a:ea typeface="Archivo"/>
                <a:cs typeface="Archivo"/>
                <a:sym typeface="Archivo"/>
              </a:defRPr>
            </a:lvl7pPr>
            <a:lvl8pPr lvl="7" rtl="0" algn="ctr">
              <a:spcBef>
                <a:spcPts val="0"/>
              </a:spcBef>
              <a:spcAft>
                <a:spcPts val="0"/>
              </a:spcAft>
              <a:buSzPts val="3600"/>
              <a:buFont typeface="Archivo"/>
              <a:buNone/>
              <a:defRPr sz="3600">
                <a:latin typeface="Archivo"/>
                <a:ea typeface="Archivo"/>
                <a:cs typeface="Archivo"/>
                <a:sym typeface="Archivo"/>
              </a:defRPr>
            </a:lvl8pPr>
            <a:lvl9pPr lvl="8" rtl="0" algn="ctr">
              <a:spcBef>
                <a:spcPts val="0"/>
              </a:spcBef>
              <a:spcAft>
                <a:spcPts val="0"/>
              </a:spcAft>
              <a:buSzPts val="3600"/>
              <a:buFont typeface="Archivo"/>
              <a:buNone/>
              <a:defRPr sz="3600">
                <a:latin typeface="Archivo"/>
                <a:ea typeface="Archivo"/>
                <a:cs typeface="Archivo"/>
                <a:sym typeface="Archivo"/>
              </a:defRPr>
            </a:lvl9pPr>
          </a:lstStyle>
          <a:p/>
        </p:txBody>
      </p:sp>
      <p:sp>
        <p:nvSpPr>
          <p:cNvPr id="76" name="Google Shape;76;p15"/>
          <p:cNvSpPr txBox="1"/>
          <p:nvPr>
            <p:ph hasCustomPrompt="1" idx="2" type="title"/>
          </p:nvPr>
        </p:nvSpPr>
        <p:spPr>
          <a:xfrm>
            <a:off x="713225" y="869850"/>
            <a:ext cx="1944000" cy="1163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i="1" sz="7000">
                <a:solidFill>
                  <a:schemeClr val="accent1"/>
                </a:solidFill>
              </a:defRPr>
            </a:lvl1pPr>
            <a:lvl2pPr lvl="1" rtl="0" algn="ct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2pPr>
            <a:lvl3pPr lvl="2" rtl="0" algn="ct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3pPr>
            <a:lvl4pPr lvl="3" rtl="0" algn="ct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4pPr>
            <a:lvl5pPr lvl="4" rtl="0" algn="ct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5pPr>
            <a:lvl6pPr lvl="5" rtl="0" algn="ct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6pPr>
            <a:lvl7pPr lvl="6" rtl="0" algn="ct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7pPr>
            <a:lvl8pPr lvl="7" rtl="0" algn="ct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8pPr>
            <a:lvl9pPr lvl="8" rtl="0" algn="ct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cxnSp>
        <p:nvCxnSpPr>
          <p:cNvPr id="78" name="Google Shape;78;p16"/>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sp>
        <p:nvSpPr>
          <p:cNvPr id="79" name="Google Shape;7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16"/>
          <p:cNvSpPr txBox="1"/>
          <p:nvPr>
            <p:ph idx="1" type="body"/>
          </p:nvPr>
        </p:nvSpPr>
        <p:spPr>
          <a:xfrm>
            <a:off x="720000" y="1017725"/>
            <a:ext cx="7704000" cy="346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81" name="Google Shape;81;p16"/>
          <p:cNvGrpSpPr/>
          <p:nvPr/>
        </p:nvGrpSpPr>
        <p:grpSpPr>
          <a:xfrm>
            <a:off x="98525" y="-65825"/>
            <a:ext cx="9266706" cy="951138"/>
            <a:chOff x="98525" y="-65825"/>
            <a:chExt cx="9266706" cy="951138"/>
          </a:xfrm>
        </p:grpSpPr>
        <p:grpSp>
          <p:nvGrpSpPr>
            <p:cNvPr id="82" name="Google Shape;82;p16"/>
            <p:cNvGrpSpPr/>
            <p:nvPr/>
          </p:nvGrpSpPr>
          <p:grpSpPr>
            <a:xfrm>
              <a:off x="8519226" y="-65825"/>
              <a:ext cx="846005" cy="951138"/>
              <a:chOff x="8519226" y="-4475"/>
              <a:chExt cx="846005" cy="951138"/>
            </a:xfrm>
          </p:grpSpPr>
          <p:sp>
            <p:nvSpPr>
              <p:cNvPr id="83" name="Google Shape;83;p16"/>
              <p:cNvSpPr/>
              <p:nvPr/>
            </p:nvSpPr>
            <p:spPr>
              <a:xfrm>
                <a:off x="8519226" y="613476"/>
                <a:ext cx="846005" cy="333188"/>
              </a:xfrm>
              <a:custGeom>
                <a:rect b="b" l="l" r="r" t="t"/>
                <a:pathLst>
                  <a:path extrusionOk="0" h="2326" w="5906">
                    <a:moveTo>
                      <a:pt x="2998" y="61"/>
                    </a:moveTo>
                    <a:cubicBezTo>
                      <a:pt x="4283" y="61"/>
                      <a:pt x="5477" y="979"/>
                      <a:pt x="5813" y="2264"/>
                    </a:cubicBezTo>
                    <a:lnTo>
                      <a:pt x="122" y="2264"/>
                    </a:lnTo>
                    <a:cubicBezTo>
                      <a:pt x="459" y="979"/>
                      <a:pt x="1560" y="61"/>
                      <a:pt x="2968" y="61"/>
                    </a:cubicBezTo>
                    <a:close/>
                    <a:moveTo>
                      <a:pt x="2907" y="0"/>
                    </a:moveTo>
                    <a:cubicBezTo>
                      <a:pt x="1530" y="0"/>
                      <a:pt x="367" y="949"/>
                      <a:pt x="0" y="2295"/>
                    </a:cubicBezTo>
                    <a:lnTo>
                      <a:pt x="0" y="2325"/>
                    </a:lnTo>
                    <a:lnTo>
                      <a:pt x="5874" y="2325"/>
                    </a:lnTo>
                    <a:lnTo>
                      <a:pt x="5905" y="2295"/>
                    </a:lnTo>
                    <a:cubicBezTo>
                      <a:pt x="5569" y="949"/>
                      <a:pt x="4345" y="0"/>
                      <a:pt x="2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8935493" y="-4475"/>
                <a:ext cx="13322" cy="644316"/>
              </a:xfrm>
              <a:custGeom>
                <a:rect b="b" l="l" r="r" t="t"/>
                <a:pathLst>
                  <a:path extrusionOk="0" h="4498" w="93">
                    <a:moveTo>
                      <a:pt x="62" y="0"/>
                    </a:moveTo>
                    <a:cubicBezTo>
                      <a:pt x="62" y="0"/>
                      <a:pt x="1" y="0"/>
                      <a:pt x="1" y="31"/>
                    </a:cubicBezTo>
                    <a:lnTo>
                      <a:pt x="1" y="4467"/>
                    </a:lnTo>
                    <a:cubicBezTo>
                      <a:pt x="1" y="4467"/>
                      <a:pt x="1" y="4498"/>
                      <a:pt x="62" y="4498"/>
                    </a:cubicBezTo>
                    <a:cubicBezTo>
                      <a:pt x="92" y="4498"/>
                      <a:pt x="92" y="4498"/>
                      <a:pt x="92" y="4467"/>
                    </a:cubicBezTo>
                    <a:lnTo>
                      <a:pt x="92" y="31"/>
                    </a:lnTo>
                    <a:cubicBezTo>
                      <a:pt x="92" y="31"/>
                      <a:pt x="92" y="0"/>
                      <a:pt x="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8861006" y="560905"/>
                <a:ext cx="162297" cy="74631"/>
              </a:xfrm>
              <a:custGeom>
                <a:rect b="b" l="l" r="r" t="t"/>
                <a:pathLst>
                  <a:path extrusionOk="0" h="521" w="1133">
                    <a:moveTo>
                      <a:pt x="1" y="0"/>
                    </a:moveTo>
                    <a:lnTo>
                      <a:pt x="1" y="520"/>
                    </a:lnTo>
                    <a:lnTo>
                      <a:pt x="1133" y="520"/>
                    </a:lnTo>
                    <a:lnTo>
                      <a:pt x="11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p:nvPr/>
          </p:nvSpPr>
          <p:spPr>
            <a:xfrm>
              <a:off x="98525" y="343358"/>
              <a:ext cx="563124" cy="222091"/>
            </a:xfrm>
            <a:custGeom>
              <a:rect b="b" l="l" r="r" t="t"/>
              <a:pathLst>
                <a:path extrusionOk="0" h="1561" w="3958">
                  <a:moveTo>
                    <a:pt x="1898" y="31"/>
                  </a:moveTo>
                  <a:cubicBezTo>
                    <a:pt x="2785" y="31"/>
                    <a:pt x="3580" y="612"/>
                    <a:pt x="3825" y="1469"/>
                  </a:cubicBezTo>
                  <a:lnTo>
                    <a:pt x="92" y="1469"/>
                  </a:lnTo>
                  <a:cubicBezTo>
                    <a:pt x="337" y="643"/>
                    <a:pt x="1102" y="92"/>
                    <a:pt x="1898" y="31"/>
                  </a:cubicBezTo>
                  <a:close/>
                  <a:moveTo>
                    <a:pt x="3954" y="1517"/>
                  </a:moveTo>
                  <a:cubicBezTo>
                    <a:pt x="3952" y="1517"/>
                    <a:pt x="3949" y="1518"/>
                    <a:pt x="3945" y="1520"/>
                  </a:cubicBezTo>
                  <a:lnTo>
                    <a:pt x="3945" y="1520"/>
                  </a:lnTo>
                  <a:cubicBezTo>
                    <a:pt x="3946" y="1523"/>
                    <a:pt x="3947" y="1527"/>
                    <a:pt x="3948" y="1530"/>
                  </a:cubicBezTo>
                  <a:cubicBezTo>
                    <a:pt x="3956" y="1521"/>
                    <a:pt x="3958" y="1517"/>
                    <a:pt x="3954" y="1517"/>
                  </a:cubicBezTo>
                  <a:close/>
                  <a:moveTo>
                    <a:pt x="1928" y="0"/>
                  </a:moveTo>
                  <a:cubicBezTo>
                    <a:pt x="1010" y="0"/>
                    <a:pt x="215" y="643"/>
                    <a:pt x="1" y="1530"/>
                  </a:cubicBezTo>
                  <a:lnTo>
                    <a:pt x="1" y="1561"/>
                  </a:lnTo>
                  <a:lnTo>
                    <a:pt x="3886" y="1561"/>
                  </a:lnTo>
                  <a:cubicBezTo>
                    <a:pt x="3907" y="1561"/>
                    <a:pt x="3914" y="1547"/>
                    <a:pt x="3907" y="1547"/>
                  </a:cubicBezTo>
                  <a:cubicBezTo>
                    <a:pt x="3903" y="1547"/>
                    <a:pt x="3897" y="1550"/>
                    <a:pt x="3887" y="1560"/>
                  </a:cubicBezTo>
                  <a:lnTo>
                    <a:pt x="3887" y="1560"/>
                  </a:lnTo>
                  <a:cubicBezTo>
                    <a:pt x="3904" y="1543"/>
                    <a:pt x="3930" y="1526"/>
                    <a:pt x="3945" y="1520"/>
                  </a:cubicBezTo>
                  <a:lnTo>
                    <a:pt x="3945" y="1520"/>
                  </a:lnTo>
                  <a:cubicBezTo>
                    <a:pt x="3727" y="638"/>
                    <a:pt x="2904" y="0"/>
                    <a:pt x="1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372829" y="-65825"/>
              <a:ext cx="13089" cy="431093"/>
            </a:xfrm>
            <a:custGeom>
              <a:rect b="b" l="l" r="r" t="t"/>
              <a:pathLst>
                <a:path extrusionOk="0" h="3030" w="92">
                  <a:moveTo>
                    <a:pt x="31" y="0"/>
                  </a:moveTo>
                  <a:cubicBezTo>
                    <a:pt x="31" y="0"/>
                    <a:pt x="0" y="0"/>
                    <a:pt x="0" y="61"/>
                  </a:cubicBezTo>
                  <a:lnTo>
                    <a:pt x="0" y="2999"/>
                  </a:lnTo>
                  <a:cubicBezTo>
                    <a:pt x="0" y="2999"/>
                    <a:pt x="0" y="3029"/>
                    <a:pt x="31" y="3029"/>
                  </a:cubicBezTo>
                  <a:cubicBezTo>
                    <a:pt x="92" y="3029"/>
                    <a:pt x="92" y="2999"/>
                    <a:pt x="92" y="2999"/>
                  </a:cubicBezTo>
                  <a:lnTo>
                    <a:pt x="92" y="61"/>
                  </a:lnTo>
                  <a:cubicBezTo>
                    <a:pt x="92" y="6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324883" y="308501"/>
              <a:ext cx="108983" cy="52357"/>
            </a:xfrm>
            <a:custGeom>
              <a:rect b="b" l="l" r="r" t="t"/>
              <a:pathLst>
                <a:path extrusionOk="0" h="368" w="766">
                  <a:moveTo>
                    <a:pt x="1" y="0"/>
                  </a:moveTo>
                  <a:lnTo>
                    <a:pt x="1" y="368"/>
                  </a:lnTo>
                  <a:lnTo>
                    <a:pt x="766" y="368"/>
                  </a:lnTo>
                  <a:lnTo>
                    <a:pt x="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6"/>
          <p:cNvGrpSpPr/>
          <p:nvPr/>
        </p:nvGrpSpPr>
        <p:grpSpPr>
          <a:xfrm>
            <a:off x="8527440" y="3658145"/>
            <a:ext cx="524680" cy="1210522"/>
            <a:chOff x="5684857" y="5061040"/>
            <a:chExt cx="229228" cy="528843"/>
          </a:xfrm>
        </p:grpSpPr>
        <p:sp>
          <p:nvSpPr>
            <p:cNvPr id="90" name="Google Shape;90;p16"/>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Archivo"/>
              <a:buNone/>
              <a:defRPr>
                <a:latin typeface="Archivo"/>
                <a:ea typeface="Archivo"/>
                <a:cs typeface="Archivo"/>
                <a:sym typeface="Archivo"/>
              </a:defRPr>
            </a:lvl2pPr>
            <a:lvl3pPr lvl="2" rtl="0">
              <a:spcBef>
                <a:spcPts val="0"/>
              </a:spcBef>
              <a:spcAft>
                <a:spcPts val="0"/>
              </a:spcAft>
              <a:buSzPts val="3500"/>
              <a:buFont typeface="Archivo"/>
              <a:buNone/>
              <a:defRPr>
                <a:latin typeface="Archivo"/>
                <a:ea typeface="Archivo"/>
                <a:cs typeface="Archivo"/>
                <a:sym typeface="Archivo"/>
              </a:defRPr>
            </a:lvl3pPr>
            <a:lvl4pPr lvl="3" rtl="0">
              <a:spcBef>
                <a:spcPts val="0"/>
              </a:spcBef>
              <a:spcAft>
                <a:spcPts val="0"/>
              </a:spcAft>
              <a:buSzPts val="3500"/>
              <a:buFont typeface="Archivo"/>
              <a:buNone/>
              <a:defRPr>
                <a:latin typeface="Archivo"/>
                <a:ea typeface="Archivo"/>
                <a:cs typeface="Archivo"/>
                <a:sym typeface="Archivo"/>
              </a:defRPr>
            </a:lvl4pPr>
            <a:lvl5pPr lvl="4" rtl="0">
              <a:spcBef>
                <a:spcPts val="0"/>
              </a:spcBef>
              <a:spcAft>
                <a:spcPts val="0"/>
              </a:spcAft>
              <a:buSzPts val="3500"/>
              <a:buFont typeface="Archivo"/>
              <a:buNone/>
              <a:defRPr>
                <a:latin typeface="Archivo"/>
                <a:ea typeface="Archivo"/>
                <a:cs typeface="Archivo"/>
                <a:sym typeface="Archivo"/>
              </a:defRPr>
            </a:lvl5pPr>
            <a:lvl6pPr lvl="5" rtl="0">
              <a:spcBef>
                <a:spcPts val="0"/>
              </a:spcBef>
              <a:spcAft>
                <a:spcPts val="0"/>
              </a:spcAft>
              <a:buSzPts val="3500"/>
              <a:buFont typeface="Archivo"/>
              <a:buNone/>
              <a:defRPr>
                <a:latin typeface="Archivo"/>
                <a:ea typeface="Archivo"/>
                <a:cs typeface="Archivo"/>
                <a:sym typeface="Archivo"/>
              </a:defRPr>
            </a:lvl6pPr>
            <a:lvl7pPr lvl="6" rtl="0">
              <a:spcBef>
                <a:spcPts val="0"/>
              </a:spcBef>
              <a:spcAft>
                <a:spcPts val="0"/>
              </a:spcAft>
              <a:buSzPts val="3500"/>
              <a:buFont typeface="Archivo"/>
              <a:buNone/>
              <a:defRPr>
                <a:latin typeface="Archivo"/>
                <a:ea typeface="Archivo"/>
                <a:cs typeface="Archivo"/>
                <a:sym typeface="Archivo"/>
              </a:defRPr>
            </a:lvl7pPr>
            <a:lvl8pPr lvl="7" rtl="0">
              <a:spcBef>
                <a:spcPts val="0"/>
              </a:spcBef>
              <a:spcAft>
                <a:spcPts val="0"/>
              </a:spcAft>
              <a:buSzPts val="3500"/>
              <a:buFont typeface="Archivo"/>
              <a:buNone/>
              <a:defRPr>
                <a:latin typeface="Archivo"/>
                <a:ea typeface="Archivo"/>
                <a:cs typeface="Archivo"/>
                <a:sym typeface="Archivo"/>
              </a:defRPr>
            </a:lvl8pPr>
            <a:lvl9pPr lvl="8" rtl="0">
              <a:spcBef>
                <a:spcPts val="0"/>
              </a:spcBef>
              <a:spcAft>
                <a:spcPts val="0"/>
              </a:spcAft>
              <a:buSzPts val="3500"/>
              <a:buFont typeface="Archivo"/>
              <a:buNone/>
              <a:defRPr>
                <a:latin typeface="Archivo"/>
                <a:ea typeface="Archivo"/>
                <a:cs typeface="Archivo"/>
                <a:sym typeface="Archivo"/>
              </a:defRPr>
            </a:lvl9pPr>
          </a:lstStyle>
          <a:p/>
        </p:txBody>
      </p:sp>
      <p:sp>
        <p:nvSpPr>
          <p:cNvPr id="97" name="Google Shape;97;p17"/>
          <p:cNvSpPr txBox="1"/>
          <p:nvPr>
            <p:ph idx="1" type="subTitle"/>
          </p:nvPr>
        </p:nvSpPr>
        <p:spPr>
          <a:xfrm>
            <a:off x="5055279" y="3907225"/>
            <a:ext cx="2505600" cy="52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17"/>
          <p:cNvSpPr txBox="1"/>
          <p:nvPr>
            <p:ph idx="2" type="subTitle"/>
          </p:nvPr>
        </p:nvSpPr>
        <p:spPr>
          <a:xfrm>
            <a:off x="1583300" y="3907225"/>
            <a:ext cx="2505600" cy="52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 name="Google Shape;99;p17"/>
          <p:cNvSpPr txBox="1"/>
          <p:nvPr>
            <p:ph idx="3" type="subTitle"/>
          </p:nvPr>
        </p:nvSpPr>
        <p:spPr>
          <a:xfrm>
            <a:off x="5055275" y="342670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100" name="Google Shape;100;p17"/>
          <p:cNvSpPr txBox="1"/>
          <p:nvPr>
            <p:ph idx="4" type="subTitle"/>
          </p:nvPr>
        </p:nvSpPr>
        <p:spPr>
          <a:xfrm>
            <a:off x="1583075" y="342670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cxnSp>
        <p:nvCxnSpPr>
          <p:cNvPr id="101" name="Google Shape;101;p17"/>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102" name="Google Shape;102;p17"/>
          <p:cNvGrpSpPr/>
          <p:nvPr/>
        </p:nvGrpSpPr>
        <p:grpSpPr>
          <a:xfrm>
            <a:off x="8558190" y="799237"/>
            <a:ext cx="756750" cy="756750"/>
            <a:chOff x="720752" y="553812"/>
            <a:chExt cx="756750" cy="756750"/>
          </a:xfrm>
        </p:grpSpPr>
        <p:sp>
          <p:nvSpPr>
            <p:cNvPr id="103" name="Google Shape;103;p17"/>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7"/>
          <p:cNvGrpSpPr/>
          <p:nvPr/>
        </p:nvGrpSpPr>
        <p:grpSpPr>
          <a:xfrm>
            <a:off x="123015" y="3796420"/>
            <a:ext cx="524680" cy="1210522"/>
            <a:chOff x="5684857" y="5061040"/>
            <a:chExt cx="229228" cy="528843"/>
          </a:xfrm>
        </p:grpSpPr>
        <p:sp>
          <p:nvSpPr>
            <p:cNvPr id="108" name="Google Shape;108;p17"/>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7"/>
          <p:cNvGrpSpPr/>
          <p:nvPr/>
        </p:nvGrpSpPr>
        <p:grpSpPr>
          <a:xfrm flipH="1">
            <a:off x="-94802" y="-82776"/>
            <a:ext cx="680606" cy="1032016"/>
            <a:chOff x="2410742" y="-82770"/>
            <a:chExt cx="607846" cy="921690"/>
          </a:xfrm>
        </p:grpSpPr>
        <p:sp>
          <p:nvSpPr>
            <p:cNvPr id="114" name="Google Shape;114;p17"/>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19" name="Google Shape;119;p18"/>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120" name="Google Shape;120;p18"/>
          <p:cNvGrpSpPr/>
          <p:nvPr/>
        </p:nvGrpSpPr>
        <p:grpSpPr>
          <a:xfrm>
            <a:off x="8556887" y="0"/>
            <a:ext cx="407624" cy="1363200"/>
            <a:chOff x="4966193" y="4585882"/>
            <a:chExt cx="103904" cy="347454"/>
          </a:xfrm>
        </p:grpSpPr>
        <p:sp>
          <p:nvSpPr>
            <p:cNvPr id="121" name="Google Shape;121;p18"/>
            <p:cNvSpPr/>
            <p:nvPr/>
          </p:nvSpPr>
          <p:spPr>
            <a:xfrm>
              <a:off x="4966193" y="4836611"/>
              <a:ext cx="103904" cy="96724"/>
            </a:xfrm>
            <a:custGeom>
              <a:rect b="b" l="l" r="r" t="t"/>
              <a:pathLst>
                <a:path extrusionOk="0" h="2479" w="2663">
                  <a:moveTo>
                    <a:pt x="1347" y="0"/>
                  </a:moveTo>
                  <a:cubicBezTo>
                    <a:pt x="613" y="0"/>
                    <a:pt x="1" y="612"/>
                    <a:pt x="1" y="1346"/>
                  </a:cubicBezTo>
                  <a:lnTo>
                    <a:pt x="1" y="2478"/>
                  </a:lnTo>
                  <a:lnTo>
                    <a:pt x="2663" y="2478"/>
                  </a:lnTo>
                  <a:lnTo>
                    <a:pt x="2663" y="1346"/>
                  </a:lnTo>
                  <a:cubicBezTo>
                    <a:pt x="2663" y="612"/>
                    <a:pt x="2051" y="0"/>
                    <a:pt x="1347"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4996042" y="4829432"/>
              <a:ext cx="41827" cy="14358"/>
            </a:xfrm>
            <a:custGeom>
              <a:rect b="b" l="l" r="r" t="t"/>
              <a:pathLst>
                <a:path extrusionOk="0" h="368" w="1072">
                  <a:moveTo>
                    <a:pt x="1" y="0"/>
                  </a:moveTo>
                  <a:lnTo>
                    <a:pt x="1" y="368"/>
                  </a:lnTo>
                  <a:lnTo>
                    <a:pt x="1072" y="368"/>
                  </a:lnTo>
                  <a:lnTo>
                    <a:pt x="1072" y="0"/>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5015163" y="4585882"/>
              <a:ext cx="4799" cy="243544"/>
            </a:xfrm>
            <a:custGeom>
              <a:rect b="b" l="l" r="r" t="t"/>
              <a:pathLst>
                <a:path extrusionOk="0" h="6396" w="123">
                  <a:moveTo>
                    <a:pt x="31" y="1"/>
                  </a:moveTo>
                  <a:cubicBezTo>
                    <a:pt x="31" y="1"/>
                    <a:pt x="0" y="1"/>
                    <a:pt x="0" y="32"/>
                  </a:cubicBezTo>
                  <a:lnTo>
                    <a:pt x="0" y="6365"/>
                  </a:lnTo>
                  <a:cubicBezTo>
                    <a:pt x="0" y="6365"/>
                    <a:pt x="0" y="6395"/>
                    <a:pt x="31" y="6395"/>
                  </a:cubicBezTo>
                  <a:cubicBezTo>
                    <a:pt x="92" y="6395"/>
                    <a:pt x="123" y="6395"/>
                    <a:pt x="92" y="6365"/>
                  </a:cubicBezTo>
                  <a:lnTo>
                    <a:pt x="92" y="32"/>
                  </a:lnTo>
                  <a:cubicBezTo>
                    <a:pt x="92" y="32"/>
                    <a:pt x="92"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8"/>
          <p:cNvGrpSpPr/>
          <p:nvPr/>
        </p:nvGrpSpPr>
        <p:grpSpPr>
          <a:xfrm>
            <a:off x="123015" y="3796420"/>
            <a:ext cx="524680" cy="1210522"/>
            <a:chOff x="5684857" y="5061040"/>
            <a:chExt cx="229228" cy="528843"/>
          </a:xfrm>
        </p:grpSpPr>
        <p:sp>
          <p:nvSpPr>
            <p:cNvPr id="125" name="Google Shape;125;p18"/>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0" name="Shape 130"/>
        <p:cNvGrpSpPr/>
        <p:nvPr/>
      </p:nvGrpSpPr>
      <p:grpSpPr>
        <a:xfrm>
          <a:off x="0" y="0"/>
          <a:ext cx="0" cy="0"/>
          <a:chOff x="0" y="0"/>
          <a:chExt cx="0" cy="0"/>
        </a:xfrm>
      </p:grpSpPr>
      <p:cxnSp>
        <p:nvCxnSpPr>
          <p:cNvPr id="131" name="Google Shape;131;p19"/>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sp>
        <p:nvSpPr>
          <p:cNvPr id="132" name="Google Shape;132;p19"/>
          <p:cNvSpPr/>
          <p:nvPr/>
        </p:nvSpPr>
        <p:spPr>
          <a:xfrm>
            <a:off x="7735648" y="611472"/>
            <a:ext cx="884601" cy="348382"/>
          </a:xfrm>
          <a:custGeom>
            <a:rect b="b" l="l" r="r" t="t"/>
            <a:pathLst>
              <a:path extrusionOk="0" h="2326" w="5906">
                <a:moveTo>
                  <a:pt x="2998" y="61"/>
                </a:moveTo>
                <a:cubicBezTo>
                  <a:pt x="4283" y="61"/>
                  <a:pt x="5477" y="979"/>
                  <a:pt x="5813" y="2264"/>
                </a:cubicBezTo>
                <a:lnTo>
                  <a:pt x="122" y="2264"/>
                </a:lnTo>
                <a:cubicBezTo>
                  <a:pt x="459" y="979"/>
                  <a:pt x="1560" y="61"/>
                  <a:pt x="2968" y="61"/>
                </a:cubicBezTo>
                <a:close/>
                <a:moveTo>
                  <a:pt x="2907" y="0"/>
                </a:moveTo>
                <a:cubicBezTo>
                  <a:pt x="1530" y="0"/>
                  <a:pt x="367" y="949"/>
                  <a:pt x="0" y="2295"/>
                </a:cubicBezTo>
                <a:lnTo>
                  <a:pt x="0" y="2325"/>
                </a:lnTo>
                <a:lnTo>
                  <a:pt x="5874" y="2325"/>
                </a:lnTo>
                <a:lnTo>
                  <a:pt x="5905" y="2295"/>
                </a:lnTo>
                <a:cubicBezTo>
                  <a:pt x="5569" y="949"/>
                  <a:pt x="4345" y="0"/>
                  <a:pt x="2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8170906" y="-34673"/>
            <a:ext cx="13930" cy="673699"/>
          </a:xfrm>
          <a:custGeom>
            <a:rect b="b" l="l" r="r" t="t"/>
            <a:pathLst>
              <a:path extrusionOk="0" h="4498" w="93">
                <a:moveTo>
                  <a:pt x="62" y="0"/>
                </a:moveTo>
                <a:cubicBezTo>
                  <a:pt x="62" y="0"/>
                  <a:pt x="1" y="0"/>
                  <a:pt x="1" y="31"/>
                </a:cubicBezTo>
                <a:lnTo>
                  <a:pt x="1" y="4467"/>
                </a:lnTo>
                <a:cubicBezTo>
                  <a:pt x="1" y="4467"/>
                  <a:pt x="1" y="4498"/>
                  <a:pt x="62" y="4498"/>
                </a:cubicBezTo>
                <a:cubicBezTo>
                  <a:pt x="92" y="4498"/>
                  <a:pt x="92" y="4498"/>
                  <a:pt x="92" y="4467"/>
                </a:cubicBezTo>
                <a:lnTo>
                  <a:pt x="92" y="31"/>
                </a:lnTo>
                <a:cubicBezTo>
                  <a:pt x="92" y="31"/>
                  <a:pt x="92" y="0"/>
                  <a:pt x="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8093021" y="556503"/>
            <a:ext cx="169701" cy="78034"/>
          </a:xfrm>
          <a:custGeom>
            <a:rect b="b" l="l" r="r" t="t"/>
            <a:pathLst>
              <a:path extrusionOk="0" h="521" w="1133">
                <a:moveTo>
                  <a:pt x="1" y="0"/>
                </a:moveTo>
                <a:lnTo>
                  <a:pt x="1" y="520"/>
                </a:lnTo>
                <a:lnTo>
                  <a:pt x="1133" y="520"/>
                </a:lnTo>
                <a:lnTo>
                  <a:pt x="11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7220031" y="396082"/>
            <a:ext cx="592829" cy="233803"/>
          </a:xfrm>
          <a:custGeom>
            <a:rect b="b" l="l" r="r" t="t"/>
            <a:pathLst>
              <a:path extrusionOk="0" h="1561" w="3958">
                <a:moveTo>
                  <a:pt x="1898" y="31"/>
                </a:moveTo>
                <a:cubicBezTo>
                  <a:pt x="2785" y="31"/>
                  <a:pt x="3580" y="612"/>
                  <a:pt x="3825" y="1469"/>
                </a:cubicBezTo>
                <a:lnTo>
                  <a:pt x="92" y="1469"/>
                </a:lnTo>
                <a:cubicBezTo>
                  <a:pt x="337" y="643"/>
                  <a:pt x="1102" y="92"/>
                  <a:pt x="1898" y="31"/>
                </a:cubicBezTo>
                <a:close/>
                <a:moveTo>
                  <a:pt x="3954" y="1517"/>
                </a:moveTo>
                <a:cubicBezTo>
                  <a:pt x="3952" y="1517"/>
                  <a:pt x="3949" y="1518"/>
                  <a:pt x="3945" y="1520"/>
                </a:cubicBezTo>
                <a:lnTo>
                  <a:pt x="3945" y="1520"/>
                </a:lnTo>
                <a:cubicBezTo>
                  <a:pt x="3946" y="1523"/>
                  <a:pt x="3947" y="1527"/>
                  <a:pt x="3948" y="1530"/>
                </a:cubicBezTo>
                <a:cubicBezTo>
                  <a:pt x="3956" y="1521"/>
                  <a:pt x="3958" y="1517"/>
                  <a:pt x="3954" y="1517"/>
                </a:cubicBezTo>
                <a:close/>
                <a:moveTo>
                  <a:pt x="1928" y="0"/>
                </a:moveTo>
                <a:cubicBezTo>
                  <a:pt x="1010" y="0"/>
                  <a:pt x="215" y="643"/>
                  <a:pt x="1" y="1530"/>
                </a:cubicBezTo>
                <a:lnTo>
                  <a:pt x="1" y="1561"/>
                </a:lnTo>
                <a:lnTo>
                  <a:pt x="3886" y="1561"/>
                </a:lnTo>
                <a:cubicBezTo>
                  <a:pt x="3907" y="1561"/>
                  <a:pt x="3914" y="1547"/>
                  <a:pt x="3907" y="1547"/>
                </a:cubicBezTo>
                <a:cubicBezTo>
                  <a:pt x="3903" y="1547"/>
                  <a:pt x="3897" y="1550"/>
                  <a:pt x="3887" y="1560"/>
                </a:cubicBezTo>
                <a:lnTo>
                  <a:pt x="3887" y="1560"/>
                </a:lnTo>
                <a:cubicBezTo>
                  <a:pt x="3904" y="1543"/>
                  <a:pt x="3930" y="1526"/>
                  <a:pt x="3945" y="1520"/>
                </a:cubicBezTo>
                <a:lnTo>
                  <a:pt x="3945" y="1520"/>
                </a:lnTo>
                <a:cubicBezTo>
                  <a:pt x="3727" y="638"/>
                  <a:pt x="2904" y="0"/>
                  <a:pt x="1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7508805" y="-34681"/>
            <a:ext cx="13780" cy="453826"/>
          </a:xfrm>
          <a:custGeom>
            <a:rect b="b" l="l" r="r" t="t"/>
            <a:pathLst>
              <a:path extrusionOk="0" h="3030" w="92">
                <a:moveTo>
                  <a:pt x="31" y="0"/>
                </a:moveTo>
                <a:cubicBezTo>
                  <a:pt x="31" y="0"/>
                  <a:pt x="0" y="0"/>
                  <a:pt x="0" y="61"/>
                </a:cubicBezTo>
                <a:lnTo>
                  <a:pt x="0" y="2999"/>
                </a:lnTo>
                <a:cubicBezTo>
                  <a:pt x="0" y="2999"/>
                  <a:pt x="0" y="3029"/>
                  <a:pt x="31" y="3029"/>
                </a:cubicBezTo>
                <a:cubicBezTo>
                  <a:pt x="92" y="3029"/>
                  <a:pt x="92" y="2999"/>
                  <a:pt x="92" y="2999"/>
                </a:cubicBezTo>
                <a:lnTo>
                  <a:pt x="92" y="61"/>
                </a:lnTo>
                <a:cubicBezTo>
                  <a:pt x="92" y="6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7458329" y="359387"/>
            <a:ext cx="114731" cy="55118"/>
          </a:xfrm>
          <a:custGeom>
            <a:rect b="b" l="l" r="r" t="t"/>
            <a:pathLst>
              <a:path extrusionOk="0" h="368" w="766">
                <a:moveTo>
                  <a:pt x="1" y="0"/>
                </a:moveTo>
                <a:lnTo>
                  <a:pt x="1" y="368"/>
                </a:lnTo>
                <a:lnTo>
                  <a:pt x="766" y="368"/>
                </a:lnTo>
                <a:lnTo>
                  <a:pt x="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ph type="title"/>
          </p:nvPr>
        </p:nvSpPr>
        <p:spPr>
          <a:xfrm>
            <a:off x="720000" y="445025"/>
            <a:ext cx="3501600" cy="1048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19"/>
          <p:cNvSpPr txBox="1"/>
          <p:nvPr>
            <p:ph idx="1" type="subTitle"/>
          </p:nvPr>
        </p:nvSpPr>
        <p:spPr>
          <a:xfrm>
            <a:off x="720000" y="1949175"/>
            <a:ext cx="3501600" cy="1885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0" name="Shape 140"/>
        <p:cNvGrpSpPr/>
        <p:nvPr/>
      </p:nvGrpSpPr>
      <p:grpSpPr>
        <a:xfrm>
          <a:off x="0" y="0"/>
          <a:ext cx="0" cy="0"/>
          <a:chOff x="0" y="0"/>
          <a:chExt cx="0" cy="0"/>
        </a:xfrm>
      </p:grpSpPr>
      <p:cxnSp>
        <p:nvCxnSpPr>
          <p:cNvPr id="141" name="Google Shape;141;p20"/>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142" name="Google Shape;142;p20"/>
          <p:cNvGrpSpPr/>
          <p:nvPr/>
        </p:nvGrpSpPr>
        <p:grpSpPr>
          <a:xfrm>
            <a:off x="108183" y="3074657"/>
            <a:ext cx="1070733" cy="1804891"/>
            <a:chOff x="377933" y="3158382"/>
            <a:chExt cx="1070733" cy="1804891"/>
          </a:xfrm>
        </p:grpSpPr>
        <p:grpSp>
          <p:nvGrpSpPr>
            <p:cNvPr id="143" name="Google Shape;143;p20"/>
            <p:cNvGrpSpPr/>
            <p:nvPr/>
          </p:nvGrpSpPr>
          <p:grpSpPr>
            <a:xfrm>
              <a:off x="377933" y="3158382"/>
              <a:ext cx="1070733" cy="1804891"/>
              <a:chOff x="377933" y="3158382"/>
              <a:chExt cx="1070733" cy="1804891"/>
            </a:xfrm>
          </p:grpSpPr>
          <p:sp>
            <p:nvSpPr>
              <p:cNvPr id="144" name="Google Shape;144;p20"/>
              <p:cNvSpPr/>
              <p:nvPr/>
            </p:nvSpPr>
            <p:spPr>
              <a:xfrm>
                <a:off x="491571" y="3802587"/>
                <a:ext cx="843305" cy="94905"/>
              </a:xfrm>
              <a:custGeom>
                <a:rect b="b" l="l" r="r" t="t"/>
                <a:pathLst>
                  <a:path extrusionOk="0" h="613" w="5447">
                    <a:moveTo>
                      <a:pt x="307" y="1"/>
                    </a:moveTo>
                    <a:cubicBezTo>
                      <a:pt x="154" y="1"/>
                      <a:pt x="1" y="123"/>
                      <a:pt x="1" y="307"/>
                    </a:cubicBezTo>
                    <a:cubicBezTo>
                      <a:pt x="1" y="460"/>
                      <a:pt x="154" y="613"/>
                      <a:pt x="307" y="613"/>
                    </a:cubicBezTo>
                    <a:lnTo>
                      <a:pt x="5141" y="613"/>
                    </a:lnTo>
                    <a:cubicBezTo>
                      <a:pt x="5294" y="613"/>
                      <a:pt x="5447" y="491"/>
                      <a:pt x="5447" y="307"/>
                    </a:cubicBezTo>
                    <a:cubicBezTo>
                      <a:pt x="5447" y="154"/>
                      <a:pt x="5355" y="1"/>
                      <a:pt x="51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870569" y="3845318"/>
                <a:ext cx="80661" cy="900123"/>
              </a:xfrm>
              <a:custGeom>
                <a:rect b="b" l="l" r="r" t="t"/>
                <a:pathLst>
                  <a:path extrusionOk="0" h="5814" w="521">
                    <a:moveTo>
                      <a:pt x="0" y="0"/>
                    </a:moveTo>
                    <a:lnTo>
                      <a:pt x="0" y="5814"/>
                    </a:lnTo>
                    <a:lnTo>
                      <a:pt x="521" y="5814"/>
                    </a:lnTo>
                    <a:lnTo>
                      <a:pt x="5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899056" y="4715096"/>
                <a:ext cx="459506" cy="186713"/>
              </a:xfrm>
              <a:custGeom>
                <a:rect b="b" l="l" r="r" t="t"/>
                <a:pathLst>
                  <a:path extrusionOk="0" h="1206" w="2968">
                    <a:moveTo>
                      <a:pt x="697" y="0"/>
                    </a:moveTo>
                    <a:cubicBezTo>
                      <a:pt x="448" y="0"/>
                      <a:pt x="234" y="30"/>
                      <a:pt x="61" y="73"/>
                    </a:cubicBezTo>
                    <a:cubicBezTo>
                      <a:pt x="31" y="196"/>
                      <a:pt x="31" y="257"/>
                      <a:pt x="0" y="379"/>
                    </a:cubicBezTo>
                    <a:cubicBezTo>
                      <a:pt x="122" y="333"/>
                      <a:pt x="329" y="295"/>
                      <a:pt x="597" y="295"/>
                    </a:cubicBezTo>
                    <a:cubicBezTo>
                      <a:pt x="864" y="295"/>
                      <a:pt x="1193" y="333"/>
                      <a:pt x="1560" y="440"/>
                    </a:cubicBezTo>
                    <a:cubicBezTo>
                      <a:pt x="2172" y="654"/>
                      <a:pt x="2601" y="1022"/>
                      <a:pt x="2754" y="1205"/>
                    </a:cubicBezTo>
                    <a:lnTo>
                      <a:pt x="2968" y="991"/>
                    </a:lnTo>
                    <a:cubicBezTo>
                      <a:pt x="2723" y="716"/>
                      <a:pt x="2295" y="379"/>
                      <a:pt x="1652" y="134"/>
                    </a:cubicBezTo>
                    <a:cubicBezTo>
                      <a:pt x="1297" y="37"/>
                      <a:pt x="975"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1259012" y="4773773"/>
                <a:ext cx="189655" cy="189500"/>
              </a:xfrm>
              <a:custGeom>
                <a:rect b="b" l="l" r="r" t="t"/>
                <a:pathLst>
                  <a:path extrusionOk="0" h="1224" w="1225">
                    <a:moveTo>
                      <a:pt x="612" y="0"/>
                    </a:moveTo>
                    <a:cubicBezTo>
                      <a:pt x="276" y="0"/>
                      <a:pt x="0" y="275"/>
                      <a:pt x="0" y="612"/>
                    </a:cubicBezTo>
                    <a:cubicBezTo>
                      <a:pt x="0" y="949"/>
                      <a:pt x="276"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377933" y="4773773"/>
                <a:ext cx="189654" cy="189500"/>
              </a:xfrm>
              <a:custGeom>
                <a:rect b="b" l="l" r="r" t="t"/>
                <a:pathLst>
                  <a:path extrusionOk="0" h="1224" w="1225">
                    <a:moveTo>
                      <a:pt x="612" y="0"/>
                    </a:moveTo>
                    <a:cubicBezTo>
                      <a:pt x="245" y="0"/>
                      <a:pt x="0" y="275"/>
                      <a:pt x="0" y="612"/>
                    </a:cubicBezTo>
                    <a:cubicBezTo>
                      <a:pt x="0" y="949"/>
                      <a:pt x="276"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804306" y="4773773"/>
                <a:ext cx="189500" cy="189500"/>
              </a:xfrm>
              <a:custGeom>
                <a:rect b="b" l="l" r="r" t="t"/>
                <a:pathLst>
                  <a:path extrusionOk="0" h="1224" w="1224">
                    <a:moveTo>
                      <a:pt x="612" y="0"/>
                    </a:moveTo>
                    <a:cubicBezTo>
                      <a:pt x="245" y="0"/>
                      <a:pt x="0" y="275"/>
                      <a:pt x="0" y="612"/>
                    </a:cubicBezTo>
                    <a:cubicBezTo>
                      <a:pt x="0" y="949"/>
                      <a:pt x="275"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444196" y="3158382"/>
                <a:ext cx="672848" cy="464460"/>
              </a:xfrm>
              <a:custGeom>
                <a:rect b="b" l="l" r="r" t="t"/>
                <a:pathLst>
                  <a:path extrusionOk="0" h="3000" w="4346">
                    <a:moveTo>
                      <a:pt x="949" y="338"/>
                    </a:moveTo>
                    <a:cubicBezTo>
                      <a:pt x="1102" y="338"/>
                      <a:pt x="1225" y="460"/>
                      <a:pt x="1225" y="613"/>
                    </a:cubicBezTo>
                    <a:cubicBezTo>
                      <a:pt x="1225" y="766"/>
                      <a:pt x="1102" y="858"/>
                      <a:pt x="949" y="858"/>
                    </a:cubicBezTo>
                    <a:cubicBezTo>
                      <a:pt x="796" y="858"/>
                      <a:pt x="674" y="735"/>
                      <a:pt x="674" y="613"/>
                    </a:cubicBezTo>
                    <a:cubicBezTo>
                      <a:pt x="674" y="460"/>
                      <a:pt x="796" y="338"/>
                      <a:pt x="949" y="338"/>
                    </a:cubicBezTo>
                    <a:close/>
                    <a:moveTo>
                      <a:pt x="2173" y="338"/>
                    </a:moveTo>
                    <a:cubicBezTo>
                      <a:pt x="2326" y="338"/>
                      <a:pt x="2418" y="460"/>
                      <a:pt x="2418" y="582"/>
                    </a:cubicBezTo>
                    <a:cubicBezTo>
                      <a:pt x="2418" y="735"/>
                      <a:pt x="2326" y="858"/>
                      <a:pt x="2173" y="858"/>
                    </a:cubicBezTo>
                    <a:cubicBezTo>
                      <a:pt x="2020" y="858"/>
                      <a:pt x="1898" y="735"/>
                      <a:pt x="1898" y="582"/>
                    </a:cubicBezTo>
                    <a:cubicBezTo>
                      <a:pt x="1898" y="460"/>
                      <a:pt x="2020" y="338"/>
                      <a:pt x="2173" y="338"/>
                    </a:cubicBezTo>
                    <a:close/>
                    <a:moveTo>
                      <a:pt x="3397" y="338"/>
                    </a:moveTo>
                    <a:cubicBezTo>
                      <a:pt x="3550" y="338"/>
                      <a:pt x="3642" y="460"/>
                      <a:pt x="3642" y="613"/>
                    </a:cubicBezTo>
                    <a:cubicBezTo>
                      <a:pt x="3611" y="766"/>
                      <a:pt x="3519" y="858"/>
                      <a:pt x="3397" y="858"/>
                    </a:cubicBezTo>
                    <a:cubicBezTo>
                      <a:pt x="3244" y="858"/>
                      <a:pt x="3122" y="735"/>
                      <a:pt x="3122" y="613"/>
                    </a:cubicBezTo>
                    <a:cubicBezTo>
                      <a:pt x="3122" y="460"/>
                      <a:pt x="3244" y="338"/>
                      <a:pt x="3397" y="338"/>
                    </a:cubicBezTo>
                    <a:close/>
                    <a:moveTo>
                      <a:pt x="949" y="1225"/>
                    </a:moveTo>
                    <a:cubicBezTo>
                      <a:pt x="1102" y="1225"/>
                      <a:pt x="1225" y="1317"/>
                      <a:pt x="1225" y="1470"/>
                    </a:cubicBezTo>
                    <a:cubicBezTo>
                      <a:pt x="1225" y="1623"/>
                      <a:pt x="1102" y="1745"/>
                      <a:pt x="949" y="1745"/>
                    </a:cubicBezTo>
                    <a:cubicBezTo>
                      <a:pt x="796" y="1745"/>
                      <a:pt x="674" y="1623"/>
                      <a:pt x="674" y="1470"/>
                    </a:cubicBezTo>
                    <a:cubicBezTo>
                      <a:pt x="674" y="1317"/>
                      <a:pt x="796" y="1225"/>
                      <a:pt x="949" y="1225"/>
                    </a:cubicBezTo>
                    <a:close/>
                    <a:moveTo>
                      <a:pt x="3397" y="1225"/>
                    </a:moveTo>
                    <a:cubicBezTo>
                      <a:pt x="3550" y="1225"/>
                      <a:pt x="3642" y="1317"/>
                      <a:pt x="3642" y="1470"/>
                    </a:cubicBezTo>
                    <a:cubicBezTo>
                      <a:pt x="3611" y="1623"/>
                      <a:pt x="3519" y="1745"/>
                      <a:pt x="3397" y="1745"/>
                    </a:cubicBezTo>
                    <a:cubicBezTo>
                      <a:pt x="3244" y="1745"/>
                      <a:pt x="3122" y="1623"/>
                      <a:pt x="3122" y="1470"/>
                    </a:cubicBezTo>
                    <a:cubicBezTo>
                      <a:pt x="3122" y="1317"/>
                      <a:pt x="3244" y="1225"/>
                      <a:pt x="3397" y="1225"/>
                    </a:cubicBezTo>
                    <a:close/>
                    <a:moveTo>
                      <a:pt x="2173" y="1255"/>
                    </a:moveTo>
                    <a:cubicBezTo>
                      <a:pt x="2326" y="1255"/>
                      <a:pt x="2418" y="1378"/>
                      <a:pt x="2418" y="1500"/>
                    </a:cubicBezTo>
                    <a:cubicBezTo>
                      <a:pt x="2418" y="1653"/>
                      <a:pt x="2326" y="1776"/>
                      <a:pt x="2173" y="1776"/>
                    </a:cubicBezTo>
                    <a:cubicBezTo>
                      <a:pt x="2020" y="1776"/>
                      <a:pt x="1898" y="1653"/>
                      <a:pt x="1898" y="1500"/>
                    </a:cubicBezTo>
                    <a:cubicBezTo>
                      <a:pt x="1898" y="1378"/>
                      <a:pt x="2020" y="1255"/>
                      <a:pt x="2173" y="1255"/>
                    </a:cubicBezTo>
                    <a:close/>
                    <a:moveTo>
                      <a:pt x="949" y="2204"/>
                    </a:moveTo>
                    <a:cubicBezTo>
                      <a:pt x="1102" y="2204"/>
                      <a:pt x="1225" y="2326"/>
                      <a:pt x="1225" y="2479"/>
                    </a:cubicBezTo>
                    <a:cubicBezTo>
                      <a:pt x="1225" y="2632"/>
                      <a:pt x="1102" y="2755"/>
                      <a:pt x="949" y="2755"/>
                    </a:cubicBezTo>
                    <a:cubicBezTo>
                      <a:pt x="796" y="2755"/>
                      <a:pt x="674" y="2632"/>
                      <a:pt x="674" y="2479"/>
                    </a:cubicBezTo>
                    <a:cubicBezTo>
                      <a:pt x="674" y="2326"/>
                      <a:pt x="796" y="2204"/>
                      <a:pt x="949" y="2204"/>
                    </a:cubicBezTo>
                    <a:close/>
                    <a:moveTo>
                      <a:pt x="2173" y="2204"/>
                    </a:moveTo>
                    <a:cubicBezTo>
                      <a:pt x="2326" y="2204"/>
                      <a:pt x="2418" y="2326"/>
                      <a:pt x="2418" y="2479"/>
                    </a:cubicBezTo>
                    <a:cubicBezTo>
                      <a:pt x="2387" y="2632"/>
                      <a:pt x="2296" y="2755"/>
                      <a:pt x="2173" y="2755"/>
                    </a:cubicBezTo>
                    <a:cubicBezTo>
                      <a:pt x="2020" y="2755"/>
                      <a:pt x="1898" y="2632"/>
                      <a:pt x="1898" y="2479"/>
                    </a:cubicBezTo>
                    <a:cubicBezTo>
                      <a:pt x="1898" y="2326"/>
                      <a:pt x="2020" y="2204"/>
                      <a:pt x="2173" y="2204"/>
                    </a:cubicBezTo>
                    <a:close/>
                    <a:moveTo>
                      <a:pt x="3397" y="2204"/>
                    </a:moveTo>
                    <a:cubicBezTo>
                      <a:pt x="3550" y="2204"/>
                      <a:pt x="3642" y="2326"/>
                      <a:pt x="3642" y="2479"/>
                    </a:cubicBezTo>
                    <a:cubicBezTo>
                      <a:pt x="3611" y="2632"/>
                      <a:pt x="3519" y="2755"/>
                      <a:pt x="3397" y="2755"/>
                    </a:cubicBezTo>
                    <a:cubicBezTo>
                      <a:pt x="3244" y="2755"/>
                      <a:pt x="3122" y="2632"/>
                      <a:pt x="3122" y="2479"/>
                    </a:cubicBezTo>
                    <a:cubicBezTo>
                      <a:pt x="3122" y="2326"/>
                      <a:pt x="3244" y="2204"/>
                      <a:pt x="3397" y="2204"/>
                    </a:cubicBezTo>
                    <a:close/>
                    <a:moveTo>
                      <a:pt x="337" y="1"/>
                    </a:moveTo>
                    <a:cubicBezTo>
                      <a:pt x="123" y="1"/>
                      <a:pt x="1" y="154"/>
                      <a:pt x="1" y="338"/>
                    </a:cubicBezTo>
                    <a:lnTo>
                      <a:pt x="1" y="2663"/>
                    </a:lnTo>
                    <a:cubicBezTo>
                      <a:pt x="1" y="2846"/>
                      <a:pt x="123" y="2999"/>
                      <a:pt x="337" y="2999"/>
                    </a:cubicBezTo>
                    <a:lnTo>
                      <a:pt x="3948" y="2999"/>
                    </a:lnTo>
                    <a:cubicBezTo>
                      <a:pt x="4162" y="2999"/>
                      <a:pt x="4315" y="2846"/>
                      <a:pt x="4315" y="2663"/>
                    </a:cubicBezTo>
                    <a:lnTo>
                      <a:pt x="4315" y="338"/>
                    </a:lnTo>
                    <a:cubicBezTo>
                      <a:pt x="4345" y="185"/>
                      <a:pt x="4192" y="1"/>
                      <a:pt x="3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790063" y="3584756"/>
                <a:ext cx="52174" cy="265361"/>
              </a:xfrm>
              <a:custGeom>
                <a:rect b="b" l="l" r="r" t="t"/>
                <a:pathLst>
                  <a:path extrusionOk="0" h="1714" w="337">
                    <a:moveTo>
                      <a:pt x="0" y="1"/>
                    </a:moveTo>
                    <a:lnTo>
                      <a:pt x="0" y="1714"/>
                    </a:lnTo>
                    <a:lnTo>
                      <a:pt x="337" y="1714"/>
                    </a:lnTo>
                    <a:lnTo>
                      <a:pt x="3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0"/>
            <p:cNvSpPr/>
            <p:nvPr/>
          </p:nvSpPr>
          <p:spPr>
            <a:xfrm flipH="1">
              <a:off x="483481" y="4718671"/>
              <a:ext cx="459506" cy="186713"/>
            </a:xfrm>
            <a:custGeom>
              <a:rect b="b" l="l" r="r" t="t"/>
              <a:pathLst>
                <a:path extrusionOk="0" h="1206" w="2968">
                  <a:moveTo>
                    <a:pt x="697" y="0"/>
                  </a:moveTo>
                  <a:cubicBezTo>
                    <a:pt x="448" y="0"/>
                    <a:pt x="234" y="30"/>
                    <a:pt x="61" y="73"/>
                  </a:cubicBezTo>
                  <a:cubicBezTo>
                    <a:pt x="31" y="196"/>
                    <a:pt x="31" y="257"/>
                    <a:pt x="0" y="379"/>
                  </a:cubicBezTo>
                  <a:cubicBezTo>
                    <a:pt x="122" y="333"/>
                    <a:pt x="329" y="295"/>
                    <a:pt x="597" y="295"/>
                  </a:cubicBezTo>
                  <a:cubicBezTo>
                    <a:pt x="864" y="295"/>
                    <a:pt x="1193" y="333"/>
                    <a:pt x="1560" y="440"/>
                  </a:cubicBezTo>
                  <a:cubicBezTo>
                    <a:pt x="2172" y="654"/>
                    <a:pt x="2601" y="1022"/>
                    <a:pt x="2754" y="1205"/>
                  </a:cubicBezTo>
                  <a:lnTo>
                    <a:pt x="2968" y="991"/>
                  </a:lnTo>
                  <a:cubicBezTo>
                    <a:pt x="2723" y="716"/>
                    <a:pt x="2295" y="379"/>
                    <a:pt x="1652" y="134"/>
                  </a:cubicBezTo>
                  <a:cubicBezTo>
                    <a:pt x="1297" y="37"/>
                    <a:pt x="975"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0"/>
          <p:cNvSpPr/>
          <p:nvPr/>
        </p:nvSpPr>
        <p:spPr>
          <a:xfrm>
            <a:off x="-278127" y="1871267"/>
            <a:ext cx="844317" cy="993504"/>
          </a:xfrm>
          <a:custGeom>
            <a:rect b="b" l="l" r="r" t="t"/>
            <a:pathLst>
              <a:path extrusionOk="0" h="10189" w="8659">
                <a:moveTo>
                  <a:pt x="8567" y="92"/>
                </a:moveTo>
                <a:lnTo>
                  <a:pt x="8567" y="10066"/>
                </a:lnTo>
                <a:lnTo>
                  <a:pt x="122" y="10066"/>
                </a:lnTo>
                <a:lnTo>
                  <a:pt x="122" y="92"/>
                </a:lnTo>
                <a:close/>
                <a:moveTo>
                  <a:pt x="31" y="0"/>
                </a:moveTo>
                <a:cubicBezTo>
                  <a:pt x="31" y="0"/>
                  <a:pt x="0" y="0"/>
                  <a:pt x="0" y="31"/>
                </a:cubicBezTo>
                <a:lnTo>
                  <a:pt x="0" y="10127"/>
                </a:lnTo>
                <a:cubicBezTo>
                  <a:pt x="0" y="10127"/>
                  <a:pt x="0" y="10189"/>
                  <a:pt x="31" y="10189"/>
                </a:cubicBezTo>
                <a:lnTo>
                  <a:pt x="8597" y="10189"/>
                </a:lnTo>
                <a:cubicBezTo>
                  <a:pt x="8659" y="10189"/>
                  <a:pt x="8659" y="10127"/>
                  <a:pt x="8659" y="10127"/>
                </a:cubicBezTo>
                <a:lnTo>
                  <a:pt x="8659" y="31"/>
                </a:lnTo>
                <a:cubicBezTo>
                  <a:pt x="8659" y="31"/>
                  <a:pt x="8659" y="0"/>
                  <a:pt x="8597" y="0"/>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188712" y="1975698"/>
            <a:ext cx="662466" cy="784643"/>
          </a:xfrm>
          <a:custGeom>
            <a:rect b="b" l="l" r="r" t="t"/>
            <a:pathLst>
              <a:path extrusionOk="0" h="8047" w="6794">
                <a:moveTo>
                  <a:pt x="1" y="0"/>
                </a:moveTo>
                <a:lnTo>
                  <a:pt x="1" y="8047"/>
                </a:lnTo>
                <a:lnTo>
                  <a:pt x="6793" y="8047"/>
                </a:lnTo>
                <a:lnTo>
                  <a:pt x="679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0"/>
          <p:cNvGrpSpPr/>
          <p:nvPr/>
        </p:nvGrpSpPr>
        <p:grpSpPr>
          <a:xfrm>
            <a:off x="7699011" y="3227099"/>
            <a:ext cx="1322005" cy="1652454"/>
            <a:chOff x="7738561" y="3172124"/>
            <a:chExt cx="1322005" cy="1652454"/>
          </a:xfrm>
        </p:grpSpPr>
        <p:sp>
          <p:nvSpPr>
            <p:cNvPr id="156" name="Google Shape;156;p20"/>
            <p:cNvSpPr/>
            <p:nvPr/>
          </p:nvSpPr>
          <p:spPr>
            <a:xfrm>
              <a:off x="8823814" y="4168038"/>
              <a:ext cx="102905" cy="656539"/>
            </a:xfrm>
            <a:custGeom>
              <a:rect b="b" l="l" r="r" t="t"/>
              <a:pathLst>
                <a:path extrusionOk="0" h="4498" w="705">
                  <a:moveTo>
                    <a:pt x="62" y="0"/>
                  </a:moveTo>
                  <a:cubicBezTo>
                    <a:pt x="0" y="0"/>
                    <a:pt x="0" y="0"/>
                    <a:pt x="0" y="31"/>
                  </a:cubicBezTo>
                  <a:lnTo>
                    <a:pt x="612" y="4467"/>
                  </a:lnTo>
                  <a:cubicBezTo>
                    <a:pt x="612" y="4498"/>
                    <a:pt x="612" y="4498"/>
                    <a:pt x="673" y="4498"/>
                  </a:cubicBezTo>
                  <a:lnTo>
                    <a:pt x="704" y="4467"/>
                  </a:lnTo>
                  <a:lnTo>
                    <a:pt x="92" y="31"/>
                  </a:lnTo>
                  <a:cubicBezTo>
                    <a:pt x="92" y="0"/>
                    <a:pt x="92" y="0"/>
                    <a:pt x="62"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7877082" y="4168038"/>
              <a:ext cx="98380" cy="656539"/>
            </a:xfrm>
            <a:custGeom>
              <a:rect b="b" l="l" r="r" t="t"/>
              <a:pathLst>
                <a:path extrusionOk="0" h="4498" w="674">
                  <a:moveTo>
                    <a:pt x="643" y="0"/>
                  </a:moveTo>
                  <a:cubicBezTo>
                    <a:pt x="643" y="0"/>
                    <a:pt x="612" y="0"/>
                    <a:pt x="612" y="31"/>
                  </a:cubicBezTo>
                  <a:lnTo>
                    <a:pt x="0" y="4467"/>
                  </a:lnTo>
                  <a:cubicBezTo>
                    <a:pt x="0" y="4467"/>
                    <a:pt x="0" y="4498"/>
                    <a:pt x="31" y="4498"/>
                  </a:cubicBezTo>
                  <a:cubicBezTo>
                    <a:pt x="61" y="4498"/>
                    <a:pt x="61" y="4467"/>
                    <a:pt x="61" y="4467"/>
                  </a:cubicBezTo>
                  <a:lnTo>
                    <a:pt x="673" y="31"/>
                  </a:lnTo>
                  <a:cubicBezTo>
                    <a:pt x="673" y="31"/>
                    <a:pt x="673" y="0"/>
                    <a:pt x="643"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7738561" y="3748245"/>
              <a:ext cx="1322005" cy="513642"/>
            </a:xfrm>
            <a:custGeom>
              <a:rect b="b" l="l" r="r" t="t"/>
              <a:pathLst>
                <a:path extrusionOk="0" h="3519" w="9057">
                  <a:moveTo>
                    <a:pt x="1561" y="0"/>
                  </a:moveTo>
                  <a:cubicBezTo>
                    <a:pt x="704" y="0"/>
                    <a:pt x="1" y="673"/>
                    <a:pt x="1" y="1560"/>
                  </a:cubicBezTo>
                  <a:lnTo>
                    <a:pt x="1" y="1958"/>
                  </a:lnTo>
                  <a:cubicBezTo>
                    <a:pt x="1" y="2784"/>
                    <a:pt x="674" y="3519"/>
                    <a:pt x="1561" y="3519"/>
                  </a:cubicBezTo>
                  <a:lnTo>
                    <a:pt x="7497" y="3519"/>
                  </a:lnTo>
                  <a:cubicBezTo>
                    <a:pt x="8353" y="3519"/>
                    <a:pt x="9057" y="2784"/>
                    <a:pt x="9057" y="1958"/>
                  </a:cubicBezTo>
                  <a:lnTo>
                    <a:pt x="9057" y="1560"/>
                  </a:lnTo>
                  <a:cubicBezTo>
                    <a:pt x="9057" y="734"/>
                    <a:pt x="8353" y="0"/>
                    <a:pt x="74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8122596" y="3172124"/>
              <a:ext cx="888927" cy="692300"/>
            </a:xfrm>
            <a:custGeom>
              <a:rect b="b" l="l" r="r" t="t"/>
              <a:pathLst>
                <a:path extrusionOk="0" h="4743" w="6090">
                  <a:moveTo>
                    <a:pt x="4743" y="0"/>
                  </a:moveTo>
                  <a:cubicBezTo>
                    <a:pt x="2143" y="0"/>
                    <a:pt x="1" y="2111"/>
                    <a:pt x="1" y="4743"/>
                  </a:cubicBezTo>
                  <a:lnTo>
                    <a:pt x="6089" y="4743"/>
                  </a:lnTo>
                  <a:lnTo>
                    <a:pt x="60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0"/>
          <p:cNvGrpSpPr/>
          <p:nvPr/>
        </p:nvGrpSpPr>
        <p:grpSpPr>
          <a:xfrm flipH="1">
            <a:off x="8090473" y="-82776"/>
            <a:ext cx="680606" cy="1032016"/>
            <a:chOff x="2410742" y="-82770"/>
            <a:chExt cx="607846" cy="921690"/>
          </a:xfrm>
        </p:grpSpPr>
        <p:sp>
          <p:nvSpPr>
            <p:cNvPr id="161" name="Google Shape;161;p20"/>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0"/>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5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5" name="Shape 165"/>
        <p:cNvGrpSpPr/>
        <p:nvPr/>
      </p:nvGrpSpPr>
      <p:grpSpPr>
        <a:xfrm>
          <a:off x="0" y="0"/>
          <a:ext cx="0" cy="0"/>
          <a:chOff x="0" y="0"/>
          <a:chExt cx="0" cy="0"/>
        </a:xfrm>
      </p:grpSpPr>
      <p:cxnSp>
        <p:nvCxnSpPr>
          <p:cNvPr id="166" name="Google Shape;166;p21"/>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167" name="Google Shape;167;p21"/>
          <p:cNvGrpSpPr/>
          <p:nvPr/>
        </p:nvGrpSpPr>
        <p:grpSpPr>
          <a:xfrm>
            <a:off x="8558882" y="-424225"/>
            <a:ext cx="396995" cy="1327574"/>
            <a:chOff x="4966193" y="4585885"/>
            <a:chExt cx="103904" cy="347451"/>
          </a:xfrm>
        </p:grpSpPr>
        <p:sp>
          <p:nvSpPr>
            <p:cNvPr id="168" name="Google Shape;168;p21"/>
            <p:cNvSpPr/>
            <p:nvPr/>
          </p:nvSpPr>
          <p:spPr>
            <a:xfrm>
              <a:off x="4966193" y="4836611"/>
              <a:ext cx="103904" cy="96724"/>
            </a:xfrm>
            <a:custGeom>
              <a:rect b="b" l="l" r="r" t="t"/>
              <a:pathLst>
                <a:path extrusionOk="0" h="2479" w="2663">
                  <a:moveTo>
                    <a:pt x="1347" y="0"/>
                  </a:moveTo>
                  <a:cubicBezTo>
                    <a:pt x="613" y="0"/>
                    <a:pt x="1" y="612"/>
                    <a:pt x="1" y="1346"/>
                  </a:cubicBezTo>
                  <a:lnTo>
                    <a:pt x="1" y="2478"/>
                  </a:lnTo>
                  <a:lnTo>
                    <a:pt x="2663" y="2478"/>
                  </a:lnTo>
                  <a:lnTo>
                    <a:pt x="2663" y="1346"/>
                  </a:lnTo>
                  <a:cubicBezTo>
                    <a:pt x="2663" y="612"/>
                    <a:pt x="2051" y="0"/>
                    <a:pt x="1347"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4996042" y="4829432"/>
              <a:ext cx="41827" cy="14358"/>
            </a:xfrm>
            <a:custGeom>
              <a:rect b="b" l="l" r="r" t="t"/>
              <a:pathLst>
                <a:path extrusionOk="0" h="368" w="1072">
                  <a:moveTo>
                    <a:pt x="1" y="0"/>
                  </a:moveTo>
                  <a:lnTo>
                    <a:pt x="1" y="368"/>
                  </a:lnTo>
                  <a:lnTo>
                    <a:pt x="1072" y="368"/>
                  </a:lnTo>
                  <a:lnTo>
                    <a:pt x="1072" y="0"/>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5012559" y="4585885"/>
              <a:ext cx="8794" cy="243544"/>
            </a:xfrm>
            <a:custGeom>
              <a:rect b="b" l="l" r="r" t="t"/>
              <a:pathLst>
                <a:path extrusionOk="0" h="6396" w="123">
                  <a:moveTo>
                    <a:pt x="31" y="1"/>
                  </a:moveTo>
                  <a:cubicBezTo>
                    <a:pt x="31" y="1"/>
                    <a:pt x="0" y="1"/>
                    <a:pt x="0" y="32"/>
                  </a:cubicBezTo>
                  <a:lnTo>
                    <a:pt x="0" y="6365"/>
                  </a:lnTo>
                  <a:cubicBezTo>
                    <a:pt x="0" y="6365"/>
                    <a:pt x="0" y="6395"/>
                    <a:pt x="31" y="6395"/>
                  </a:cubicBezTo>
                  <a:cubicBezTo>
                    <a:pt x="92" y="6395"/>
                    <a:pt x="123" y="6395"/>
                    <a:pt x="92" y="6365"/>
                  </a:cubicBezTo>
                  <a:lnTo>
                    <a:pt x="92" y="32"/>
                  </a:lnTo>
                  <a:cubicBezTo>
                    <a:pt x="92" y="32"/>
                    <a:pt x="92"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21"/>
          <p:cNvGrpSpPr/>
          <p:nvPr/>
        </p:nvGrpSpPr>
        <p:grpSpPr>
          <a:xfrm>
            <a:off x="334840" y="303337"/>
            <a:ext cx="756750" cy="756750"/>
            <a:chOff x="720752" y="553812"/>
            <a:chExt cx="756750" cy="756750"/>
          </a:xfrm>
        </p:grpSpPr>
        <p:sp>
          <p:nvSpPr>
            <p:cNvPr id="172" name="Google Shape;172;p21"/>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4015600" y="1645750"/>
            <a:ext cx="4415400" cy="12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7" name="Google Shape;177;p21"/>
          <p:cNvSpPr txBox="1"/>
          <p:nvPr>
            <p:ph idx="1" type="subTitle"/>
          </p:nvPr>
        </p:nvSpPr>
        <p:spPr>
          <a:xfrm>
            <a:off x="4015600" y="2826650"/>
            <a:ext cx="44154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 name="Shape 178"/>
        <p:cNvGrpSpPr/>
        <p:nvPr/>
      </p:nvGrpSpPr>
      <p:grpSpPr>
        <a:xfrm>
          <a:off x="0" y="0"/>
          <a:ext cx="0" cy="0"/>
          <a:chOff x="0" y="0"/>
          <a:chExt cx="0" cy="0"/>
        </a:xfrm>
      </p:grpSpPr>
      <p:sp>
        <p:nvSpPr>
          <p:cNvPr id="179" name="Google Shape;179;p22"/>
          <p:cNvSpPr/>
          <p:nvPr>
            <p:ph idx="2" type="pic"/>
          </p:nvPr>
        </p:nvSpPr>
        <p:spPr>
          <a:xfrm>
            <a:off x="0" y="0"/>
            <a:ext cx="9144000" cy="5143500"/>
          </a:xfrm>
          <a:prstGeom prst="rect">
            <a:avLst/>
          </a:prstGeom>
          <a:noFill/>
          <a:ln>
            <a:noFill/>
          </a:ln>
        </p:spPr>
      </p:sp>
      <p:sp>
        <p:nvSpPr>
          <p:cNvPr id="180" name="Google Shape;180;p22"/>
          <p:cNvSpPr txBox="1"/>
          <p:nvPr>
            <p:ph type="title"/>
          </p:nvPr>
        </p:nvSpPr>
        <p:spPr>
          <a:xfrm>
            <a:off x="720000" y="4014450"/>
            <a:ext cx="7704000" cy="5727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sp>
        <p:nvSpPr>
          <p:cNvPr id="182" name="Google Shape;182;p23"/>
          <p:cNvSpPr txBox="1"/>
          <p:nvPr>
            <p:ph hasCustomPrompt="1" type="title"/>
          </p:nvPr>
        </p:nvSpPr>
        <p:spPr>
          <a:xfrm>
            <a:off x="1284000" y="1394575"/>
            <a:ext cx="6576000" cy="120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i="1"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83" name="Google Shape;183;p23"/>
          <p:cNvSpPr txBox="1"/>
          <p:nvPr>
            <p:ph idx="1" type="subTitle"/>
          </p:nvPr>
        </p:nvSpPr>
        <p:spPr>
          <a:xfrm>
            <a:off x="1284000" y="2601475"/>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184" name="Google Shape;184;p23"/>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185" name="Google Shape;185;p23"/>
          <p:cNvGrpSpPr/>
          <p:nvPr/>
        </p:nvGrpSpPr>
        <p:grpSpPr>
          <a:xfrm>
            <a:off x="8531190" y="3796420"/>
            <a:ext cx="524680" cy="1210522"/>
            <a:chOff x="5684857" y="5061040"/>
            <a:chExt cx="229228" cy="528843"/>
          </a:xfrm>
        </p:grpSpPr>
        <p:sp>
          <p:nvSpPr>
            <p:cNvPr id="186" name="Google Shape;186;p23"/>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23"/>
          <p:cNvGrpSpPr/>
          <p:nvPr/>
        </p:nvGrpSpPr>
        <p:grpSpPr>
          <a:xfrm flipH="1">
            <a:off x="8090473" y="-82776"/>
            <a:ext cx="680606" cy="1032016"/>
            <a:chOff x="2410742" y="-82770"/>
            <a:chExt cx="607846" cy="921690"/>
          </a:xfrm>
        </p:grpSpPr>
        <p:sp>
          <p:nvSpPr>
            <p:cNvPr id="192" name="Google Shape;192;p23"/>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23"/>
          <p:cNvGrpSpPr/>
          <p:nvPr/>
        </p:nvGrpSpPr>
        <p:grpSpPr>
          <a:xfrm>
            <a:off x="334852" y="1143387"/>
            <a:ext cx="756750" cy="756750"/>
            <a:chOff x="720752" y="553812"/>
            <a:chExt cx="756750" cy="756750"/>
          </a:xfrm>
        </p:grpSpPr>
        <p:sp>
          <p:nvSpPr>
            <p:cNvPr id="196" name="Google Shape;196;p23"/>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00" name="Shape 20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1" name="Shape 201"/>
        <p:cNvGrpSpPr/>
        <p:nvPr/>
      </p:nvGrpSpPr>
      <p:grpSpPr>
        <a:xfrm>
          <a:off x="0" y="0"/>
          <a:ext cx="0" cy="0"/>
          <a:chOff x="0" y="0"/>
          <a:chExt cx="0" cy="0"/>
        </a:xfrm>
      </p:grpSpPr>
      <p:sp>
        <p:nvSpPr>
          <p:cNvPr id="202" name="Google Shape;20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Archivo"/>
              <a:buNone/>
              <a:defRPr>
                <a:latin typeface="Archivo"/>
                <a:ea typeface="Archivo"/>
                <a:cs typeface="Archivo"/>
                <a:sym typeface="Archivo"/>
              </a:defRPr>
            </a:lvl2pPr>
            <a:lvl3pPr lvl="2" rtl="0">
              <a:spcBef>
                <a:spcPts val="0"/>
              </a:spcBef>
              <a:spcAft>
                <a:spcPts val="0"/>
              </a:spcAft>
              <a:buSzPts val="3500"/>
              <a:buFont typeface="Archivo"/>
              <a:buNone/>
              <a:defRPr>
                <a:latin typeface="Archivo"/>
                <a:ea typeface="Archivo"/>
                <a:cs typeface="Archivo"/>
                <a:sym typeface="Archivo"/>
              </a:defRPr>
            </a:lvl3pPr>
            <a:lvl4pPr lvl="3" rtl="0">
              <a:spcBef>
                <a:spcPts val="0"/>
              </a:spcBef>
              <a:spcAft>
                <a:spcPts val="0"/>
              </a:spcAft>
              <a:buSzPts val="3500"/>
              <a:buFont typeface="Archivo"/>
              <a:buNone/>
              <a:defRPr>
                <a:latin typeface="Archivo"/>
                <a:ea typeface="Archivo"/>
                <a:cs typeface="Archivo"/>
                <a:sym typeface="Archivo"/>
              </a:defRPr>
            </a:lvl4pPr>
            <a:lvl5pPr lvl="4" rtl="0">
              <a:spcBef>
                <a:spcPts val="0"/>
              </a:spcBef>
              <a:spcAft>
                <a:spcPts val="0"/>
              </a:spcAft>
              <a:buSzPts val="3500"/>
              <a:buFont typeface="Archivo"/>
              <a:buNone/>
              <a:defRPr>
                <a:latin typeface="Archivo"/>
                <a:ea typeface="Archivo"/>
                <a:cs typeface="Archivo"/>
                <a:sym typeface="Archivo"/>
              </a:defRPr>
            </a:lvl5pPr>
            <a:lvl6pPr lvl="5" rtl="0">
              <a:spcBef>
                <a:spcPts val="0"/>
              </a:spcBef>
              <a:spcAft>
                <a:spcPts val="0"/>
              </a:spcAft>
              <a:buSzPts val="3500"/>
              <a:buFont typeface="Archivo"/>
              <a:buNone/>
              <a:defRPr>
                <a:latin typeface="Archivo"/>
                <a:ea typeface="Archivo"/>
                <a:cs typeface="Archivo"/>
                <a:sym typeface="Archivo"/>
              </a:defRPr>
            </a:lvl6pPr>
            <a:lvl7pPr lvl="6" rtl="0">
              <a:spcBef>
                <a:spcPts val="0"/>
              </a:spcBef>
              <a:spcAft>
                <a:spcPts val="0"/>
              </a:spcAft>
              <a:buSzPts val="3500"/>
              <a:buFont typeface="Archivo"/>
              <a:buNone/>
              <a:defRPr>
                <a:latin typeface="Archivo"/>
                <a:ea typeface="Archivo"/>
                <a:cs typeface="Archivo"/>
                <a:sym typeface="Archivo"/>
              </a:defRPr>
            </a:lvl7pPr>
            <a:lvl8pPr lvl="7" rtl="0">
              <a:spcBef>
                <a:spcPts val="0"/>
              </a:spcBef>
              <a:spcAft>
                <a:spcPts val="0"/>
              </a:spcAft>
              <a:buSzPts val="3500"/>
              <a:buFont typeface="Archivo"/>
              <a:buNone/>
              <a:defRPr>
                <a:latin typeface="Archivo"/>
                <a:ea typeface="Archivo"/>
                <a:cs typeface="Archivo"/>
                <a:sym typeface="Archivo"/>
              </a:defRPr>
            </a:lvl8pPr>
            <a:lvl9pPr lvl="8" rtl="0">
              <a:spcBef>
                <a:spcPts val="0"/>
              </a:spcBef>
              <a:spcAft>
                <a:spcPts val="0"/>
              </a:spcAft>
              <a:buSzPts val="3500"/>
              <a:buFont typeface="Archivo"/>
              <a:buNone/>
              <a:defRPr>
                <a:latin typeface="Archivo"/>
                <a:ea typeface="Archivo"/>
                <a:cs typeface="Archivo"/>
                <a:sym typeface="Archivo"/>
              </a:defRPr>
            </a:lvl9pPr>
          </a:lstStyle>
          <a:p/>
        </p:txBody>
      </p:sp>
      <p:sp>
        <p:nvSpPr>
          <p:cNvPr id="203" name="Google Shape;203;p25"/>
          <p:cNvSpPr txBox="1"/>
          <p:nvPr>
            <p:ph hasCustomPrompt="1" idx="2" type="title"/>
          </p:nvPr>
        </p:nvSpPr>
        <p:spPr>
          <a:xfrm>
            <a:off x="720000" y="1336575"/>
            <a:ext cx="13593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4000">
                <a:solidFill>
                  <a:schemeClr val="accent1"/>
                </a:solidFill>
              </a:defRPr>
            </a:lvl1pPr>
            <a:lvl2pPr lvl="1" rtl="0">
              <a:spcBef>
                <a:spcPts val="0"/>
              </a:spcBef>
              <a:spcAft>
                <a:spcPts val="0"/>
              </a:spcAft>
              <a:buSzPts val="3000"/>
              <a:buFont typeface="Archivo"/>
              <a:buNone/>
              <a:defRPr sz="3000">
                <a:latin typeface="Archivo"/>
                <a:ea typeface="Archivo"/>
                <a:cs typeface="Archivo"/>
                <a:sym typeface="Archivo"/>
              </a:defRPr>
            </a:lvl2pPr>
            <a:lvl3pPr lvl="2" rtl="0">
              <a:spcBef>
                <a:spcPts val="0"/>
              </a:spcBef>
              <a:spcAft>
                <a:spcPts val="0"/>
              </a:spcAft>
              <a:buSzPts val="3000"/>
              <a:buFont typeface="Archivo"/>
              <a:buNone/>
              <a:defRPr sz="3000">
                <a:latin typeface="Archivo"/>
                <a:ea typeface="Archivo"/>
                <a:cs typeface="Archivo"/>
                <a:sym typeface="Archivo"/>
              </a:defRPr>
            </a:lvl3pPr>
            <a:lvl4pPr lvl="3" rtl="0">
              <a:spcBef>
                <a:spcPts val="0"/>
              </a:spcBef>
              <a:spcAft>
                <a:spcPts val="0"/>
              </a:spcAft>
              <a:buSzPts val="3000"/>
              <a:buFont typeface="Archivo"/>
              <a:buNone/>
              <a:defRPr sz="3000">
                <a:latin typeface="Archivo"/>
                <a:ea typeface="Archivo"/>
                <a:cs typeface="Archivo"/>
                <a:sym typeface="Archivo"/>
              </a:defRPr>
            </a:lvl4pPr>
            <a:lvl5pPr lvl="4" rtl="0">
              <a:spcBef>
                <a:spcPts val="0"/>
              </a:spcBef>
              <a:spcAft>
                <a:spcPts val="0"/>
              </a:spcAft>
              <a:buSzPts val="3000"/>
              <a:buFont typeface="Archivo"/>
              <a:buNone/>
              <a:defRPr sz="3000">
                <a:latin typeface="Archivo"/>
                <a:ea typeface="Archivo"/>
                <a:cs typeface="Archivo"/>
                <a:sym typeface="Archivo"/>
              </a:defRPr>
            </a:lvl5pPr>
            <a:lvl6pPr lvl="5" rtl="0">
              <a:spcBef>
                <a:spcPts val="0"/>
              </a:spcBef>
              <a:spcAft>
                <a:spcPts val="0"/>
              </a:spcAft>
              <a:buSzPts val="3000"/>
              <a:buFont typeface="Archivo"/>
              <a:buNone/>
              <a:defRPr sz="3000">
                <a:latin typeface="Archivo"/>
                <a:ea typeface="Archivo"/>
                <a:cs typeface="Archivo"/>
                <a:sym typeface="Archivo"/>
              </a:defRPr>
            </a:lvl6pPr>
            <a:lvl7pPr lvl="6" rtl="0">
              <a:spcBef>
                <a:spcPts val="0"/>
              </a:spcBef>
              <a:spcAft>
                <a:spcPts val="0"/>
              </a:spcAft>
              <a:buSzPts val="3000"/>
              <a:buFont typeface="Archivo"/>
              <a:buNone/>
              <a:defRPr sz="3000">
                <a:latin typeface="Archivo"/>
                <a:ea typeface="Archivo"/>
                <a:cs typeface="Archivo"/>
                <a:sym typeface="Archivo"/>
              </a:defRPr>
            </a:lvl7pPr>
            <a:lvl8pPr lvl="7" rtl="0">
              <a:spcBef>
                <a:spcPts val="0"/>
              </a:spcBef>
              <a:spcAft>
                <a:spcPts val="0"/>
              </a:spcAft>
              <a:buSzPts val="3000"/>
              <a:buFont typeface="Archivo"/>
              <a:buNone/>
              <a:defRPr sz="3000">
                <a:latin typeface="Archivo"/>
                <a:ea typeface="Archivo"/>
                <a:cs typeface="Archivo"/>
                <a:sym typeface="Archivo"/>
              </a:defRPr>
            </a:lvl8pPr>
            <a:lvl9pPr lvl="8" rtl="0">
              <a:spcBef>
                <a:spcPts val="0"/>
              </a:spcBef>
              <a:spcAft>
                <a:spcPts val="0"/>
              </a:spcAft>
              <a:buSzPts val="3000"/>
              <a:buFont typeface="Archivo"/>
              <a:buNone/>
              <a:defRPr sz="3000">
                <a:latin typeface="Archivo"/>
                <a:ea typeface="Archivo"/>
                <a:cs typeface="Archivo"/>
                <a:sym typeface="Archivo"/>
              </a:defRPr>
            </a:lvl9pPr>
          </a:lstStyle>
          <a:p>
            <a:r>
              <a:t>xx%</a:t>
            </a:r>
          </a:p>
        </p:txBody>
      </p:sp>
      <p:sp>
        <p:nvSpPr>
          <p:cNvPr id="204" name="Google Shape;204;p25"/>
          <p:cNvSpPr txBox="1"/>
          <p:nvPr>
            <p:ph hasCustomPrompt="1" idx="3" type="title"/>
          </p:nvPr>
        </p:nvSpPr>
        <p:spPr>
          <a:xfrm>
            <a:off x="720000" y="3009450"/>
            <a:ext cx="13593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4000">
                <a:solidFill>
                  <a:schemeClr val="accent1"/>
                </a:solidFill>
              </a:defRPr>
            </a:lvl1pPr>
            <a:lvl2pPr lvl="1" rtl="0">
              <a:spcBef>
                <a:spcPts val="0"/>
              </a:spcBef>
              <a:spcAft>
                <a:spcPts val="0"/>
              </a:spcAft>
              <a:buSzPts val="3000"/>
              <a:buFont typeface="Archivo"/>
              <a:buNone/>
              <a:defRPr sz="3000">
                <a:latin typeface="Archivo"/>
                <a:ea typeface="Archivo"/>
                <a:cs typeface="Archivo"/>
                <a:sym typeface="Archivo"/>
              </a:defRPr>
            </a:lvl2pPr>
            <a:lvl3pPr lvl="2" rtl="0">
              <a:spcBef>
                <a:spcPts val="0"/>
              </a:spcBef>
              <a:spcAft>
                <a:spcPts val="0"/>
              </a:spcAft>
              <a:buSzPts val="3000"/>
              <a:buFont typeface="Archivo"/>
              <a:buNone/>
              <a:defRPr sz="3000">
                <a:latin typeface="Archivo"/>
                <a:ea typeface="Archivo"/>
                <a:cs typeface="Archivo"/>
                <a:sym typeface="Archivo"/>
              </a:defRPr>
            </a:lvl3pPr>
            <a:lvl4pPr lvl="3" rtl="0">
              <a:spcBef>
                <a:spcPts val="0"/>
              </a:spcBef>
              <a:spcAft>
                <a:spcPts val="0"/>
              </a:spcAft>
              <a:buSzPts val="3000"/>
              <a:buFont typeface="Archivo"/>
              <a:buNone/>
              <a:defRPr sz="3000">
                <a:latin typeface="Archivo"/>
                <a:ea typeface="Archivo"/>
                <a:cs typeface="Archivo"/>
                <a:sym typeface="Archivo"/>
              </a:defRPr>
            </a:lvl4pPr>
            <a:lvl5pPr lvl="4" rtl="0">
              <a:spcBef>
                <a:spcPts val="0"/>
              </a:spcBef>
              <a:spcAft>
                <a:spcPts val="0"/>
              </a:spcAft>
              <a:buSzPts val="3000"/>
              <a:buFont typeface="Archivo"/>
              <a:buNone/>
              <a:defRPr sz="3000">
                <a:latin typeface="Archivo"/>
                <a:ea typeface="Archivo"/>
                <a:cs typeface="Archivo"/>
                <a:sym typeface="Archivo"/>
              </a:defRPr>
            </a:lvl5pPr>
            <a:lvl6pPr lvl="5" rtl="0">
              <a:spcBef>
                <a:spcPts val="0"/>
              </a:spcBef>
              <a:spcAft>
                <a:spcPts val="0"/>
              </a:spcAft>
              <a:buSzPts val="3000"/>
              <a:buFont typeface="Archivo"/>
              <a:buNone/>
              <a:defRPr sz="3000">
                <a:latin typeface="Archivo"/>
                <a:ea typeface="Archivo"/>
                <a:cs typeface="Archivo"/>
                <a:sym typeface="Archivo"/>
              </a:defRPr>
            </a:lvl6pPr>
            <a:lvl7pPr lvl="6" rtl="0">
              <a:spcBef>
                <a:spcPts val="0"/>
              </a:spcBef>
              <a:spcAft>
                <a:spcPts val="0"/>
              </a:spcAft>
              <a:buSzPts val="3000"/>
              <a:buFont typeface="Archivo"/>
              <a:buNone/>
              <a:defRPr sz="3000">
                <a:latin typeface="Archivo"/>
                <a:ea typeface="Archivo"/>
                <a:cs typeface="Archivo"/>
                <a:sym typeface="Archivo"/>
              </a:defRPr>
            </a:lvl7pPr>
            <a:lvl8pPr lvl="7" rtl="0">
              <a:spcBef>
                <a:spcPts val="0"/>
              </a:spcBef>
              <a:spcAft>
                <a:spcPts val="0"/>
              </a:spcAft>
              <a:buSzPts val="3000"/>
              <a:buFont typeface="Archivo"/>
              <a:buNone/>
              <a:defRPr sz="3000">
                <a:latin typeface="Archivo"/>
                <a:ea typeface="Archivo"/>
                <a:cs typeface="Archivo"/>
                <a:sym typeface="Archivo"/>
              </a:defRPr>
            </a:lvl8pPr>
            <a:lvl9pPr lvl="8" rtl="0">
              <a:spcBef>
                <a:spcPts val="0"/>
              </a:spcBef>
              <a:spcAft>
                <a:spcPts val="0"/>
              </a:spcAft>
              <a:buSzPts val="3000"/>
              <a:buFont typeface="Archivo"/>
              <a:buNone/>
              <a:defRPr sz="3000">
                <a:latin typeface="Archivo"/>
                <a:ea typeface="Archivo"/>
                <a:cs typeface="Archivo"/>
                <a:sym typeface="Archivo"/>
              </a:defRPr>
            </a:lvl9pPr>
          </a:lstStyle>
          <a:p>
            <a:r>
              <a:t>xx%</a:t>
            </a:r>
          </a:p>
        </p:txBody>
      </p:sp>
      <p:sp>
        <p:nvSpPr>
          <p:cNvPr id="205" name="Google Shape;205;p25"/>
          <p:cNvSpPr txBox="1"/>
          <p:nvPr>
            <p:ph hasCustomPrompt="1" idx="4" type="title"/>
          </p:nvPr>
        </p:nvSpPr>
        <p:spPr>
          <a:xfrm>
            <a:off x="3998250" y="1336575"/>
            <a:ext cx="13593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4000">
                <a:solidFill>
                  <a:schemeClr val="accent1"/>
                </a:solidFill>
              </a:defRPr>
            </a:lvl1pPr>
            <a:lvl2pPr lvl="1" rtl="0">
              <a:spcBef>
                <a:spcPts val="0"/>
              </a:spcBef>
              <a:spcAft>
                <a:spcPts val="0"/>
              </a:spcAft>
              <a:buSzPts val="3000"/>
              <a:buFont typeface="Archivo"/>
              <a:buNone/>
              <a:defRPr sz="3000">
                <a:latin typeface="Archivo"/>
                <a:ea typeface="Archivo"/>
                <a:cs typeface="Archivo"/>
                <a:sym typeface="Archivo"/>
              </a:defRPr>
            </a:lvl2pPr>
            <a:lvl3pPr lvl="2" rtl="0">
              <a:spcBef>
                <a:spcPts val="0"/>
              </a:spcBef>
              <a:spcAft>
                <a:spcPts val="0"/>
              </a:spcAft>
              <a:buSzPts val="3000"/>
              <a:buFont typeface="Archivo"/>
              <a:buNone/>
              <a:defRPr sz="3000">
                <a:latin typeface="Archivo"/>
                <a:ea typeface="Archivo"/>
                <a:cs typeface="Archivo"/>
                <a:sym typeface="Archivo"/>
              </a:defRPr>
            </a:lvl3pPr>
            <a:lvl4pPr lvl="3" rtl="0">
              <a:spcBef>
                <a:spcPts val="0"/>
              </a:spcBef>
              <a:spcAft>
                <a:spcPts val="0"/>
              </a:spcAft>
              <a:buSzPts val="3000"/>
              <a:buFont typeface="Archivo"/>
              <a:buNone/>
              <a:defRPr sz="3000">
                <a:latin typeface="Archivo"/>
                <a:ea typeface="Archivo"/>
                <a:cs typeface="Archivo"/>
                <a:sym typeface="Archivo"/>
              </a:defRPr>
            </a:lvl4pPr>
            <a:lvl5pPr lvl="4" rtl="0">
              <a:spcBef>
                <a:spcPts val="0"/>
              </a:spcBef>
              <a:spcAft>
                <a:spcPts val="0"/>
              </a:spcAft>
              <a:buSzPts val="3000"/>
              <a:buFont typeface="Archivo"/>
              <a:buNone/>
              <a:defRPr sz="3000">
                <a:latin typeface="Archivo"/>
                <a:ea typeface="Archivo"/>
                <a:cs typeface="Archivo"/>
                <a:sym typeface="Archivo"/>
              </a:defRPr>
            </a:lvl5pPr>
            <a:lvl6pPr lvl="5" rtl="0">
              <a:spcBef>
                <a:spcPts val="0"/>
              </a:spcBef>
              <a:spcAft>
                <a:spcPts val="0"/>
              </a:spcAft>
              <a:buSzPts val="3000"/>
              <a:buFont typeface="Archivo"/>
              <a:buNone/>
              <a:defRPr sz="3000">
                <a:latin typeface="Archivo"/>
                <a:ea typeface="Archivo"/>
                <a:cs typeface="Archivo"/>
                <a:sym typeface="Archivo"/>
              </a:defRPr>
            </a:lvl6pPr>
            <a:lvl7pPr lvl="6" rtl="0">
              <a:spcBef>
                <a:spcPts val="0"/>
              </a:spcBef>
              <a:spcAft>
                <a:spcPts val="0"/>
              </a:spcAft>
              <a:buSzPts val="3000"/>
              <a:buFont typeface="Archivo"/>
              <a:buNone/>
              <a:defRPr sz="3000">
                <a:latin typeface="Archivo"/>
                <a:ea typeface="Archivo"/>
                <a:cs typeface="Archivo"/>
                <a:sym typeface="Archivo"/>
              </a:defRPr>
            </a:lvl7pPr>
            <a:lvl8pPr lvl="7" rtl="0">
              <a:spcBef>
                <a:spcPts val="0"/>
              </a:spcBef>
              <a:spcAft>
                <a:spcPts val="0"/>
              </a:spcAft>
              <a:buSzPts val="3000"/>
              <a:buFont typeface="Archivo"/>
              <a:buNone/>
              <a:defRPr sz="3000">
                <a:latin typeface="Archivo"/>
                <a:ea typeface="Archivo"/>
                <a:cs typeface="Archivo"/>
                <a:sym typeface="Archivo"/>
              </a:defRPr>
            </a:lvl8pPr>
            <a:lvl9pPr lvl="8" rtl="0">
              <a:spcBef>
                <a:spcPts val="0"/>
              </a:spcBef>
              <a:spcAft>
                <a:spcPts val="0"/>
              </a:spcAft>
              <a:buSzPts val="3000"/>
              <a:buFont typeface="Archivo"/>
              <a:buNone/>
              <a:defRPr sz="3000">
                <a:latin typeface="Archivo"/>
                <a:ea typeface="Archivo"/>
                <a:cs typeface="Archivo"/>
                <a:sym typeface="Archivo"/>
              </a:defRPr>
            </a:lvl9pPr>
          </a:lstStyle>
          <a:p>
            <a:r>
              <a:t>xx%</a:t>
            </a:r>
          </a:p>
        </p:txBody>
      </p:sp>
      <p:sp>
        <p:nvSpPr>
          <p:cNvPr id="206" name="Google Shape;206;p25"/>
          <p:cNvSpPr txBox="1"/>
          <p:nvPr>
            <p:ph hasCustomPrompt="1" idx="5" type="title"/>
          </p:nvPr>
        </p:nvSpPr>
        <p:spPr>
          <a:xfrm>
            <a:off x="3998250" y="3009452"/>
            <a:ext cx="13593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4000">
                <a:solidFill>
                  <a:schemeClr val="accent1"/>
                </a:solidFill>
              </a:defRPr>
            </a:lvl1pPr>
            <a:lvl2pPr lvl="1" rtl="0">
              <a:spcBef>
                <a:spcPts val="0"/>
              </a:spcBef>
              <a:spcAft>
                <a:spcPts val="0"/>
              </a:spcAft>
              <a:buSzPts val="3000"/>
              <a:buFont typeface="Archivo"/>
              <a:buNone/>
              <a:defRPr sz="3000">
                <a:latin typeface="Archivo"/>
                <a:ea typeface="Archivo"/>
                <a:cs typeface="Archivo"/>
                <a:sym typeface="Archivo"/>
              </a:defRPr>
            </a:lvl2pPr>
            <a:lvl3pPr lvl="2" rtl="0">
              <a:spcBef>
                <a:spcPts val="0"/>
              </a:spcBef>
              <a:spcAft>
                <a:spcPts val="0"/>
              </a:spcAft>
              <a:buSzPts val="3000"/>
              <a:buFont typeface="Archivo"/>
              <a:buNone/>
              <a:defRPr sz="3000">
                <a:latin typeface="Archivo"/>
                <a:ea typeface="Archivo"/>
                <a:cs typeface="Archivo"/>
                <a:sym typeface="Archivo"/>
              </a:defRPr>
            </a:lvl3pPr>
            <a:lvl4pPr lvl="3" rtl="0">
              <a:spcBef>
                <a:spcPts val="0"/>
              </a:spcBef>
              <a:spcAft>
                <a:spcPts val="0"/>
              </a:spcAft>
              <a:buSzPts val="3000"/>
              <a:buFont typeface="Archivo"/>
              <a:buNone/>
              <a:defRPr sz="3000">
                <a:latin typeface="Archivo"/>
                <a:ea typeface="Archivo"/>
                <a:cs typeface="Archivo"/>
                <a:sym typeface="Archivo"/>
              </a:defRPr>
            </a:lvl4pPr>
            <a:lvl5pPr lvl="4" rtl="0">
              <a:spcBef>
                <a:spcPts val="0"/>
              </a:spcBef>
              <a:spcAft>
                <a:spcPts val="0"/>
              </a:spcAft>
              <a:buSzPts val="3000"/>
              <a:buFont typeface="Archivo"/>
              <a:buNone/>
              <a:defRPr sz="3000">
                <a:latin typeface="Archivo"/>
                <a:ea typeface="Archivo"/>
                <a:cs typeface="Archivo"/>
                <a:sym typeface="Archivo"/>
              </a:defRPr>
            </a:lvl5pPr>
            <a:lvl6pPr lvl="5" rtl="0">
              <a:spcBef>
                <a:spcPts val="0"/>
              </a:spcBef>
              <a:spcAft>
                <a:spcPts val="0"/>
              </a:spcAft>
              <a:buSzPts val="3000"/>
              <a:buFont typeface="Archivo"/>
              <a:buNone/>
              <a:defRPr sz="3000">
                <a:latin typeface="Archivo"/>
                <a:ea typeface="Archivo"/>
                <a:cs typeface="Archivo"/>
                <a:sym typeface="Archivo"/>
              </a:defRPr>
            </a:lvl6pPr>
            <a:lvl7pPr lvl="6" rtl="0">
              <a:spcBef>
                <a:spcPts val="0"/>
              </a:spcBef>
              <a:spcAft>
                <a:spcPts val="0"/>
              </a:spcAft>
              <a:buSzPts val="3000"/>
              <a:buFont typeface="Archivo"/>
              <a:buNone/>
              <a:defRPr sz="3000">
                <a:latin typeface="Archivo"/>
                <a:ea typeface="Archivo"/>
                <a:cs typeface="Archivo"/>
                <a:sym typeface="Archivo"/>
              </a:defRPr>
            </a:lvl7pPr>
            <a:lvl8pPr lvl="7" rtl="0">
              <a:spcBef>
                <a:spcPts val="0"/>
              </a:spcBef>
              <a:spcAft>
                <a:spcPts val="0"/>
              </a:spcAft>
              <a:buSzPts val="3000"/>
              <a:buFont typeface="Archivo"/>
              <a:buNone/>
              <a:defRPr sz="3000">
                <a:latin typeface="Archivo"/>
                <a:ea typeface="Archivo"/>
                <a:cs typeface="Archivo"/>
                <a:sym typeface="Archivo"/>
              </a:defRPr>
            </a:lvl8pPr>
            <a:lvl9pPr lvl="8" rtl="0">
              <a:spcBef>
                <a:spcPts val="0"/>
              </a:spcBef>
              <a:spcAft>
                <a:spcPts val="0"/>
              </a:spcAft>
              <a:buSzPts val="3000"/>
              <a:buFont typeface="Archivo"/>
              <a:buNone/>
              <a:defRPr sz="3000">
                <a:latin typeface="Archivo"/>
                <a:ea typeface="Archivo"/>
                <a:cs typeface="Archivo"/>
                <a:sym typeface="Archivo"/>
              </a:defRPr>
            </a:lvl9pPr>
          </a:lstStyle>
          <a:p>
            <a:r>
              <a:t>xx%</a:t>
            </a:r>
          </a:p>
        </p:txBody>
      </p:sp>
      <p:sp>
        <p:nvSpPr>
          <p:cNvPr id="207" name="Google Shape;207;p25"/>
          <p:cNvSpPr txBox="1"/>
          <p:nvPr>
            <p:ph idx="1" type="subTitle"/>
          </p:nvPr>
        </p:nvSpPr>
        <p:spPr>
          <a:xfrm>
            <a:off x="720000" y="1908075"/>
            <a:ext cx="3031500" cy="753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208" name="Google Shape;208;p25"/>
          <p:cNvSpPr txBox="1"/>
          <p:nvPr>
            <p:ph idx="6" type="subTitle"/>
          </p:nvPr>
        </p:nvSpPr>
        <p:spPr>
          <a:xfrm>
            <a:off x="3998250" y="1908075"/>
            <a:ext cx="3031500" cy="753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209" name="Google Shape;209;p25"/>
          <p:cNvSpPr txBox="1"/>
          <p:nvPr>
            <p:ph idx="7" type="subTitle"/>
          </p:nvPr>
        </p:nvSpPr>
        <p:spPr>
          <a:xfrm>
            <a:off x="720000" y="3582150"/>
            <a:ext cx="3031500" cy="709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210" name="Google Shape;210;p25"/>
          <p:cNvSpPr txBox="1"/>
          <p:nvPr>
            <p:ph idx="8" type="subTitle"/>
          </p:nvPr>
        </p:nvSpPr>
        <p:spPr>
          <a:xfrm>
            <a:off x="3998250" y="3582150"/>
            <a:ext cx="3031500" cy="709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cxnSp>
        <p:nvCxnSpPr>
          <p:cNvPr id="211" name="Google Shape;211;p25"/>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12" name="Shape 212"/>
        <p:cNvGrpSpPr/>
        <p:nvPr/>
      </p:nvGrpSpPr>
      <p:grpSpPr>
        <a:xfrm>
          <a:off x="0" y="0"/>
          <a:ext cx="0" cy="0"/>
          <a:chOff x="0" y="0"/>
          <a:chExt cx="0" cy="0"/>
        </a:xfrm>
      </p:grpSpPr>
      <p:sp>
        <p:nvSpPr>
          <p:cNvPr id="213" name="Google Shape;213;p26"/>
          <p:cNvSpPr txBox="1"/>
          <p:nvPr>
            <p:ph type="title"/>
          </p:nvPr>
        </p:nvSpPr>
        <p:spPr>
          <a:xfrm>
            <a:off x="4492800" y="2033550"/>
            <a:ext cx="3938100" cy="1496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000"/>
            </a:lvl1pPr>
            <a:lvl2pPr lvl="1" rtl="0" algn="r">
              <a:spcBef>
                <a:spcPts val="0"/>
              </a:spcBef>
              <a:spcAft>
                <a:spcPts val="0"/>
              </a:spcAft>
              <a:buSzPts val="3600"/>
              <a:buFont typeface="Archivo"/>
              <a:buNone/>
              <a:defRPr sz="3600">
                <a:latin typeface="Archivo"/>
                <a:ea typeface="Archivo"/>
                <a:cs typeface="Archivo"/>
                <a:sym typeface="Archivo"/>
              </a:defRPr>
            </a:lvl2pPr>
            <a:lvl3pPr lvl="2" rtl="0" algn="r">
              <a:spcBef>
                <a:spcPts val="0"/>
              </a:spcBef>
              <a:spcAft>
                <a:spcPts val="0"/>
              </a:spcAft>
              <a:buSzPts val="3600"/>
              <a:buFont typeface="Archivo"/>
              <a:buNone/>
              <a:defRPr sz="3600">
                <a:latin typeface="Archivo"/>
                <a:ea typeface="Archivo"/>
                <a:cs typeface="Archivo"/>
                <a:sym typeface="Archivo"/>
              </a:defRPr>
            </a:lvl3pPr>
            <a:lvl4pPr lvl="3" rtl="0" algn="r">
              <a:spcBef>
                <a:spcPts val="0"/>
              </a:spcBef>
              <a:spcAft>
                <a:spcPts val="0"/>
              </a:spcAft>
              <a:buSzPts val="3600"/>
              <a:buFont typeface="Archivo"/>
              <a:buNone/>
              <a:defRPr sz="3600">
                <a:latin typeface="Archivo"/>
                <a:ea typeface="Archivo"/>
                <a:cs typeface="Archivo"/>
                <a:sym typeface="Archivo"/>
              </a:defRPr>
            </a:lvl4pPr>
            <a:lvl5pPr lvl="4" rtl="0" algn="r">
              <a:spcBef>
                <a:spcPts val="0"/>
              </a:spcBef>
              <a:spcAft>
                <a:spcPts val="0"/>
              </a:spcAft>
              <a:buSzPts val="3600"/>
              <a:buFont typeface="Archivo"/>
              <a:buNone/>
              <a:defRPr sz="3600">
                <a:latin typeface="Archivo"/>
                <a:ea typeface="Archivo"/>
                <a:cs typeface="Archivo"/>
                <a:sym typeface="Archivo"/>
              </a:defRPr>
            </a:lvl5pPr>
            <a:lvl6pPr lvl="5" rtl="0" algn="r">
              <a:spcBef>
                <a:spcPts val="0"/>
              </a:spcBef>
              <a:spcAft>
                <a:spcPts val="0"/>
              </a:spcAft>
              <a:buSzPts val="3600"/>
              <a:buFont typeface="Archivo"/>
              <a:buNone/>
              <a:defRPr sz="3600">
                <a:latin typeface="Archivo"/>
                <a:ea typeface="Archivo"/>
                <a:cs typeface="Archivo"/>
                <a:sym typeface="Archivo"/>
              </a:defRPr>
            </a:lvl6pPr>
            <a:lvl7pPr lvl="6" rtl="0" algn="r">
              <a:spcBef>
                <a:spcPts val="0"/>
              </a:spcBef>
              <a:spcAft>
                <a:spcPts val="0"/>
              </a:spcAft>
              <a:buSzPts val="3600"/>
              <a:buFont typeface="Archivo"/>
              <a:buNone/>
              <a:defRPr sz="3600">
                <a:latin typeface="Archivo"/>
                <a:ea typeface="Archivo"/>
                <a:cs typeface="Archivo"/>
                <a:sym typeface="Archivo"/>
              </a:defRPr>
            </a:lvl7pPr>
            <a:lvl8pPr lvl="7" rtl="0" algn="r">
              <a:spcBef>
                <a:spcPts val="0"/>
              </a:spcBef>
              <a:spcAft>
                <a:spcPts val="0"/>
              </a:spcAft>
              <a:buSzPts val="3600"/>
              <a:buFont typeface="Archivo"/>
              <a:buNone/>
              <a:defRPr sz="3600">
                <a:latin typeface="Archivo"/>
                <a:ea typeface="Archivo"/>
                <a:cs typeface="Archivo"/>
                <a:sym typeface="Archivo"/>
              </a:defRPr>
            </a:lvl8pPr>
            <a:lvl9pPr lvl="8" rtl="0" algn="r">
              <a:spcBef>
                <a:spcPts val="0"/>
              </a:spcBef>
              <a:spcAft>
                <a:spcPts val="0"/>
              </a:spcAft>
              <a:buSzPts val="3600"/>
              <a:buFont typeface="Archivo"/>
              <a:buNone/>
              <a:defRPr sz="3600">
                <a:latin typeface="Archivo"/>
                <a:ea typeface="Archivo"/>
                <a:cs typeface="Archivo"/>
                <a:sym typeface="Archivo"/>
              </a:defRPr>
            </a:lvl9pPr>
          </a:lstStyle>
          <a:p/>
        </p:txBody>
      </p:sp>
      <p:sp>
        <p:nvSpPr>
          <p:cNvPr id="214" name="Google Shape;214;p26"/>
          <p:cNvSpPr txBox="1"/>
          <p:nvPr>
            <p:ph hasCustomPrompt="1" idx="2" type="title"/>
          </p:nvPr>
        </p:nvSpPr>
        <p:spPr>
          <a:xfrm>
            <a:off x="6486775" y="869850"/>
            <a:ext cx="1944000" cy="116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i="1" sz="7000">
                <a:solidFill>
                  <a:schemeClr val="accent1"/>
                </a:solidFill>
              </a:defRPr>
            </a:lvl1pPr>
            <a:lvl2pPr lvl="1" rtl="0" algn="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2pPr>
            <a:lvl3pPr lvl="2" rtl="0" algn="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3pPr>
            <a:lvl4pPr lvl="3" rtl="0" algn="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4pPr>
            <a:lvl5pPr lvl="4" rtl="0" algn="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5pPr>
            <a:lvl6pPr lvl="5" rtl="0" algn="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6pPr>
            <a:lvl7pPr lvl="6" rtl="0" algn="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7pPr>
            <a:lvl8pPr lvl="7" rtl="0" algn="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8pPr>
            <a:lvl9pPr lvl="8" rtl="0" algn="r">
              <a:spcBef>
                <a:spcPts val="0"/>
              </a:spcBef>
              <a:spcAft>
                <a:spcPts val="0"/>
              </a:spcAft>
              <a:buClr>
                <a:schemeClr val="lt1"/>
              </a:buClr>
              <a:buSzPts val="6000"/>
              <a:buFont typeface="Archivo"/>
              <a:buNone/>
              <a:defRPr sz="6000">
                <a:solidFill>
                  <a:schemeClr val="lt1"/>
                </a:solidFill>
                <a:latin typeface="Archivo"/>
                <a:ea typeface="Archivo"/>
                <a:cs typeface="Archivo"/>
                <a:sym typeface="Archivo"/>
              </a:defRPr>
            </a:lvl9pPr>
          </a:lstStyle>
          <a:p>
            <a:r>
              <a:t>xx%</a:t>
            </a:r>
          </a:p>
        </p:txBody>
      </p:sp>
      <p:cxnSp>
        <p:nvCxnSpPr>
          <p:cNvPr id="215" name="Google Shape;215;p26"/>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216" name="Google Shape;216;p26"/>
          <p:cNvGrpSpPr/>
          <p:nvPr/>
        </p:nvGrpSpPr>
        <p:grpSpPr>
          <a:xfrm>
            <a:off x="8532348" y="3335894"/>
            <a:ext cx="1746135" cy="1544506"/>
            <a:chOff x="-2027427" y="3323219"/>
            <a:chExt cx="1746135" cy="1544506"/>
          </a:xfrm>
        </p:grpSpPr>
        <p:sp>
          <p:nvSpPr>
            <p:cNvPr id="217" name="Google Shape;217;p26"/>
            <p:cNvSpPr/>
            <p:nvPr/>
          </p:nvSpPr>
          <p:spPr>
            <a:xfrm>
              <a:off x="-1986238" y="3355272"/>
              <a:ext cx="1668250" cy="1512453"/>
            </a:xfrm>
            <a:custGeom>
              <a:rect b="b" l="l" r="r" t="t"/>
              <a:pathLst>
                <a:path extrusionOk="0" h="10098" w="11138">
                  <a:moveTo>
                    <a:pt x="1" y="1"/>
                  </a:moveTo>
                  <a:lnTo>
                    <a:pt x="1" y="10097"/>
                  </a:lnTo>
                  <a:lnTo>
                    <a:pt x="11138" y="10097"/>
                  </a:lnTo>
                  <a:lnTo>
                    <a:pt x="11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1926626" y="3401104"/>
              <a:ext cx="1553668" cy="279635"/>
            </a:xfrm>
            <a:custGeom>
              <a:rect b="b" l="l" r="r" t="t"/>
              <a:pathLst>
                <a:path extrusionOk="0" h="1867" w="10373">
                  <a:moveTo>
                    <a:pt x="31" y="0"/>
                  </a:moveTo>
                  <a:cubicBezTo>
                    <a:pt x="31" y="0"/>
                    <a:pt x="1" y="0"/>
                    <a:pt x="1" y="31"/>
                  </a:cubicBezTo>
                  <a:lnTo>
                    <a:pt x="1" y="1836"/>
                  </a:lnTo>
                  <a:cubicBezTo>
                    <a:pt x="1" y="1836"/>
                    <a:pt x="1" y="1867"/>
                    <a:pt x="31" y="1867"/>
                  </a:cubicBezTo>
                  <a:lnTo>
                    <a:pt x="10311" y="1867"/>
                  </a:lnTo>
                  <a:cubicBezTo>
                    <a:pt x="10311" y="1867"/>
                    <a:pt x="10373" y="1836"/>
                    <a:pt x="10311" y="1836"/>
                  </a:cubicBezTo>
                  <a:lnTo>
                    <a:pt x="10311" y="31"/>
                  </a:lnTo>
                  <a:cubicBezTo>
                    <a:pt x="10311" y="31"/>
                    <a:pt x="10311" y="0"/>
                    <a:pt x="10281" y="0"/>
                  </a:cubicBezTo>
                  <a:lnTo>
                    <a:pt x="6609" y="0"/>
                  </a:lnTo>
                  <a:cubicBezTo>
                    <a:pt x="6609" y="0"/>
                    <a:pt x="6579" y="0"/>
                    <a:pt x="6579" y="31"/>
                  </a:cubicBezTo>
                  <a:cubicBezTo>
                    <a:pt x="6579" y="31"/>
                    <a:pt x="6579" y="62"/>
                    <a:pt x="6609" y="62"/>
                  </a:cubicBezTo>
                  <a:lnTo>
                    <a:pt x="10250" y="62"/>
                  </a:lnTo>
                  <a:lnTo>
                    <a:pt x="10250" y="1744"/>
                  </a:lnTo>
                  <a:lnTo>
                    <a:pt x="62" y="1744"/>
                  </a:lnTo>
                  <a:lnTo>
                    <a:pt x="62" y="62"/>
                  </a:lnTo>
                  <a:lnTo>
                    <a:pt x="3703" y="62"/>
                  </a:lnTo>
                  <a:cubicBezTo>
                    <a:pt x="3703" y="62"/>
                    <a:pt x="3733" y="6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1372144" y="3396461"/>
              <a:ext cx="458477" cy="73541"/>
            </a:xfrm>
            <a:custGeom>
              <a:rect b="b" l="l" r="r" t="t"/>
              <a:pathLst>
                <a:path extrusionOk="0" h="491" w="3061">
                  <a:moveTo>
                    <a:pt x="31" y="1"/>
                  </a:moveTo>
                  <a:cubicBezTo>
                    <a:pt x="1" y="31"/>
                    <a:pt x="1" y="31"/>
                    <a:pt x="1" y="62"/>
                  </a:cubicBezTo>
                  <a:cubicBezTo>
                    <a:pt x="31" y="184"/>
                    <a:pt x="123" y="337"/>
                    <a:pt x="154" y="460"/>
                  </a:cubicBezTo>
                  <a:cubicBezTo>
                    <a:pt x="154" y="490"/>
                    <a:pt x="184" y="490"/>
                    <a:pt x="184" y="490"/>
                  </a:cubicBezTo>
                  <a:lnTo>
                    <a:pt x="2724" y="490"/>
                  </a:lnTo>
                  <a:cubicBezTo>
                    <a:pt x="2724" y="490"/>
                    <a:pt x="2754" y="490"/>
                    <a:pt x="2877" y="460"/>
                  </a:cubicBezTo>
                  <a:lnTo>
                    <a:pt x="3060" y="62"/>
                  </a:lnTo>
                  <a:cubicBezTo>
                    <a:pt x="3060" y="31"/>
                    <a:pt x="3060" y="1"/>
                    <a:pt x="3030" y="1"/>
                  </a:cubicBezTo>
                  <a:cubicBezTo>
                    <a:pt x="2968" y="1"/>
                    <a:pt x="2938" y="1"/>
                    <a:pt x="2938" y="31"/>
                  </a:cubicBezTo>
                  <a:lnTo>
                    <a:pt x="2754" y="399"/>
                  </a:lnTo>
                  <a:lnTo>
                    <a:pt x="276" y="399"/>
                  </a:lnTo>
                  <a:cubicBezTo>
                    <a:pt x="245" y="246"/>
                    <a:pt x="154" y="154"/>
                    <a:pt x="123" y="31"/>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1926626" y="3685234"/>
              <a:ext cx="1553668" cy="284278"/>
            </a:xfrm>
            <a:custGeom>
              <a:rect b="b" l="l" r="r" t="t"/>
              <a:pathLst>
                <a:path extrusionOk="0" h="1898" w="10373">
                  <a:moveTo>
                    <a:pt x="31" y="0"/>
                  </a:moveTo>
                  <a:cubicBezTo>
                    <a:pt x="31" y="0"/>
                    <a:pt x="1" y="0"/>
                    <a:pt x="1" y="62"/>
                  </a:cubicBezTo>
                  <a:lnTo>
                    <a:pt x="1" y="1836"/>
                  </a:lnTo>
                  <a:cubicBezTo>
                    <a:pt x="1" y="1836"/>
                    <a:pt x="1" y="1897"/>
                    <a:pt x="31" y="1897"/>
                  </a:cubicBezTo>
                  <a:lnTo>
                    <a:pt x="10311" y="1897"/>
                  </a:lnTo>
                  <a:cubicBezTo>
                    <a:pt x="10311" y="1897"/>
                    <a:pt x="10373" y="1836"/>
                    <a:pt x="10311" y="1836"/>
                  </a:cubicBezTo>
                  <a:lnTo>
                    <a:pt x="10311" y="62"/>
                  </a:lnTo>
                  <a:cubicBezTo>
                    <a:pt x="10311" y="62"/>
                    <a:pt x="10311" y="0"/>
                    <a:pt x="10281" y="0"/>
                  </a:cubicBezTo>
                  <a:lnTo>
                    <a:pt x="6609" y="0"/>
                  </a:lnTo>
                  <a:cubicBezTo>
                    <a:pt x="6609" y="0"/>
                    <a:pt x="6579" y="0"/>
                    <a:pt x="6579" y="62"/>
                  </a:cubicBezTo>
                  <a:cubicBezTo>
                    <a:pt x="6579" y="62"/>
                    <a:pt x="6579" y="92"/>
                    <a:pt x="6609" y="92"/>
                  </a:cubicBezTo>
                  <a:lnTo>
                    <a:pt x="10250" y="92"/>
                  </a:lnTo>
                  <a:lnTo>
                    <a:pt x="10250" y="1775"/>
                  </a:lnTo>
                  <a:lnTo>
                    <a:pt x="62" y="1775"/>
                  </a:lnTo>
                  <a:lnTo>
                    <a:pt x="62" y="92"/>
                  </a:lnTo>
                  <a:lnTo>
                    <a:pt x="3703" y="92"/>
                  </a:lnTo>
                  <a:cubicBezTo>
                    <a:pt x="3703" y="92"/>
                    <a:pt x="3733" y="92"/>
                    <a:pt x="3733" y="62"/>
                  </a:cubicBezTo>
                  <a:cubicBezTo>
                    <a:pt x="3733" y="62"/>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1372144" y="3685234"/>
              <a:ext cx="458477" cy="78034"/>
            </a:xfrm>
            <a:custGeom>
              <a:rect b="b" l="l" r="r" t="t"/>
              <a:pathLst>
                <a:path extrusionOk="0" h="521" w="3061">
                  <a:moveTo>
                    <a:pt x="31" y="0"/>
                  </a:moveTo>
                  <a:cubicBezTo>
                    <a:pt x="1" y="62"/>
                    <a:pt x="1" y="62"/>
                    <a:pt x="1" y="92"/>
                  </a:cubicBezTo>
                  <a:cubicBezTo>
                    <a:pt x="31" y="215"/>
                    <a:pt x="123" y="368"/>
                    <a:pt x="154" y="459"/>
                  </a:cubicBezTo>
                  <a:cubicBezTo>
                    <a:pt x="154" y="521"/>
                    <a:pt x="184" y="521"/>
                    <a:pt x="184" y="521"/>
                  </a:cubicBezTo>
                  <a:lnTo>
                    <a:pt x="2724" y="521"/>
                  </a:lnTo>
                  <a:cubicBezTo>
                    <a:pt x="2724" y="521"/>
                    <a:pt x="2754" y="459"/>
                    <a:pt x="2877" y="459"/>
                  </a:cubicBezTo>
                  <a:lnTo>
                    <a:pt x="3060" y="92"/>
                  </a:lnTo>
                  <a:cubicBezTo>
                    <a:pt x="3060" y="62"/>
                    <a:pt x="3060" y="0"/>
                    <a:pt x="3030" y="0"/>
                  </a:cubicBezTo>
                  <a:cubicBezTo>
                    <a:pt x="2968" y="0"/>
                    <a:pt x="2938" y="0"/>
                    <a:pt x="2938" y="62"/>
                  </a:cubicBezTo>
                  <a:lnTo>
                    <a:pt x="2754" y="429"/>
                  </a:lnTo>
                  <a:lnTo>
                    <a:pt x="276" y="429"/>
                  </a:lnTo>
                  <a:cubicBezTo>
                    <a:pt x="245" y="276"/>
                    <a:pt x="154" y="153"/>
                    <a:pt x="123" y="62"/>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1926626" y="3973857"/>
              <a:ext cx="1553668" cy="279784"/>
            </a:xfrm>
            <a:custGeom>
              <a:rect b="b" l="l" r="r" t="t"/>
              <a:pathLst>
                <a:path extrusionOk="0" h="1868" w="10373">
                  <a:moveTo>
                    <a:pt x="31" y="1"/>
                  </a:moveTo>
                  <a:cubicBezTo>
                    <a:pt x="31" y="1"/>
                    <a:pt x="1" y="1"/>
                    <a:pt x="1" y="32"/>
                  </a:cubicBezTo>
                  <a:lnTo>
                    <a:pt x="1" y="1837"/>
                  </a:lnTo>
                  <a:cubicBezTo>
                    <a:pt x="1" y="1837"/>
                    <a:pt x="1" y="1867"/>
                    <a:pt x="31" y="1867"/>
                  </a:cubicBezTo>
                  <a:lnTo>
                    <a:pt x="10311" y="1867"/>
                  </a:lnTo>
                  <a:cubicBezTo>
                    <a:pt x="10311" y="1867"/>
                    <a:pt x="10373" y="1867"/>
                    <a:pt x="10311" y="1837"/>
                  </a:cubicBezTo>
                  <a:lnTo>
                    <a:pt x="10311" y="32"/>
                  </a:lnTo>
                  <a:cubicBezTo>
                    <a:pt x="10311" y="32"/>
                    <a:pt x="10311" y="1"/>
                    <a:pt x="10281" y="1"/>
                  </a:cubicBezTo>
                  <a:lnTo>
                    <a:pt x="6609" y="1"/>
                  </a:lnTo>
                  <a:cubicBezTo>
                    <a:pt x="6609" y="1"/>
                    <a:pt x="6579" y="1"/>
                    <a:pt x="6579" y="32"/>
                  </a:cubicBezTo>
                  <a:cubicBezTo>
                    <a:pt x="6579" y="32"/>
                    <a:pt x="6579" y="62"/>
                    <a:pt x="6609" y="62"/>
                  </a:cubicBezTo>
                  <a:lnTo>
                    <a:pt x="10250" y="62"/>
                  </a:lnTo>
                  <a:lnTo>
                    <a:pt x="10250" y="1745"/>
                  </a:lnTo>
                  <a:lnTo>
                    <a:pt x="62" y="1745"/>
                  </a:lnTo>
                  <a:lnTo>
                    <a:pt x="62" y="62"/>
                  </a:lnTo>
                  <a:lnTo>
                    <a:pt x="3703" y="62"/>
                  </a:lnTo>
                  <a:cubicBezTo>
                    <a:pt x="3703" y="62"/>
                    <a:pt x="3733" y="62"/>
                    <a:pt x="3733" y="32"/>
                  </a:cubicBezTo>
                  <a:cubicBezTo>
                    <a:pt x="3733" y="3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1372144" y="3973857"/>
              <a:ext cx="458477" cy="73541"/>
            </a:xfrm>
            <a:custGeom>
              <a:rect b="b" l="l" r="r" t="t"/>
              <a:pathLst>
                <a:path extrusionOk="0" h="491" w="3061">
                  <a:moveTo>
                    <a:pt x="31" y="1"/>
                  </a:moveTo>
                  <a:cubicBezTo>
                    <a:pt x="1" y="32"/>
                    <a:pt x="1" y="32"/>
                    <a:pt x="1" y="62"/>
                  </a:cubicBezTo>
                  <a:cubicBezTo>
                    <a:pt x="31" y="185"/>
                    <a:pt x="123" y="338"/>
                    <a:pt x="154" y="460"/>
                  </a:cubicBezTo>
                  <a:cubicBezTo>
                    <a:pt x="154" y="490"/>
                    <a:pt x="184" y="490"/>
                    <a:pt x="184" y="490"/>
                  </a:cubicBezTo>
                  <a:lnTo>
                    <a:pt x="2724" y="490"/>
                  </a:lnTo>
                  <a:cubicBezTo>
                    <a:pt x="2724" y="490"/>
                    <a:pt x="2754" y="490"/>
                    <a:pt x="2877" y="460"/>
                  </a:cubicBezTo>
                  <a:lnTo>
                    <a:pt x="3060" y="62"/>
                  </a:lnTo>
                  <a:cubicBezTo>
                    <a:pt x="3060" y="32"/>
                    <a:pt x="3060" y="1"/>
                    <a:pt x="3030" y="1"/>
                  </a:cubicBezTo>
                  <a:cubicBezTo>
                    <a:pt x="2968" y="1"/>
                    <a:pt x="2938" y="1"/>
                    <a:pt x="2938" y="32"/>
                  </a:cubicBezTo>
                  <a:lnTo>
                    <a:pt x="2754" y="429"/>
                  </a:lnTo>
                  <a:lnTo>
                    <a:pt x="276" y="429"/>
                  </a:lnTo>
                  <a:cubicBezTo>
                    <a:pt x="245" y="276"/>
                    <a:pt x="154" y="154"/>
                    <a:pt x="123" y="32"/>
                  </a:cubicBez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1926626" y="4257987"/>
              <a:ext cx="1553668" cy="284278"/>
            </a:xfrm>
            <a:custGeom>
              <a:rect b="b" l="l" r="r" t="t"/>
              <a:pathLst>
                <a:path extrusionOk="0" h="1898" w="10373">
                  <a:moveTo>
                    <a:pt x="31" y="1"/>
                  </a:moveTo>
                  <a:cubicBezTo>
                    <a:pt x="31" y="1"/>
                    <a:pt x="1" y="1"/>
                    <a:pt x="1" y="62"/>
                  </a:cubicBezTo>
                  <a:lnTo>
                    <a:pt x="1" y="1837"/>
                  </a:lnTo>
                  <a:cubicBezTo>
                    <a:pt x="1" y="1837"/>
                    <a:pt x="1" y="1898"/>
                    <a:pt x="31" y="1898"/>
                  </a:cubicBezTo>
                  <a:lnTo>
                    <a:pt x="10311" y="1898"/>
                  </a:lnTo>
                  <a:cubicBezTo>
                    <a:pt x="10311" y="1898"/>
                    <a:pt x="10373" y="1898"/>
                    <a:pt x="10311" y="1837"/>
                  </a:cubicBezTo>
                  <a:lnTo>
                    <a:pt x="10311" y="62"/>
                  </a:lnTo>
                  <a:cubicBezTo>
                    <a:pt x="10311" y="62"/>
                    <a:pt x="10311" y="1"/>
                    <a:pt x="10281" y="1"/>
                  </a:cubicBezTo>
                  <a:lnTo>
                    <a:pt x="6609" y="1"/>
                  </a:lnTo>
                  <a:cubicBezTo>
                    <a:pt x="6609" y="1"/>
                    <a:pt x="6579" y="1"/>
                    <a:pt x="6579" y="62"/>
                  </a:cubicBezTo>
                  <a:cubicBezTo>
                    <a:pt x="6579" y="62"/>
                    <a:pt x="6579" y="93"/>
                    <a:pt x="6609" y="93"/>
                  </a:cubicBezTo>
                  <a:lnTo>
                    <a:pt x="10250" y="93"/>
                  </a:lnTo>
                  <a:lnTo>
                    <a:pt x="10250" y="1775"/>
                  </a:lnTo>
                  <a:lnTo>
                    <a:pt x="62" y="1775"/>
                  </a:lnTo>
                  <a:lnTo>
                    <a:pt x="62" y="93"/>
                  </a:lnTo>
                  <a:lnTo>
                    <a:pt x="3703" y="93"/>
                  </a:lnTo>
                  <a:cubicBezTo>
                    <a:pt x="3703" y="93"/>
                    <a:pt x="3733" y="93"/>
                    <a:pt x="3733" y="62"/>
                  </a:cubicBezTo>
                  <a:cubicBezTo>
                    <a:pt x="3733" y="6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1372144" y="4257987"/>
              <a:ext cx="458477" cy="78184"/>
            </a:xfrm>
            <a:custGeom>
              <a:rect b="b" l="l" r="r" t="t"/>
              <a:pathLst>
                <a:path extrusionOk="0" h="522" w="3061">
                  <a:moveTo>
                    <a:pt x="31" y="1"/>
                  </a:moveTo>
                  <a:cubicBezTo>
                    <a:pt x="1" y="62"/>
                    <a:pt x="1" y="62"/>
                    <a:pt x="1" y="93"/>
                  </a:cubicBezTo>
                  <a:cubicBezTo>
                    <a:pt x="31" y="215"/>
                    <a:pt x="123" y="368"/>
                    <a:pt x="154" y="460"/>
                  </a:cubicBezTo>
                  <a:cubicBezTo>
                    <a:pt x="154" y="521"/>
                    <a:pt x="184" y="521"/>
                    <a:pt x="184" y="521"/>
                  </a:cubicBezTo>
                  <a:lnTo>
                    <a:pt x="2724" y="521"/>
                  </a:lnTo>
                  <a:cubicBezTo>
                    <a:pt x="2724" y="521"/>
                    <a:pt x="2754" y="521"/>
                    <a:pt x="2877" y="460"/>
                  </a:cubicBezTo>
                  <a:lnTo>
                    <a:pt x="3060" y="93"/>
                  </a:lnTo>
                  <a:cubicBezTo>
                    <a:pt x="3060" y="62"/>
                    <a:pt x="3060" y="1"/>
                    <a:pt x="3030" y="1"/>
                  </a:cubicBezTo>
                  <a:cubicBezTo>
                    <a:pt x="2968" y="1"/>
                    <a:pt x="2938" y="1"/>
                    <a:pt x="2938" y="62"/>
                  </a:cubicBezTo>
                  <a:lnTo>
                    <a:pt x="2754" y="429"/>
                  </a:lnTo>
                  <a:lnTo>
                    <a:pt x="276" y="429"/>
                  </a:lnTo>
                  <a:cubicBezTo>
                    <a:pt x="245" y="276"/>
                    <a:pt x="154" y="154"/>
                    <a:pt x="123" y="62"/>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1372144" y="4551404"/>
              <a:ext cx="458477" cy="73391"/>
            </a:xfrm>
            <a:custGeom>
              <a:rect b="b" l="l" r="r" t="t"/>
              <a:pathLst>
                <a:path extrusionOk="0" h="490" w="3061">
                  <a:moveTo>
                    <a:pt x="31" y="0"/>
                  </a:moveTo>
                  <a:cubicBezTo>
                    <a:pt x="1" y="31"/>
                    <a:pt x="1" y="31"/>
                    <a:pt x="1" y="92"/>
                  </a:cubicBezTo>
                  <a:cubicBezTo>
                    <a:pt x="31" y="184"/>
                    <a:pt x="123" y="337"/>
                    <a:pt x="154" y="459"/>
                  </a:cubicBezTo>
                  <a:cubicBezTo>
                    <a:pt x="154" y="490"/>
                    <a:pt x="184" y="490"/>
                    <a:pt x="184" y="490"/>
                  </a:cubicBezTo>
                  <a:lnTo>
                    <a:pt x="2724" y="490"/>
                  </a:lnTo>
                  <a:cubicBezTo>
                    <a:pt x="2724" y="490"/>
                    <a:pt x="2754" y="459"/>
                    <a:pt x="2877" y="459"/>
                  </a:cubicBezTo>
                  <a:lnTo>
                    <a:pt x="3060" y="92"/>
                  </a:lnTo>
                  <a:cubicBezTo>
                    <a:pt x="3060" y="31"/>
                    <a:pt x="3060" y="0"/>
                    <a:pt x="3030" y="0"/>
                  </a:cubicBezTo>
                  <a:cubicBezTo>
                    <a:pt x="2968" y="0"/>
                    <a:pt x="2938" y="0"/>
                    <a:pt x="2938" y="31"/>
                  </a:cubicBezTo>
                  <a:lnTo>
                    <a:pt x="2754" y="428"/>
                  </a:lnTo>
                  <a:lnTo>
                    <a:pt x="276" y="428"/>
                  </a:lnTo>
                  <a:cubicBezTo>
                    <a:pt x="245" y="275"/>
                    <a:pt x="154" y="153"/>
                    <a:pt x="123" y="31"/>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2027427" y="3323219"/>
              <a:ext cx="1746135" cy="50475"/>
            </a:xfrm>
            <a:custGeom>
              <a:rect b="b" l="l" r="r" t="t"/>
              <a:pathLst>
                <a:path extrusionOk="0" h="337" w="11658">
                  <a:moveTo>
                    <a:pt x="1" y="0"/>
                  </a:moveTo>
                  <a:lnTo>
                    <a:pt x="1" y="337"/>
                  </a:lnTo>
                  <a:lnTo>
                    <a:pt x="11657" y="337"/>
                  </a:lnTo>
                  <a:lnTo>
                    <a:pt x="11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1926626" y="4551404"/>
              <a:ext cx="1553668" cy="279635"/>
            </a:xfrm>
            <a:custGeom>
              <a:rect b="b" l="l" r="r" t="t"/>
              <a:pathLst>
                <a:path extrusionOk="0" h="1867" w="10373">
                  <a:moveTo>
                    <a:pt x="31" y="0"/>
                  </a:moveTo>
                  <a:cubicBezTo>
                    <a:pt x="31" y="0"/>
                    <a:pt x="1" y="0"/>
                    <a:pt x="1" y="31"/>
                  </a:cubicBezTo>
                  <a:lnTo>
                    <a:pt x="1" y="1836"/>
                  </a:lnTo>
                  <a:cubicBezTo>
                    <a:pt x="1" y="1836"/>
                    <a:pt x="1" y="1866"/>
                    <a:pt x="31" y="1866"/>
                  </a:cubicBezTo>
                  <a:lnTo>
                    <a:pt x="10311" y="1866"/>
                  </a:lnTo>
                  <a:cubicBezTo>
                    <a:pt x="10311" y="1866"/>
                    <a:pt x="10373" y="1836"/>
                    <a:pt x="10311" y="1836"/>
                  </a:cubicBezTo>
                  <a:lnTo>
                    <a:pt x="10311" y="31"/>
                  </a:lnTo>
                  <a:cubicBezTo>
                    <a:pt x="10311" y="31"/>
                    <a:pt x="10311" y="0"/>
                    <a:pt x="10281" y="0"/>
                  </a:cubicBezTo>
                  <a:lnTo>
                    <a:pt x="6609" y="0"/>
                  </a:lnTo>
                  <a:cubicBezTo>
                    <a:pt x="6609" y="0"/>
                    <a:pt x="6579" y="0"/>
                    <a:pt x="6579" y="31"/>
                  </a:cubicBezTo>
                  <a:cubicBezTo>
                    <a:pt x="6579" y="31"/>
                    <a:pt x="6579" y="92"/>
                    <a:pt x="6609" y="92"/>
                  </a:cubicBezTo>
                  <a:lnTo>
                    <a:pt x="10250" y="92"/>
                  </a:lnTo>
                  <a:lnTo>
                    <a:pt x="10250" y="1775"/>
                  </a:lnTo>
                  <a:lnTo>
                    <a:pt x="62" y="1775"/>
                  </a:lnTo>
                  <a:lnTo>
                    <a:pt x="62" y="92"/>
                  </a:lnTo>
                  <a:lnTo>
                    <a:pt x="3703" y="92"/>
                  </a:lnTo>
                  <a:cubicBezTo>
                    <a:pt x="3703" y="92"/>
                    <a:pt x="3733" y="9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6"/>
          <p:cNvGrpSpPr/>
          <p:nvPr/>
        </p:nvGrpSpPr>
        <p:grpSpPr>
          <a:xfrm>
            <a:off x="8633450" y="2455493"/>
            <a:ext cx="311927" cy="880431"/>
            <a:chOff x="808225" y="2455493"/>
            <a:chExt cx="311927" cy="880431"/>
          </a:xfrm>
        </p:grpSpPr>
        <p:sp>
          <p:nvSpPr>
            <p:cNvPr id="230" name="Google Shape;230;p26"/>
            <p:cNvSpPr/>
            <p:nvPr/>
          </p:nvSpPr>
          <p:spPr>
            <a:xfrm>
              <a:off x="881602" y="2455493"/>
              <a:ext cx="102786" cy="630989"/>
            </a:xfrm>
            <a:custGeom>
              <a:rect b="b" l="l" r="r" t="t"/>
              <a:pathLst>
                <a:path extrusionOk="0" h="6544" w="1066">
                  <a:moveTo>
                    <a:pt x="533" y="0"/>
                  </a:moveTo>
                  <a:cubicBezTo>
                    <a:pt x="267" y="0"/>
                    <a:pt x="0" y="1484"/>
                    <a:pt x="0" y="3272"/>
                  </a:cubicBezTo>
                  <a:cubicBezTo>
                    <a:pt x="0" y="5098"/>
                    <a:pt x="267" y="6544"/>
                    <a:pt x="533" y="6544"/>
                  </a:cubicBezTo>
                  <a:cubicBezTo>
                    <a:pt x="837" y="6544"/>
                    <a:pt x="1066" y="5098"/>
                    <a:pt x="1066" y="3272"/>
                  </a:cubicBezTo>
                  <a:cubicBezTo>
                    <a:pt x="1066" y="1408"/>
                    <a:pt x="837" y="0"/>
                    <a:pt x="53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943987" y="2730489"/>
              <a:ext cx="172500" cy="393211"/>
            </a:xfrm>
            <a:custGeom>
              <a:rect b="b" l="l" r="r" t="t"/>
              <a:pathLst>
                <a:path extrusionOk="0" h="4078" w="1789">
                  <a:moveTo>
                    <a:pt x="1503" y="0"/>
                  </a:moveTo>
                  <a:cubicBezTo>
                    <a:pt x="1233" y="0"/>
                    <a:pt x="753" y="789"/>
                    <a:pt x="419" y="1904"/>
                  </a:cubicBezTo>
                  <a:cubicBezTo>
                    <a:pt x="76" y="3045"/>
                    <a:pt x="0" y="3996"/>
                    <a:pt x="266" y="4072"/>
                  </a:cubicBezTo>
                  <a:cubicBezTo>
                    <a:pt x="276" y="4075"/>
                    <a:pt x="286" y="4077"/>
                    <a:pt x="297" y="4077"/>
                  </a:cubicBezTo>
                  <a:cubicBezTo>
                    <a:pt x="539" y="4077"/>
                    <a:pt x="1042" y="3263"/>
                    <a:pt x="1370" y="2170"/>
                  </a:cubicBezTo>
                  <a:cubicBezTo>
                    <a:pt x="1750" y="1029"/>
                    <a:pt x="1788" y="78"/>
                    <a:pt x="1522" y="2"/>
                  </a:cubicBezTo>
                  <a:cubicBezTo>
                    <a:pt x="1516" y="1"/>
                    <a:pt x="1510" y="0"/>
                    <a:pt x="150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808225" y="3068062"/>
              <a:ext cx="311927" cy="267862"/>
            </a:xfrm>
            <a:custGeom>
              <a:rect b="b" l="l" r="r" t="t"/>
              <a:pathLst>
                <a:path extrusionOk="0" h="2778" w="3235">
                  <a:moveTo>
                    <a:pt x="1" y="1"/>
                  </a:moveTo>
                  <a:lnTo>
                    <a:pt x="1" y="1294"/>
                  </a:lnTo>
                  <a:cubicBezTo>
                    <a:pt x="1" y="2093"/>
                    <a:pt x="685" y="2778"/>
                    <a:pt x="1484" y="2778"/>
                  </a:cubicBezTo>
                  <a:lnTo>
                    <a:pt x="1789" y="2778"/>
                  </a:lnTo>
                  <a:cubicBezTo>
                    <a:pt x="2588" y="2778"/>
                    <a:pt x="3234" y="2093"/>
                    <a:pt x="3234" y="1294"/>
                  </a:cubicBezTo>
                  <a:lnTo>
                    <a:pt x="3234"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3" name="Shape 233"/>
        <p:cNvGrpSpPr/>
        <p:nvPr/>
      </p:nvGrpSpPr>
      <p:grpSpPr>
        <a:xfrm>
          <a:off x="0" y="0"/>
          <a:ext cx="0" cy="0"/>
          <a:chOff x="0" y="0"/>
          <a:chExt cx="0" cy="0"/>
        </a:xfrm>
      </p:grpSpPr>
      <p:sp>
        <p:nvSpPr>
          <p:cNvPr id="234" name="Google Shape;234;p27"/>
          <p:cNvSpPr txBox="1"/>
          <p:nvPr>
            <p:ph type="title"/>
          </p:nvPr>
        </p:nvSpPr>
        <p:spPr>
          <a:xfrm>
            <a:off x="713225" y="3168525"/>
            <a:ext cx="4679100" cy="48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5" name="Google Shape;235;p27"/>
          <p:cNvSpPr txBox="1"/>
          <p:nvPr>
            <p:ph idx="1" type="subTitle"/>
          </p:nvPr>
        </p:nvSpPr>
        <p:spPr>
          <a:xfrm>
            <a:off x="713225" y="1305225"/>
            <a:ext cx="46791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6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cxnSp>
        <p:nvCxnSpPr>
          <p:cNvPr id="236" name="Google Shape;236;p27"/>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237" name="Google Shape;237;p27"/>
          <p:cNvGrpSpPr/>
          <p:nvPr/>
        </p:nvGrpSpPr>
        <p:grpSpPr>
          <a:xfrm>
            <a:off x="-123860" y="161137"/>
            <a:ext cx="756750" cy="756750"/>
            <a:chOff x="720752" y="553812"/>
            <a:chExt cx="756750" cy="756750"/>
          </a:xfrm>
        </p:grpSpPr>
        <p:sp>
          <p:nvSpPr>
            <p:cNvPr id="238" name="Google Shape;238;p27"/>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7"/>
          <p:cNvGrpSpPr/>
          <p:nvPr/>
        </p:nvGrpSpPr>
        <p:grpSpPr>
          <a:xfrm>
            <a:off x="123015" y="3796420"/>
            <a:ext cx="524680" cy="1210522"/>
            <a:chOff x="5684857" y="5061040"/>
            <a:chExt cx="229228" cy="528843"/>
          </a:xfrm>
        </p:grpSpPr>
        <p:sp>
          <p:nvSpPr>
            <p:cNvPr id="243" name="Google Shape;243;p27"/>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4">
    <p:spTree>
      <p:nvGrpSpPr>
        <p:cNvPr id="248" name="Shape 248"/>
        <p:cNvGrpSpPr/>
        <p:nvPr/>
      </p:nvGrpSpPr>
      <p:grpSpPr>
        <a:xfrm>
          <a:off x="0" y="0"/>
          <a:ext cx="0" cy="0"/>
          <a:chOff x="0" y="0"/>
          <a:chExt cx="0" cy="0"/>
        </a:xfrm>
      </p:grpSpPr>
      <p:sp>
        <p:nvSpPr>
          <p:cNvPr id="249" name="Google Shape;24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250" name="Google Shape;250;p28"/>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251" name="Google Shape;251;p28"/>
          <p:cNvGrpSpPr/>
          <p:nvPr/>
        </p:nvGrpSpPr>
        <p:grpSpPr>
          <a:xfrm>
            <a:off x="98525" y="-65825"/>
            <a:ext cx="563124" cy="631275"/>
            <a:chOff x="98525" y="-65825"/>
            <a:chExt cx="563124" cy="631275"/>
          </a:xfrm>
        </p:grpSpPr>
        <p:sp>
          <p:nvSpPr>
            <p:cNvPr id="252" name="Google Shape;252;p28"/>
            <p:cNvSpPr/>
            <p:nvPr/>
          </p:nvSpPr>
          <p:spPr>
            <a:xfrm>
              <a:off x="98525" y="343358"/>
              <a:ext cx="563124" cy="222091"/>
            </a:xfrm>
            <a:custGeom>
              <a:rect b="b" l="l" r="r" t="t"/>
              <a:pathLst>
                <a:path extrusionOk="0" h="1561" w="3958">
                  <a:moveTo>
                    <a:pt x="1898" y="31"/>
                  </a:moveTo>
                  <a:cubicBezTo>
                    <a:pt x="2785" y="31"/>
                    <a:pt x="3580" y="612"/>
                    <a:pt x="3825" y="1469"/>
                  </a:cubicBezTo>
                  <a:lnTo>
                    <a:pt x="92" y="1469"/>
                  </a:lnTo>
                  <a:cubicBezTo>
                    <a:pt x="337" y="643"/>
                    <a:pt x="1102" y="92"/>
                    <a:pt x="1898" y="31"/>
                  </a:cubicBezTo>
                  <a:close/>
                  <a:moveTo>
                    <a:pt x="3954" y="1517"/>
                  </a:moveTo>
                  <a:cubicBezTo>
                    <a:pt x="3952" y="1517"/>
                    <a:pt x="3949" y="1518"/>
                    <a:pt x="3945" y="1520"/>
                  </a:cubicBezTo>
                  <a:lnTo>
                    <a:pt x="3945" y="1520"/>
                  </a:lnTo>
                  <a:cubicBezTo>
                    <a:pt x="3946" y="1523"/>
                    <a:pt x="3947" y="1527"/>
                    <a:pt x="3948" y="1530"/>
                  </a:cubicBezTo>
                  <a:cubicBezTo>
                    <a:pt x="3956" y="1521"/>
                    <a:pt x="3958" y="1517"/>
                    <a:pt x="3954" y="1517"/>
                  </a:cubicBezTo>
                  <a:close/>
                  <a:moveTo>
                    <a:pt x="1928" y="0"/>
                  </a:moveTo>
                  <a:cubicBezTo>
                    <a:pt x="1010" y="0"/>
                    <a:pt x="215" y="643"/>
                    <a:pt x="1" y="1530"/>
                  </a:cubicBezTo>
                  <a:lnTo>
                    <a:pt x="1" y="1561"/>
                  </a:lnTo>
                  <a:lnTo>
                    <a:pt x="3886" y="1561"/>
                  </a:lnTo>
                  <a:cubicBezTo>
                    <a:pt x="3907" y="1561"/>
                    <a:pt x="3914" y="1547"/>
                    <a:pt x="3907" y="1547"/>
                  </a:cubicBezTo>
                  <a:cubicBezTo>
                    <a:pt x="3903" y="1547"/>
                    <a:pt x="3897" y="1550"/>
                    <a:pt x="3887" y="1560"/>
                  </a:cubicBezTo>
                  <a:lnTo>
                    <a:pt x="3887" y="1560"/>
                  </a:lnTo>
                  <a:cubicBezTo>
                    <a:pt x="3904" y="1543"/>
                    <a:pt x="3930" y="1526"/>
                    <a:pt x="3945" y="1520"/>
                  </a:cubicBezTo>
                  <a:lnTo>
                    <a:pt x="3945" y="1520"/>
                  </a:lnTo>
                  <a:cubicBezTo>
                    <a:pt x="3727" y="638"/>
                    <a:pt x="2904" y="0"/>
                    <a:pt x="1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372829" y="-65825"/>
              <a:ext cx="13089" cy="431093"/>
            </a:xfrm>
            <a:custGeom>
              <a:rect b="b" l="l" r="r" t="t"/>
              <a:pathLst>
                <a:path extrusionOk="0" h="3030" w="92">
                  <a:moveTo>
                    <a:pt x="31" y="0"/>
                  </a:moveTo>
                  <a:cubicBezTo>
                    <a:pt x="31" y="0"/>
                    <a:pt x="0" y="0"/>
                    <a:pt x="0" y="61"/>
                  </a:cubicBezTo>
                  <a:lnTo>
                    <a:pt x="0" y="2999"/>
                  </a:lnTo>
                  <a:cubicBezTo>
                    <a:pt x="0" y="2999"/>
                    <a:pt x="0" y="3029"/>
                    <a:pt x="31" y="3029"/>
                  </a:cubicBezTo>
                  <a:cubicBezTo>
                    <a:pt x="92" y="3029"/>
                    <a:pt x="92" y="2999"/>
                    <a:pt x="92" y="2999"/>
                  </a:cubicBezTo>
                  <a:lnTo>
                    <a:pt x="92" y="61"/>
                  </a:lnTo>
                  <a:cubicBezTo>
                    <a:pt x="92" y="6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324883" y="308501"/>
              <a:ext cx="108983" cy="52357"/>
            </a:xfrm>
            <a:custGeom>
              <a:rect b="b" l="l" r="r" t="t"/>
              <a:pathLst>
                <a:path extrusionOk="0" h="368" w="766">
                  <a:moveTo>
                    <a:pt x="1" y="0"/>
                  </a:moveTo>
                  <a:lnTo>
                    <a:pt x="1" y="368"/>
                  </a:lnTo>
                  <a:lnTo>
                    <a:pt x="766" y="368"/>
                  </a:lnTo>
                  <a:lnTo>
                    <a:pt x="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8"/>
          <p:cNvGrpSpPr/>
          <p:nvPr/>
        </p:nvGrpSpPr>
        <p:grpSpPr>
          <a:xfrm>
            <a:off x="8527440" y="3658145"/>
            <a:ext cx="524680" cy="1210522"/>
            <a:chOff x="5684857" y="5061040"/>
            <a:chExt cx="229228" cy="528843"/>
          </a:xfrm>
        </p:grpSpPr>
        <p:sp>
          <p:nvSpPr>
            <p:cNvPr id="256" name="Google Shape;256;p28"/>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5">
    <p:spTree>
      <p:nvGrpSpPr>
        <p:cNvPr id="261" name="Shape 261"/>
        <p:cNvGrpSpPr/>
        <p:nvPr/>
      </p:nvGrpSpPr>
      <p:grpSpPr>
        <a:xfrm>
          <a:off x="0" y="0"/>
          <a:ext cx="0" cy="0"/>
          <a:chOff x="0" y="0"/>
          <a:chExt cx="0" cy="0"/>
        </a:xfrm>
      </p:grpSpPr>
      <p:sp>
        <p:nvSpPr>
          <p:cNvPr id="262" name="Google Shape;26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263" name="Google Shape;263;p29"/>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264" name="Google Shape;264;p29"/>
          <p:cNvGrpSpPr/>
          <p:nvPr/>
        </p:nvGrpSpPr>
        <p:grpSpPr>
          <a:xfrm flipH="1">
            <a:off x="8553295" y="161137"/>
            <a:ext cx="756750" cy="756750"/>
            <a:chOff x="720752" y="553812"/>
            <a:chExt cx="756750" cy="756750"/>
          </a:xfrm>
        </p:grpSpPr>
        <p:sp>
          <p:nvSpPr>
            <p:cNvPr id="265" name="Google Shape;265;p29"/>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9"/>
          <p:cNvGrpSpPr/>
          <p:nvPr/>
        </p:nvGrpSpPr>
        <p:grpSpPr>
          <a:xfrm flipH="1">
            <a:off x="93090" y="3796420"/>
            <a:ext cx="524680" cy="1210522"/>
            <a:chOff x="5684857" y="5061040"/>
            <a:chExt cx="229228" cy="528843"/>
          </a:xfrm>
        </p:grpSpPr>
        <p:sp>
          <p:nvSpPr>
            <p:cNvPr id="270" name="Google Shape;270;p29"/>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75" name="Shape 275"/>
        <p:cNvGrpSpPr/>
        <p:nvPr/>
      </p:nvGrpSpPr>
      <p:grpSpPr>
        <a:xfrm>
          <a:off x="0" y="0"/>
          <a:ext cx="0" cy="0"/>
          <a:chOff x="0" y="0"/>
          <a:chExt cx="0" cy="0"/>
        </a:xfrm>
      </p:grpSpPr>
      <p:sp>
        <p:nvSpPr>
          <p:cNvPr id="276" name="Google Shape;276;p30"/>
          <p:cNvSpPr txBox="1"/>
          <p:nvPr>
            <p:ph type="title"/>
          </p:nvPr>
        </p:nvSpPr>
        <p:spPr>
          <a:xfrm>
            <a:off x="720000" y="1353900"/>
            <a:ext cx="35196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 name="Google Shape;277;p30"/>
          <p:cNvSpPr txBox="1"/>
          <p:nvPr>
            <p:ph idx="1" type="subTitle"/>
          </p:nvPr>
        </p:nvSpPr>
        <p:spPr>
          <a:xfrm>
            <a:off x="720000" y="3011700"/>
            <a:ext cx="3519600" cy="777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8" name="Google Shape;278;p30"/>
          <p:cNvSpPr/>
          <p:nvPr>
            <p:ph idx="2" type="pic"/>
          </p:nvPr>
        </p:nvSpPr>
        <p:spPr>
          <a:xfrm>
            <a:off x="4848550" y="691338"/>
            <a:ext cx="3447300" cy="3760800"/>
          </a:xfrm>
          <a:prstGeom prst="rect">
            <a:avLst/>
          </a:prstGeom>
          <a:noFill/>
          <a:ln>
            <a:noFill/>
          </a:ln>
        </p:spPr>
      </p:sp>
      <p:cxnSp>
        <p:nvCxnSpPr>
          <p:cNvPr id="279" name="Google Shape;279;p30"/>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sp>
        <p:nvSpPr>
          <p:cNvPr id="280" name="Google Shape;280;p30"/>
          <p:cNvSpPr/>
          <p:nvPr/>
        </p:nvSpPr>
        <p:spPr>
          <a:xfrm>
            <a:off x="8582448" y="539492"/>
            <a:ext cx="844317" cy="993504"/>
          </a:xfrm>
          <a:custGeom>
            <a:rect b="b" l="l" r="r" t="t"/>
            <a:pathLst>
              <a:path extrusionOk="0" h="10189" w="8659">
                <a:moveTo>
                  <a:pt x="8567" y="92"/>
                </a:moveTo>
                <a:lnTo>
                  <a:pt x="8567" y="10066"/>
                </a:lnTo>
                <a:lnTo>
                  <a:pt x="122" y="10066"/>
                </a:lnTo>
                <a:lnTo>
                  <a:pt x="122" y="92"/>
                </a:lnTo>
                <a:close/>
                <a:moveTo>
                  <a:pt x="31" y="0"/>
                </a:moveTo>
                <a:cubicBezTo>
                  <a:pt x="31" y="0"/>
                  <a:pt x="0" y="0"/>
                  <a:pt x="0" y="31"/>
                </a:cubicBezTo>
                <a:lnTo>
                  <a:pt x="0" y="10127"/>
                </a:lnTo>
                <a:cubicBezTo>
                  <a:pt x="0" y="10127"/>
                  <a:pt x="0" y="10189"/>
                  <a:pt x="31" y="10189"/>
                </a:cubicBezTo>
                <a:lnTo>
                  <a:pt x="8597" y="10189"/>
                </a:lnTo>
                <a:cubicBezTo>
                  <a:pt x="8659" y="10189"/>
                  <a:pt x="8659" y="10127"/>
                  <a:pt x="8659" y="10127"/>
                </a:cubicBezTo>
                <a:lnTo>
                  <a:pt x="8659" y="31"/>
                </a:lnTo>
                <a:cubicBezTo>
                  <a:pt x="8659" y="31"/>
                  <a:pt x="8659" y="0"/>
                  <a:pt x="8597" y="0"/>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8671863" y="643923"/>
            <a:ext cx="662466" cy="784643"/>
          </a:xfrm>
          <a:custGeom>
            <a:rect b="b" l="l" r="r" t="t"/>
            <a:pathLst>
              <a:path extrusionOk="0" h="8047" w="6794">
                <a:moveTo>
                  <a:pt x="1" y="0"/>
                </a:moveTo>
                <a:lnTo>
                  <a:pt x="1" y="8047"/>
                </a:lnTo>
                <a:lnTo>
                  <a:pt x="6793" y="8047"/>
                </a:lnTo>
                <a:lnTo>
                  <a:pt x="679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30"/>
          <p:cNvGrpSpPr/>
          <p:nvPr/>
        </p:nvGrpSpPr>
        <p:grpSpPr>
          <a:xfrm>
            <a:off x="-1140377" y="3335894"/>
            <a:ext cx="1746135" cy="1544506"/>
            <a:chOff x="-2027427" y="3323219"/>
            <a:chExt cx="1746135" cy="1544506"/>
          </a:xfrm>
        </p:grpSpPr>
        <p:sp>
          <p:nvSpPr>
            <p:cNvPr id="283" name="Google Shape;283;p30"/>
            <p:cNvSpPr/>
            <p:nvPr/>
          </p:nvSpPr>
          <p:spPr>
            <a:xfrm>
              <a:off x="-1986238" y="3355272"/>
              <a:ext cx="1668250" cy="1512453"/>
            </a:xfrm>
            <a:custGeom>
              <a:rect b="b" l="l" r="r" t="t"/>
              <a:pathLst>
                <a:path extrusionOk="0" h="10098" w="11138">
                  <a:moveTo>
                    <a:pt x="1" y="1"/>
                  </a:moveTo>
                  <a:lnTo>
                    <a:pt x="1" y="10097"/>
                  </a:lnTo>
                  <a:lnTo>
                    <a:pt x="11138" y="10097"/>
                  </a:lnTo>
                  <a:lnTo>
                    <a:pt x="11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1926626" y="3401104"/>
              <a:ext cx="1553668" cy="279635"/>
            </a:xfrm>
            <a:custGeom>
              <a:rect b="b" l="l" r="r" t="t"/>
              <a:pathLst>
                <a:path extrusionOk="0" h="1867" w="10373">
                  <a:moveTo>
                    <a:pt x="31" y="0"/>
                  </a:moveTo>
                  <a:cubicBezTo>
                    <a:pt x="31" y="0"/>
                    <a:pt x="1" y="0"/>
                    <a:pt x="1" y="31"/>
                  </a:cubicBezTo>
                  <a:lnTo>
                    <a:pt x="1" y="1836"/>
                  </a:lnTo>
                  <a:cubicBezTo>
                    <a:pt x="1" y="1836"/>
                    <a:pt x="1" y="1867"/>
                    <a:pt x="31" y="1867"/>
                  </a:cubicBezTo>
                  <a:lnTo>
                    <a:pt x="10311" y="1867"/>
                  </a:lnTo>
                  <a:cubicBezTo>
                    <a:pt x="10311" y="1867"/>
                    <a:pt x="10373" y="1836"/>
                    <a:pt x="10311" y="1836"/>
                  </a:cubicBezTo>
                  <a:lnTo>
                    <a:pt x="10311" y="31"/>
                  </a:lnTo>
                  <a:cubicBezTo>
                    <a:pt x="10311" y="31"/>
                    <a:pt x="10311" y="0"/>
                    <a:pt x="10281" y="0"/>
                  </a:cubicBezTo>
                  <a:lnTo>
                    <a:pt x="6609" y="0"/>
                  </a:lnTo>
                  <a:cubicBezTo>
                    <a:pt x="6609" y="0"/>
                    <a:pt x="6579" y="0"/>
                    <a:pt x="6579" y="31"/>
                  </a:cubicBezTo>
                  <a:cubicBezTo>
                    <a:pt x="6579" y="31"/>
                    <a:pt x="6579" y="62"/>
                    <a:pt x="6609" y="62"/>
                  </a:cubicBezTo>
                  <a:lnTo>
                    <a:pt x="10250" y="62"/>
                  </a:lnTo>
                  <a:lnTo>
                    <a:pt x="10250" y="1744"/>
                  </a:lnTo>
                  <a:lnTo>
                    <a:pt x="62" y="1744"/>
                  </a:lnTo>
                  <a:lnTo>
                    <a:pt x="62" y="62"/>
                  </a:lnTo>
                  <a:lnTo>
                    <a:pt x="3703" y="62"/>
                  </a:lnTo>
                  <a:cubicBezTo>
                    <a:pt x="3703" y="62"/>
                    <a:pt x="3733" y="6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1372144" y="3396461"/>
              <a:ext cx="458477" cy="73541"/>
            </a:xfrm>
            <a:custGeom>
              <a:rect b="b" l="l" r="r" t="t"/>
              <a:pathLst>
                <a:path extrusionOk="0" h="491" w="3061">
                  <a:moveTo>
                    <a:pt x="31" y="1"/>
                  </a:moveTo>
                  <a:cubicBezTo>
                    <a:pt x="1" y="31"/>
                    <a:pt x="1" y="31"/>
                    <a:pt x="1" y="62"/>
                  </a:cubicBezTo>
                  <a:cubicBezTo>
                    <a:pt x="31" y="184"/>
                    <a:pt x="123" y="337"/>
                    <a:pt x="154" y="460"/>
                  </a:cubicBezTo>
                  <a:cubicBezTo>
                    <a:pt x="154" y="490"/>
                    <a:pt x="184" y="490"/>
                    <a:pt x="184" y="490"/>
                  </a:cubicBezTo>
                  <a:lnTo>
                    <a:pt x="2724" y="490"/>
                  </a:lnTo>
                  <a:cubicBezTo>
                    <a:pt x="2724" y="490"/>
                    <a:pt x="2754" y="490"/>
                    <a:pt x="2877" y="460"/>
                  </a:cubicBezTo>
                  <a:lnTo>
                    <a:pt x="3060" y="62"/>
                  </a:lnTo>
                  <a:cubicBezTo>
                    <a:pt x="3060" y="31"/>
                    <a:pt x="3060" y="1"/>
                    <a:pt x="3030" y="1"/>
                  </a:cubicBezTo>
                  <a:cubicBezTo>
                    <a:pt x="2968" y="1"/>
                    <a:pt x="2938" y="1"/>
                    <a:pt x="2938" y="31"/>
                  </a:cubicBezTo>
                  <a:lnTo>
                    <a:pt x="2754" y="399"/>
                  </a:lnTo>
                  <a:lnTo>
                    <a:pt x="276" y="399"/>
                  </a:lnTo>
                  <a:cubicBezTo>
                    <a:pt x="245" y="246"/>
                    <a:pt x="154" y="154"/>
                    <a:pt x="123" y="31"/>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1926626" y="3685234"/>
              <a:ext cx="1553668" cy="284278"/>
            </a:xfrm>
            <a:custGeom>
              <a:rect b="b" l="l" r="r" t="t"/>
              <a:pathLst>
                <a:path extrusionOk="0" h="1898" w="10373">
                  <a:moveTo>
                    <a:pt x="31" y="0"/>
                  </a:moveTo>
                  <a:cubicBezTo>
                    <a:pt x="31" y="0"/>
                    <a:pt x="1" y="0"/>
                    <a:pt x="1" y="62"/>
                  </a:cubicBezTo>
                  <a:lnTo>
                    <a:pt x="1" y="1836"/>
                  </a:lnTo>
                  <a:cubicBezTo>
                    <a:pt x="1" y="1836"/>
                    <a:pt x="1" y="1897"/>
                    <a:pt x="31" y="1897"/>
                  </a:cubicBezTo>
                  <a:lnTo>
                    <a:pt x="10311" y="1897"/>
                  </a:lnTo>
                  <a:cubicBezTo>
                    <a:pt x="10311" y="1897"/>
                    <a:pt x="10373" y="1836"/>
                    <a:pt x="10311" y="1836"/>
                  </a:cubicBezTo>
                  <a:lnTo>
                    <a:pt x="10311" y="62"/>
                  </a:lnTo>
                  <a:cubicBezTo>
                    <a:pt x="10311" y="62"/>
                    <a:pt x="10311" y="0"/>
                    <a:pt x="10281" y="0"/>
                  </a:cubicBezTo>
                  <a:lnTo>
                    <a:pt x="6609" y="0"/>
                  </a:lnTo>
                  <a:cubicBezTo>
                    <a:pt x="6609" y="0"/>
                    <a:pt x="6579" y="0"/>
                    <a:pt x="6579" y="62"/>
                  </a:cubicBezTo>
                  <a:cubicBezTo>
                    <a:pt x="6579" y="62"/>
                    <a:pt x="6579" y="92"/>
                    <a:pt x="6609" y="92"/>
                  </a:cubicBezTo>
                  <a:lnTo>
                    <a:pt x="10250" y="92"/>
                  </a:lnTo>
                  <a:lnTo>
                    <a:pt x="10250" y="1775"/>
                  </a:lnTo>
                  <a:lnTo>
                    <a:pt x="62" y="1775"/>
                  </a:lnTo>
                  <a:lnTo>
                    <a:pt x="62" y="92"/>
                  </a:lnTo>
                  <a:lnTo>
                    <a:pt x="3703" y="92"/>
                  </a:lnTo>
                  <a:cubicBezTo>
                    <a:pt x="3703" y="92"/>
                    <a:pt x="3733" y="92"/>
                    <a:pt x="3733" y="62"/>
                  </a:cubicBezTo>
                  <a:cubicBezTo>
                    <a:pt x="3733" y="62"/>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1372144" y="3685234"/>
              <a:ext cx="458477" cy="78034"/>
            </a:xfrm>
            <a:custGeom>
              <a:rect b="b" l="l" r="r" t="t"/>
              <a:pathLst>
                <a:path extrusionOk="0" h="521" w="3061">
                  <a:moveTo>
                    <a:pt x="31" y="0"/>
                  </a:moveTo>
                  <a:cubicBezTo>
                    <a:pt x="1" y="62"/>
                    <a:pt x="1" y="62"/>
                    <a:pt x="1" y="92"/>
                  </a:cubicBezTo>
                  <a:cubicBezTo>
                    <a:pt x="31" y="215"/>
                    <a:pt x="123" y="368"/>
                    <a:pt x="154" y="459"/>
                  </a:cubicBezTo>
                  <a:cubicBezTo>
                    <a:pt x="154" y="521"/>
                    <a:pt x="184" y="521"/>
                    <a:pt x="184" y="521"/>
                  </a:cubicBezTo>
                  <a:lnTo>
                    <a:pt x="2724" y="521"/>
                  </a:lnTo>
                  <a:cubicBezTo>
                    <a:pt x="2724" y="521"/>
                    <a:pt x="2754" y="459"/>
                    <a:pt x="2877" y="459"/>
                  </a:cubicBezTo>
                  <a:lnTo>
                    <a:pt x="3060" y="92"/>
                  </a:lnTo>
                  <a:cubicBezTo>
                    <a:pt x="3060" y="62"/>
                    <a:pt x="3060" y="0"/>
                    <a:pt x="3030" y="0"/>
                  </a:cubicBezTo>
                  <a:cubicBezTo>
                    <a:pt x="2968" y="0"/>
                    <a:pt x="2938" y="0"/>
                    <a:pt x="2938" y="62"/>
                  </a:cubicBezTo>
                  <a:lnTo>
                    <a:pt x="2754" y="429"/>
                  </a:lnTo>
                  <a:lnTo>
                    <a:pt x="276" y="429"/>
                  </a:lnTo>
                  <a:cubicBezTo>
                    <a:pt x="245" y="276"/>
                    <a:pt x="154" y="153"/>
                    <a:pt x="123" y="62"/>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1926626" y="3973857"/>
              <a:ext cx="1553668" cy="279784"/>
            </a:xfrm>
            <a:custGeom>
              <a:rect b="b" l="l" r="r" t="t"/>
              <a:pathLst>
                <a:path extrusionOk="0" h="1868" w="10373">
                  <a:moveTo>
                    <a:pt x="31" y="1"/>
                  </a:moveTo>
                  <a:cubicBezTo>
                    <a:pt x="31" y="1"/>
                    <a:pt x="1" y="1"/>
                    <a:pt x="1" y="32"/>
                  </a:cubicBezTo>
                  <a:lnTo>
                    <a:pt x="1" y="1837"/>
                  </a:lnTo>
                  <a:cubicBezTo>
                    <a:pt x="1" y="1837"/>
                    <a:pt x="1" y="1867"/>
                    <a:pt x="31" y="1867"/>
                  </a:cubicBezTo>
                  <a:lnTo>
                    <a:pt x="10311" y="1867"/>
                  </a:lnTo>
                  <a:cubicBezTo>
                    <a:pt x="10311" y="1867"/>
                    <a:pt x="10373" y="1867"/>
                    <a:pt x="10311" y="1837"/>
                  </a:cubicBezTo>
                  <a:lnTo>
                    <a:pt x="10311" y="32"/>
                  </a:lnTo>
                  <a:cubicBezTo>
                    <a:pt x="10311" y="32"/>
                    <a:pt x="10311" y="1"/>
                    <a:pt x="10281" y="1"/>
                  </a:cubicBezTo>
                  <a:lnTo>
                    <a:pt x="6609" y="1"/>
                  </a:lnTo>
                  <a:cubicBezTo>
                    <a:pt x="6609" y="1"/>
                    <a:pt x="6579" y="1"/>
                    <a:pt x="6579" y="32"/>
                  </a:cubicBezTo>
                  <a:cubicBezTo>
                    <a:pt x="6579" y="32"/>
                    <a:pt x="6579" y="62"/>
                    <a:pt x="6609" y="62"/>
                  </a:cubicBezTo>
                  <a:lnTo>
                    <a:pt x="10250" y="62"/>
                  </a:lnTo>
                  <a:lnTo>
                    <a:pt x="10250" y="1745"/>
                  </a:lnTo>
                  <a:lnTo>
                    <a:pt x="62" y="1745"/>
                  </a:lnTo>
                  <a:lnTo>
                    <a:pt x="62" y="62"/>
                  </a:lnTo>
                  <a:lnTo>
                    <a:pt x="3703" y="62"/>
                  </a:lnTo>
                  <a:cubicBezTo>
                    <a:pt x="3703" y="62"/>
                    <a:pt x="3733" y="62"/>
                    <a:pt x="3733" y="32"/>
                  </a:cubicBezTo>
                  <a:cubicBezTo>
                    <a:pt x="3733" y="3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1372144" y="3973857"/>
              <a:ext cx="458477" cy="73541"/>
            </a:xfrm>
            <a:custGeom>
              <a:rect b="b" l="l" r="r" t="t"/>
              <a:pathLst>
                <a:path extrusionOk="0" h="491" w="3061">
                  <a:moveTo>
                    <a:pt x="31" y="1"/>
                  </a:moveTo>
                  <a:cubicBezTo>
                    <a:pt x="1" y="32"/>
                    <a:pt x="1" y="32"/>
                    <a:pt x="1" y="62"/>
                  </a:cubicBezTo>
                  <a:cubicBezTo>
                    <a:pt x="31" y="185"/>
                    <a:pt x="123" y="338"/>
                    <a:pt x="154" y="460"/>
                  </a:cubicBezTo>
                  <a:cubicBezTo>
                    <a:pt x="154" y="490"/>
                    <a:pt x="184" y="490"/>
                    <a:pt x="184" y="490"/>
                  </a:cubicBezTo>
                  <a:lnTo>
                    <a:pt x="2724" y="490"/>
                  </a:lnTo>
                  <a:cubicBezTo>
                    <a:pt x="2724" y="490"/>
                    <a:pt x="2754" y="490"/>
                    <a:pt x="2877" y="460"/>
                  </a:cubicBezTo>
                  <a:lnTo>
                    <a:pt x="3060" y="62"/>
                  </a:lnTo>
                  <a:cubicBezTo>
                    <a:pt x="3060" y="32"/>
                    <a:pt x="3060" y="1"/>
                    <a:pt x="3030" y="1"/>
                  </a:cubicBezTo>
                  <a:cubicBezTo>
                    <a:pt x="2968" y="1"/>
                    <a:pt x="2938" y="1"/>
                    <a:pt x="2938" y="32"/>
                  </a:cubicBezTo>
                  <a:lnTo>
                    <a:pt x="2754" y="429"/>
                  </a:lnTo>
                  <a:lnTo>
                    <a:pt x="276" y="429"/>
                  </a:lnTo>
                  <a:cubicBezTo>
                    <a:pt x="245" y="276"/>
                    <a:pt x="154" y="154"/>
                    <a:pt x="123" y="32"/>
                  </a:cubicBez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1926626" y="4257987"/>
              <a:ext cx="1553668" cy="284278"/>
            </a:xfrm>
            <a:custGeom>
              <a:rect b="b" l="l" r="r" t="t"/>
              <a:pathLst>
                <a:path extrusionOk="0" h="1898" w="10373">
                  <a:moveTo>
                    <a:pt x="31" y="1"/>
                  </a:moveTo>
                  <a:cubicBezTo>
                    <a:pt x="31" y="1"/>
                    <a:pt x="1" y="1"/>
                    <a:pt x="1" y="62"/>
                  </a:cubicBezTo>
                  <a:lnTo>
                    <a:pt x="1" y="1837"/>
                  </a:lnTo>
                  <a:cubicBezTo>
                    <a:pt x="1" y="1837"/>
                    <a:pt x="1" y="1898"/>
                    <a:pt x="31" y="1898"/>
                  </a:cubicBezTo>
                  <a:lnTo>
                    <a:pt x="10311" y="1898"/>
                  </a:lnTo>
                  <a:cubicBezTo>
                    <a:pt x="10311" y="1898"/>
                    <a:pt x="10373" y="1898"/>
                    <a:pt x="10311" y="1837"/>
                  </a:cubicBezTo>
                  <a:lnTo>
                    <a:pt x="10311" y="62"/>
                  </a:lnTo>
                  <a:cubicBezTo>
                    <a:pt x="10311" y="62"/>
                    <a:pt x="10311" y="1"/>
                    <a:pt x="10281" y="1"/>
                  </a:cubicBezTo>
                  <a:lnTo>
                    <a:pt x="6609" y="1"/>
                  </a:lnTo>
                  <a:cubicBezTo>
                    <a:pt x="6609" y="1"/>
                    <a:pt x="6579" y="1"/>
                    <a:pt x="6579" y="62"/>
                  </a:cubicBezTo>
                  <a:cubicBezTo>
                    <a:pt x="6579" y="62"/>
                    <a:pt x="6579" y="93"/>
                    <a:pt x="6609" y="93"/>
                  </a:cubicBezTo>
                  <a:lnTo>
                    <a:pt x="10250" y="93"/>
                  </a:lnTo>
                  <a:lnTo>
                    <a:pt x="10250" y="1775"/>
                  </a:lnTo>
                  <a:lnTo>
                    <a:pt x="62" y="1775"/>
                  </a:lnTo>
                  <a:lnTo>
                    <a:pt x="62" y="93"/>
                  </a:lnTo>
                  <a:lnTo>
                    <a:pt x="3703" y="93"/>
                  </a:lnTo>
                  <a:cubicBezTo>
                    <a:pt x="3703" y="93"/>
                    <a:pt x="3733" y="93"/>
                    <a:pt x="3733" y="62"/>
                  </a:cubicBezTo>
                  <a:cubicBezTo>
                    <a:pt x="3733" y="6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1372144" y="4257987"/>
              <a:ext cx="458477" cy="78184"/>
            </a:xfrm>
            <a:custGeom>
              <a:rect b="b" l="l" r="r" t="t"/>
              <a:pathLst>
                <a:path extrusionOk="0" h="522" w="3061">
                  <a:moveTo>
                    <a:pt x="31" y="1"/>
                  </a:moveTo>
                  <a:cubicBezTo>
                    <a:pt x="1" y="62"/>
                    <a:pt x="1" y="62"/>
                    <a:pt x="1" y="93"/>
                  </a:cubicBezTo>
                  <a:cubicBezTo>
                    <a:pt x="31" y="215"/>
                    <a:pt x="123" y="368"/>
                    <a:pt x="154" y="460"/>
                  </a:cubicBezTo>
                  <a:cubicBezTo>
                    <a:pt x="154" y="521"/>
                    <a:pt x="184" y="521"/>
                    <a:pt x="184" y="521"/>
                  </a:cubicBezTo>
                  <a:lnTo>
                    <a:pt x="2724" y="521"/>
                  </a:lnTo>
                  <a:cubicBezTo>
                    <a:pt x="2724" y="521"/>
                    <a:pt x="2754" y="521"/>
                    <a:pt x="2877" y="460"/>
                  </a:cubicBezTo>
                  <a:lnTo>
                    <a:pt x="3060" y="93"/>
                  </a:lnTo>
                  <a:cubicBezTo>
                    <a:pt x="3060" y="62"/>
                    <a:pt x="3060" y="1"/>
                    <a:pt x="3030" y="1"/>
                  </a:cubicBezTo>
                  <a:cubicBezTo>
                    <a:pt x="2968" y="1"/>
                    <a:pt x="2938" y="1"/>
                    <a:pt x="2938" y="62"/>
                  </a:cubicBezTo>
                  <a:lnTo>
                    <a:pt x="2754" y="429"/>
                  </a:lnTo>
                  <a:lnTo>
                    <a:pt x="276" y="429"/>
                  </a:lnTo>
                  <a:cubicBezTo>
                    <a:pt x="245" y="276"/>
                    <a:pt x="154" y="154"/>
                    <a:pt x="123" y="62"/>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1372144" y="4551404"/>
              <a:ext cx="458477" cy="73391"/>
            </a:xfrm>
            <a:custGeom>
              <a:rect b="b" l="l" r="r" t="t"/>
              <a:pathLst>
                <a:path extrusionOk="0" h="490" w="3061">
                  <a:moveTo>
                    <a:pt x="31" y="0"/>
                  </a:moveTo>
                  <a:cubicBezTo>
                    <a:pt x="1" y="31"/>
                    <a:pt x="1" y="31"/>
                    <a:pt x="1" y="92"/>
                  </a:cubicBezTo>
                  <a:cubicBezTo>
                    <a:pt x="31" y="184"/>
                    <a:pt x="123" y="337"/>
                    <a:pt x="154" y="459"/>
                  </a:cubicBezTo>
                  <a:cubicBezTo>
                    <a:pt x="154" y="490"/>
                    <a:pt x="184" y="490"/>
                    <a:pt x="184" y="490"/>
                  </a:cubicBezTo>
                  <a:lnTo>
                    <a:pt x="2724" y="490"/>
                  </a:lnTo>
                  <a:cubicBezTo>
                    <a:pt x="2724" y="490"/>
                    <a:pt x="2754" y="459"/>
                    <a:pt x="2877" y="459"/>
                  </a:cubicBezTo>
                  <a:lnTo>
                    <a:pt x="3060" y="92"/>
                  </a:lnTo>
                  <a:cubicBezTo>
                    <a:pt x="3060" y="31"/>
                    <a:pt x="3060" y="0"/>
                    <a:pt x="3030" y="0"/>
                  </a:cubicBezTo>
                  <a:cubicBezTo>
                    <a:pt x="2968" y="0"/>
                    <a:pt x="2938" y="0"/>
                    <a:pt x="2938" y="31"/>
                  </a:cubicBezTo>
                  <a:lnTo>
                    <a:pt x="2754" y="428"/>
                  </a:lnTo>
                  <a:lnTo>
                    <a:pt x="276" y="428"/>
                  </a:lnTo>
                  <a:cubicBezTo>
                    <a:pt x="245" y="275"/>
                    <a:pt x="154" y="153"/>
                    <a:pt x="123" y="31"/>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2027427" y="3323219"/>
              <a:ext cx="1746135" cy="50475"/>
            </a:xfrm>
            <a:custGeom>
              <a:rect b="b" l="l" r="r" t="t"/>
              <a:pathLst>
                <a:path extrusionOk="0" h="337" w="11658">
                  <a:moveTo>
                    <a:pt x="1" y="0"/>
                  </a:moveTo>
                  <a:lnTo>
                    <a:pt x="1" y="337"/>
                  </a:lnTo>
                  <a:lnTo>
                    <a:pt x="11657" y="337"/>
                  </a:lnTo>
                  <a:lnTo>
                    <a:pt x="11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1926626" y="4551404"/>
              <a:ext cx="1553668" cy="279635"/>
            </a:xfrm>
            <a:custGeom>
              <a:rect b="b" l="l" r="r" t="t"/>
              <a:pathLst>
                <a:path extrusionOk="0" h="1867" w="10373">
                  <a:moveTo>
                    <a:pt x="31" y="0"/>
                  </a:moveTo>
                  <a:cubicBezTo>
                    <a:pt x="31" y="0"/>
                    <a:pt x="1" y="0"/>
                    <a:pt x="1" y="31"/>
                  </a:cubicBezTo>
                  <a:lnTo>
                    <a:pt x="1" y="1836"/>
                  </a:lnTo>
                  <a:cubicBezTo>
                    <a:pt x="1" y="1836"/>
                    <a:pt x="1" y="1866"/>
                    <a:pt x="31" y="1866"/>
                  </a:cubicBezTo>
                  <a:lnTo>
                    <a:pt x="10311" y="1866"/>
                  </a:lnTo>
                  <a:cubicBezTo>
                    <a:pt x="10311" y="1866"/>
                    <a:pt x="10373" y="1836"/>
                    <a:pt x="10311" y="1836"/>
                  </a:cubicBezTo>
                  <a:lnTo>
                    <a:pt x="10311" y="31"/>
                  </a:lnTo>
                  <a:cubicBezTo>
                    <a:pt x="10311" y="31"/>
                    <a:pt x="10311" y="0"/>
                    <a:pt x="10281" y="0"/>
                  </a:cubicBezTo>
                  <a:lnTo>
                    <a:pt x="6609" y="0"/>
                  </a:lnTo>
                  <a:cubicBezTo>
                    <a:pt x="6609" y="0"/>
                    <a:pt x="6579" y="0"/>
                    <a:pt x="6579" y="31"/>
                  </a:cubicBezTo>
                  <a:cubicBezTo>
                    <a:pt x="6579" y="31"/>
                    <a:pt x="6579" y="92"/>
                    <a:pt x="6609" y="92"/>
                  </a:cubicBezTo>
                  <a:lnTo>
                    <a:pt x="10250" y="92"/>
                  </a:lnTo>
                  <a:lnTo>
                    <a:pt x="10250" y="1775"/>
                  </a:lnTo>
                  <a:lnTo>
                    <a:pt x="62" y="1775"/>
                  </a:lnTo>
                  <a:lnTo>
                    <a:pt x="62" y="92"/>
                  </a:lnTo>
                  <a:lnTo>
                    <a:pt x="3703" y="92"/>
                  </a:lnTo>
                  <a:cubicBezTo>
                    <a:pt x="3703" y="92"/>
                    <a:pt x="3733" y="9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30"/>
          <p:cNvGrpSpPr/>
          <p:nvPr/>
        </p:nvGrpSpPr>
        <p:grpSpPr>
          <a:xfrm>
            <a:off x="178925" y="2455493"/>
            <a:ext cx="311927" cy="880431"/>
            <a:chOff x="808225" y="2455493"/>
            <a:chExt cx="311927" cy="880431"/>
          </a:xfrm>
        </p:grpSpPr>
        <p:sp>
          <p:nvSpPr>
            <p:cNvPr id="296" name="Google Shape;296;p30"/>
            <p:cNvSpPr/>
            <p:nvPr/>
          </p:nvSpPr>
          <p:spPr>
            <a:xfrm>
              <a:off x="881602" y="2455493"/>
              <a:ext cx="102786" cy="630989"/>
            </a:xfrm>
            <a:custGeom>
              <a:rect b="b" l="l" r="r" t="t"/>
              <a:pathLst>
                <a:path extrusionOk="0" h="6544" w="1066">
                  <a:moveTo>
                    <a:pt x="533" y="0"/>
                  </a:moveTo>
                  <a:cubicBezTo>
                    <a:pt x="267" y="0"/>
                    <a:pt x="0" y="1484"/>
                    <a:pt x="0" y="3272"/>
                  </a:cubicBezTo>
                  <a:cubicBezTo>
                    <a:pt x="0" y="5098"/>
                    <a:pt x="267" y="6544"/>
                    <a:pt x="533" y="6544"/>
                  </a:cubicBezTo>
                  <a:cubicBezTo>
                    <a:pt x="837" y="6544"/>
                    <a:pt x="1066" y="5098"/>
                    <a:pt x="1066" y="3272"/>
                  </a:cubicBezTo>
                  <a:cubicBezTo>
                    <a:pt x="1066" y="1408"/>
                    <a:pt x="837" y="0"/>
                    <a:pt x="53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943987" y="2730489"/>
              <a:ext cx="172500" cy="393211"/>
            </a:xfrm>
            <a:custGeom>
              <a:rect b="b" l="l" r="r" t="t"/>
              <a:pathLst>
                <a:path extrusionOk="0" h="4078" w="1789">
                  <a:moveTo>
                    <a:pt x="1503" y="0"/>
                  </a:moveTo>
                  <a:cubicBezTo>
                    <a:pt x="1233" y="0"/>
                    <a:pt x="753" y="789"/>
                    <a:pt x="419" y="1904"/>
                  </a:cubicBezTo>
                  <a:cubicBezTo>
                    <a:pt x="76" y="3045"/>
                    <a:pt x="0" y="3996"/>
                    <a:pt x="266" y="4072"/>
                  </a:cubicBezTo>
                  <a:cubicBezTo>
                    <a:pt x="276" y="4075"/>
                    <a:pt x="286" y="4077"/>
                    <a:pt x="297" y="4077"/>
                  </a:cubicBezTo>
                  <a:cubicBezTo>
                    <a:pt x="539" y="4077"/>
                    <a:pt x="1042" y="3263"/>
                    <a:pt x="1370" y="2170"/>
                  </a:cubicBezTo>
                  <a:cubicBezTo>
                    <a:pt x="1750" y="1029"/>
                    <a:pt x="1788" y="78"/>
                    <a:pt x="1522" y="2"/>
                  </a:cubicBezTo>
                  <a:cubicBezTo>
                    <a:pt x="1516" y="1"/>
                    <a:pt x="1510" y="0"/>
                    <a:pt x="150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808225" y="3068062"/>
              <a:ext cx="311927" cy="267862"/>
            </a:xfrm>
            <a:custGeom>
              <a:rect b="b" l="l" r="r" t="t"/>
              <a:pathLst>
                <a:path extrusionOk="0" h="2778" w="3235">
                  <a:moveTo>
                    <a:pt x="1" y="1"/>
                  </a:moveTo>
                  <a:lnTo>
                    <a:pt x="1" y="1294"/>
                  </a:lnTo>
                  <a:cubicBezTo>
                    <a:pt x="1" y="2093"/>
                    <a:pt x="685" y="2778"/>
                    <a:pt x="1484" y="2778"/>
                  </a:cubicBezTo>
                  <a:lnTo>
                    <a:pt x="1789" y="2778"/>
                  </a:lnTo>
                  <a:cubicBezTo>
                    <a:pt x="2588" y="2778"/>
                    <a:pt x="3234" y="2093"/>
                    <a:pt x="3234" y="1294"/>
                  </a:cubicBezTo>
                  <a:lnTo>
                    <a:pt x="3234"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99" name="Shape 299"/>
        <p:cNvGrpSpPr/>
        <p:nvPr/>
      </p:nvGrpSpPr>
      <p:grpSpPr>
        <a:xfrm>
          <a:off x="0" y="0"/>
          <a:ext cx="0" cy="0"/>
          <a:chOff x="0" y="0"/>
          <a:chExt cx="0" cy="0"/>
        </a:xfrm>
      </p:grpSpPr>
      <p:sp>
        <p:nvSpPr>
          <p:cNvPr id="300" name="Google Shape;300;p31"/>
          <p:cNvSpPr txBox="1"/>
          <p:nvPr>
            <p:ph type="title"/>
          </p:nvPr>
        </p:nvSpPr>
        <p:spPr>
          <a:xfrm>
            <a:off x="1190100" y="1584600"/>
            <a:ext cx="25062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1" name="Google Shape;301;p31"/>
          <p:cNvSpPr txBox="1"/>
          <p:nvPr>
            <p:ph idx="1" type="subTitle"/>
          </p:nvPr>
        </p:nvSpPr>
        <p:spPr>
          <a:xfrm>
            <a:off x="1190100" y="2647800"/>
            <a:ext cx="2506200" cy="911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302" name="Google Shape;302;p31"/>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303" name="Google Shape;303;p31"/>
          <p:cNvGrpSpPr/>
          <p:nvPr/>
        </p:nvGrpSpPr>
        <p:grpSpPr>
          <a:xfrm>
            <a:off x="8497290" y="3796420"/>
            <a:ext cx="524680" cy="1210522"/>
            <a:chOff x="5684857" y="5061040"/>
            <a:chExt cx="229228" cy="528843"/>
          </a:xfrm>
        </p:grpSpPr>
        <p:sp>
          <p:nvSpPr>
            <p:cNvPr id="304" name="Google Shape;304;p31"/>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31"/>
          <p:cNvGrpSpPr/>
          <p:nvPr/>
        </p:nvGrpSpPr>
        <p:grpSpPr>
          <a:xfrm>
            <a:off x="-1140377" y="3335894"/>
            <a:ext cx="1746135" cy="1544506"/>
            <a:chOff x="-2027427" y="3323219"/>
            <a:chExt cx="1746135" cy="1544506"/>
          </a:xfrm>
        </p:grpSpPr>
        <p:sp>
          <p:nvSpPr>
            <p:cNvPr id="310" name="Google Shape;310;p31"/>
            <p:cNvSpPr/>
            <p:nvPr/>
          </p:nvSpPr>
          <p:spPr>
            <a:xfrm>
              <a:off x="-1986238" y="3355272"/>
              <a:ext cx="1668250" cy="1512453"/>
            </a:xfrm>
            <a:custGeom>
              <a:rect b="b" l="l" r="r" t="t"/>
              <a:pathLst>
                <a:path extrusionOk="0" h="10098" w="11138">
                  <a:moveTo>
                    <a:pt x="1" y="1"/>
                  </a:moveTo>
                  <a:lnTo>
                    <a:pt x="1" y="10097"/>
                  </a:lnTo>
                  <a:lnTo>
                    <a:pt x="11138" y="10097"/>
                  </a:lnTo>
                  <a:lnTo>
                    <a:pt x="11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1926626" y="3401104"/>
              <a:ext cx="1553668" cy="279635"/>
            </a:xfrm>
            <a:custGeom>
              <a:rect b="b" l="l" r="r" t="t"/>
              <a:pathLst>
                <a:path extrusionOk="0" h="1867" w="10373">
                  <a:moveTo>
                    <a:pt x="31" y="0"/>
                  </a:moveTo>
                  <a:cubicBezTo>
                    <a:pt x="31" y="0"/>
                    <a:pt x="1" y="0"/>
                    <a:pt x="1" y="31"/>
                  </a:cubicBezTo>
                  <a:lnTo>
                    <a:pt x="1" y="1836"/>
                  </a:lnTo>
                  <a:cubicBezTo>
                    <a:pt x="1" y="1836"/>
                    <a:pt x="1" y="1867"/>
                    <a:pt x="31" y="1867"/>
                  </a:cubicBezTo>
                  <a:lnTo>
                    <a:pt x="10311" y="1867"/>
                  </a:lnTo>
                  <a:cubicBezTo>
                    <a:pt x="10311" y="1867"/>
                    <a:pt x="10373" y="1836"/>
                    <a:pt x="10311" y="1836"/>
                  </a:cubicBezTo>
                  <a:lnTo>
                    <a:pt x="10311" y="31"/>
                  </a:lnTo>
                  <a:cubicBezTo>
                    <a:pt x="10311" y="31"/>
                    <a:pt x="10311" y="0"/>
                    <a:pt x="10281" y="0"/>
                  </a:cubicBezTo>
                  <a:lnTo>
                    <a:pt x="6609" y="0"/>
                  </a:lnTo>
                  <a:cubicBezTo>
                    <a:pt x="6609" y="0"/>
                    <a:pt x="6579" y="0"/>
                    <a:pt x="6579" y="31"/>
                  </a:cubicBezTo>
                  <a:cubicBezTo>
                    <a:pt x="6579" y="31"/>
                    <a:pt x="6579" y="62"/>
                    <a:pt x="6609" y="62"/>
                  </a:cubicBezTo>
                  <a:lnTo>
                    <a:pt x="10250" y="62"/>
                  </a:lnTo>
                  <a:lnTo>
                    <a:pt x="10250" y="1744"/>
                  </a:lnTo>
                  <a:lnTo>
                    <a:pt x="62" y="1744"/>
                  </a:lnTo>
                  <a:lnTo>
                    <a:pt x="62" y="62"/>
                  </a:lnTo>
                  <a:lnTo>
                    <a:pt x="3703" y="62"/>
                  </a:lnTo>
                  <a:cubicBezTo>
                    <a:pt x="3703" y="62"/>
                    <a:pt x="3733" y="6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1372144" y="3396461"/>
              <a:ext cx="458477" cy="73541"/>
            </a:xfrm>
            <a:custGeom>
              <a:rect b="b" l="l" r="r" t="t"/>
              <a:pathLst>
                <a:path extrusionOk="0" h="491" w="3061">
                  <a:moveTo>
                    <a:pt x="31" y="1"/>
                  </a:moveTo>
                  <a:cubicBezTo>
                    <a:pt x="1" y="31"/>
                    <a:pt x="1" y="31"/>
                    <a:pt x="1" y="62"/>
                  </a:cubicBezTo>
                  <a:cubicBezTo>
                    <a:pt x="31" y="184"/>
                    <a:pt x="123" y="337"/>
                    <a:pt x="154" y="460"/>
                  </a:cubicBezTo>
                  <a:cubicBezTo>
                    <a:pt x="154" y="490"/>
                    <a:pt x="184" y="490"/>
                    <a:pt x="184" y="490"/>
                  </a:cubicBezTo>
                  <a:lnTo>
                    <a:pt x="2724" y="490"/>
                  </a:lnTo>
                  <a:cubicBezTo>
                    <a:pt x="2724" y="490"/>
                    <a:pt x="2754" y="490"/>
                    <a:pt x="2877" y="460"/>
                  </a:cubicBezTo>
                  <a:lnTo>
                    <a:pt x="3060" y="62"/>
                  </a:lnTo>
                  <a:cubicBezTo>
                    <a:pt x="3060" y="31"/>
                    <a:pt x="3060" y="1"/>
                    <a:pt x="3030" y="1"/>
                  </a:cubicBezTo>
                  <a:cubicBezTo>
                    <a:pt x="2968" y="1"/>
                    <a:pt x="2938" y="1"/>
                    <a:pt x="2938" y="31"/>
                  </a:cubicBezTo>
                  <a:lnTo>
                    <a:pt x="2754" y="399"/>
                  </a:lnTo>
                  <a:lnTo>
                    <a:pt x="276" y="399"/>
                  </a:lnTo>
                  <a:cubicBezTo>
                    <a:pt x="245" y="246"/>
                    <a:pt x="154" y="154"/>
                    <a:pt x="123" y="31"/>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1926626" y="3685234"/>
              <a:ext cx="1553668" cy="284278"/>
            </a:xfrm>
            <a:custGeom>
              <a:rect b="b" l="l" r="r" t="t"/>
              <a:pathLst>
                <a:path extrusionOk="0" h="1898" w="10373">
                  <a:moveTo>
                    <a:pt x="31" y="0"/>
                  </a:moveTo>
                  <a:cubicBezTo>
                    <a:pt x="31" y="0"/>
                    <a:pt x="1" y="0"/>
                    <a:pt x="1" y="62"/>
                  </a:cubicBezTo>
                  <a:lnTo>
                    <a:pt x="1" y="1836"/>
                  </a:lnTo>
                  <a:cubicBezTo>
                    <a:pt x="1" y="1836"/>
                    <a:pt x="1" y="1897"/>
                    <a:pt x="31" y="1897"/>
                  </a:cubicBezTo>
                  <a:lnTo>
                    <a:pt x="10311" y="1897"/>
                  </a:lnTo>
                  <a:cubicBezTo>
                    <a:pt x="10311" y="1897"/>
                    <a:pt x="10373" y="1836"/>
                    <a:pt x="10311" y="1836"/>
                  </a:cubicBezTo>
                  <a:lnTo>
                    <a:pt x="10311" y="62"/>
                  </a:lnTo>
                  <a:cubicBezTo>
                    <a:pt x="10311" y="62"/>
                    <a:pt x="10311" y="0"/>
                    <a:pt x="10281" y="0"/>
                  </a:cubicBezTo>
                  <a:lnTo>
                    <a:pt x="6609" y="0"/>
                  </a:lnTo>
                  <a:cubicBezTo>
                    <a:pt x="6609" y="0"/>
                    <a:pt x="6579" y="0"/>
                    <a:pt x="6579" y="62"/>
                  </a:cubicBezTo>
                  <a:cubicBezTo>
                    <a:pt x="6579" y="62"/>
                    <a:pt x="6579" y="92"/>
                    <a:pt x="6609" y="92"/>
                  </a:cubicBezTo>
                  <a:lnTo>
                    <a:pt x="10250" y="92"/>
                  </a:lnTo>
                  <a:lnTo>
                    <a:pt x="10250" y="1775"/>
                  </a:lnTo>
                  <a:lnTo>
                    <a:pt x="62" y="1775"/>
                  </a:lnTo>
                  <a:lnTo>
                    <a:pt x="62" y="92"/>
                  </a:lnTo>
                  <a:lnTo>
                    <a:pt x="3703" y="92"/>
                  </a:lnTo>
                  <a:cubicBezTo>
                    <a:pt x="3703" y="92"/>
                    <a:pt x="3733" y="92"/>
                    <a:pt x="3733" y="62"/>
                  </a:cubicBezTo>
                  <a:cubicBezTo>
                    <a:pt x="3733" y="62"/>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372144" y="3685234"/>
              <a:ext cx="458477" cy="78034"/>
            </a:xfrm>
            <a:custGeom>
              <a:rect b="b" l="l" r="r" t="t"/>
              <a:pathLst>
                <a:path extrusionOk="0" h="521" w="3061">
                  <a:moveTo>
                    <a:pt x="31" y="0"/>
                  </a:moveTo>
                  <a:cubicBezTo>
                    <a:pt x="1" y="62"/>
                    <a:pt x="1" y="62"/>
                    <a:pt x="1" y="92"/>
                  </a:cubicBezTo>
                  <a:cubicBezTo>
                    <a:pt x="31" y="215"/>
                    <a:pt x="123" y="368"/>
                    <a:pt x="154" y="459"/>
                  </a:cubicBezTo>
                  <a:cubicBezTo>
                    <a:pt x="154" y="521"/>
                    <a:pt x="184" y="521"/>
                    <a:pt x="184" y="521"/>
                  </a:cubicBezTo>
                  <a:lnTo>
                    <a:pt x="2724" y="521"/>
                  </a:lnTo>
                  <a:cubicBezTo>
                    <a:pt x="2724" y="521"/>
                    <a:pt x="2754" y="459"/>
                    <a:pt x="2877" y="459"/>
                  </a:cubicBezTo>
                  <a:lnTo>
                    <a:pt x="3060" y="92"/>
                  </a:lnTo>
                  <a:cubicBezTo>
                    <a:pt x="3060" y="62"/>
                    <a:pt x="3060" y="0"/>
                    <a:pt x="3030" y="0"/>
                  </a:cubicBezTo>
                  <a:cubicBezTo>
                    <a:pt x="2968" y="0"/>
                    <a:pt x="2938" y="0"/>
                    <a:pt x="2938" y="62"/>
                  </a:cubicBezTo>
                  <a:lnTo>
                    <a:pt x="2754" y="429"/>
                  </a:lnTo>
                  <a:lnTo>
                    <a:pt x="276" y="429"/>
                  </a:lnTo>
                  <a:cubicBezTo>
                    <a:pt x="245" y="276"/>
                    <a:pt x="154" y="153"/>
                    <a:pt x="123" y="62"/>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1926626" y="3973857"/>
              <a:ext cx="1553668" cy="279784"/>
            </a:xfrm>
            <a:custGeom>
              <a:rect b="b" l="l" r="r" t="t"/>
              <a:pathLst>
                <a:path extrusionOk="0" h="1868" w="10373">
                  <a:moveTo>
                    <a:pt x="31" y="1"/>
                  </a:moveTo>
                  <a:cubicBezTo>
                    <a:pt x="31" y="1"/>
                    <a:pt x="1" y="1"/>
                    <a:pt x="1" y="32"/>
                  </a:cubicBezTo>
                  <a:lnTo>
                    <a:pt x="1" y="1837"/>
                  </a:lnTo>
                  <a:cubicBezTo>
                    <a:pt x="1" y="1837"/>
                    <a:pt x="1" y="1867"/>
                    <a:pt x="31" y="1867"/>
                  </a:cubicBezTo>
                  <a:lnTo>
                    <a:pt x="10311" y="1867"/>
                  </a:lnTo>
                  <a:cubicBezTo>
                    <a:pt x="10311" y="1867"/>
                    <a:pt x="10373" y="1867"/>
                    <a:pt x="10311" y="1837"/>
                  </a:cubicBezTo>
                  <a:lnTo>
                    <a:pt x="10311" y="32"/>
                  </a:lnTo>
                  <a:cubicBezTo>
                    <a:pt x="10311" y="32"/>
                    <a:pt x="10311" y="1"/>
                    <a:pt x="10281" y="1"/>
                  </a:cubicBezTo>
                  <a:lnTo>
                    <a:pt x="6609" y="1"/>
                  </a:lnTo>
                  <a:cubicBezTo>
                    <a:pt x="6609" y="1"/>
                    <a:pt x="6579" y="1"/>
                    <a:pt x="6579" y="32"/>
                  </a:cubicBezTo>
                  <a:cubicBezTo>
                    <a:pt x="6579" y="32"/>
                    <a:pt x="6579" y="62"/>
                    <a:pt x="6609" y="62"/>
                  </a:cubicBezTo>
                  <a:lnTo>
                    <a:pt x="10250" y="62"/>
                  </a:lnTo>
                  <a:lnTo>
                    <a:pt x="10250" y="1745"/>
                  </a:lnTo>
                  <a:lnTo>
                    <a:pt x="62" y="1745"/>
                  </a:lnTo>
                  <a:lnTo>
                    <a:pt x="62" y="62"/>
                  </a:lnTo>
                  <a:lnTo>
                    <a:pt x="3703" y="62"/>
                  </a:lnTo>
                  <a:cubicBezTo>
                    <a:pt x="3703" y="62"/>
                    <a:pt x="3733" y="62"/>
                    <a:pt x="3733" y="32"/>
                  </a:cubicBezTo>
                  <a:cubicBezTo>
                    <a:pt x="3733" y="3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372144" y="3973857"/>
              <a:ext cx="458477" cy="73541"/>
            </a:xfrm>
            <a:custGeom>
              <a:rect b="b" l="l" r="r" t="t"/>
              <a:pathLst>
                <a:path extrusionOk="0" h="491" w="3061">
                  <a:moveTo>
                    <a:pt x="31" y="1"/>
                  </a:moveTo>
                  <a:cubicBezTo>
                    <a:pt x="1" y="32"/>
                    <a:pt x="1" y="32"/>
                    <a:pt x="1" y="62"/>
                  </a:cubicBezTo>
                  <a:cubicBezTo>
                    <a:pt x="31" y="185"/>
                    <a:pt x="123" y="338"/>
                    <a:pt x="154" y="460"/>
                  </a:cubicBezTo>
                  <a:cubicBezTo>
                    <a:pt x="154" y="490"/>
                    <a:pt x="184" y="490"/>
                    <a:pt x="184" y="490"/>
                  </a:cubicBezTo>
                  <a:lnTo>
                    <a:pt x="2724" y="490"/>
                  </a:lnTo>
                  <a:cubicBezTo>
                    <a:pt x="2724" y="490"/>
                    <a:pt x="2754" y="490"/>
                    <a:pt x="2877" y="460"/>
                  </a:cubicBezTo>
                  <a:lnTo>
                    <a:pt x="3060" y="62"/>
                  </a:lnTo>
                  <a:cubicBezTo>
                    <a:pt x="3060" y="32"/>
                    <a:pt x="3060" y="1"/>
                    <a:pt x="3030" y="1"/>
                  </a:cubicBezTo>
                  <a:cubicBezTo>
                    <a:pt x="2968" y="1"/>
                    <a:pt x="2938" y="1"/>
                    <a:pt x="2938" y="32"/>
                  </a:cubicBezTo>
                  <a:lnTo>
                    <a:pt x="2754" y="429"/>
                  </a:lnTo>
                  <a:lnTo>
                    <a:pt x="276" y="429"/>
                  </a:lnTo>
                  <a:cubicBezTo>
                    <a:pt x="245" y="276"/>
                    <a:pt x="154" y="154"/>
                    <a:pt x="123" y="32"/>
                  </a:cubicBez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926626" y="4257987"/>
              <a:ext cx="1553668" cy="284278"/>
            </a:xfrm>
            <a:custGeom>
              <a:rect b="b" l="l" r="r" t="t"/>
              <a:pathLst>
                <a:path extrusionOk="0" h="1898" w="10373">
                  <a:moveTo>
                    <a:pt x="31" y="1"/>
                  </a:moveTo>
                  <a:cubicBezTo>
                    <a:pt x="31" y="1"/>
                    <a:pt x="1" y="1"/>
                    <a:pt x="1" y="62"/>
                  </a:cubicBezTo>
                  <a:lnTo>
                    <a:pt x="1" y="1837"/>
                  </a:lnTo>
                  <a:cubicBezTo>
                    <a:pt x="1" y="1837"/>
                    <a:pt x="1" y="1898"/>
                    <a:pt x="31" y="1898"/>
                  </a:cubicBezTo>
                  <a:lnTo>
                    <a:pt x="10311" y="1898"/>
                  </a:lnTo>
                  <a:cubicBezTo>
                    <a:pt x="10311" y="1898"/>
                    <a:pt x="10373" y="1898"/>
                    <a:pt x="10311" y="1837"/>
                  </a:cubicBezTo>
                  <a:lnTo>
                    <a:pt x="10311" y="62"/>
                  </a:lnTo>
                  <a:cubicBezTo>
                    <a:pt x="10311" y="62"/>
                    <a:pt x="10311" y="1"/>
                    <a:pt x="10281" y="1"/>
                  </a:cubicBezTo>
                  <a:lnTo>
                    <a:pt x="6609" y="1"/>
                  </a:lnTo>
                  <a:cubicBezTo>
                    <a:pt x="6609" y="1"/>
                    <a:pt x="6579" y="1"/>
                    <a:pt x="6579" y="62"/>
                  </a:cubicBezTo>
                  <a:cubicBezTo>
                    <a:pt x="6579" y="62"/>
                    <a:pt x="6579" y="93"/>
                    <a:pt x="6609" y="93"/>
                  </a:cubicBezTo>
                  <a:lnTo>
                    <a:pt x="10250" y="93"/>
                  </a:lnTo>
                  <a:lnTo>
                    <a:pt x="10250" y="1775"/>
                  </a:lnTo>
                  <a:lnTo>
                    <a:pt x="62" y="1775"/>
                  </a:lnTo>
                  <a:lnTo>
                    <a:pt x="62" y="93"/>
                  </a:lnTo>
                  <a:lnTo>
                    <a:pt x="3703" y="93"/>
                  </a:lnTo>
                  <a:cubicBezTo>
                    <a:pt x="3703" y="93"/>
                    <a:pt x="3733" y="93"/>
                    <a:pt x="3733" y="62"/>
                  </a:cubicBezTo>
                  <a:cubicBezTo>
                    <a:pt x="3733" y="6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1372144" y="4257987"/>
              <a:ext cx="458477" cy="78184"/>
            </a:xfrm>
            <a:custGeom>
              <a:rect b="b" l="l" r="r" t="t"/>
              <a:pathLst>
                <a:path extrusionOk="0" h="522" w="3061">
                  <a:moveTo>
                    <a:pt x="31" y="1"/>
                  </a:moveTo>
                  <a:cubicBezTo>
                    <a:pt x="1" y="62"/>
                    <a:pt x="1" y="62"/>
                    <a:pt x="1" y="93"/>
                  </a:cubicBezTo>
                  <a:cubicBezTo>
                    <a:pt x="31" y="215"/>
                    <a:pt x="123" y="368"/>
                    <a:pt x="154" y="460"/>
                  </a:cubicBezTo>
                  <a:cubicBezTo>
                    <a:pt x="154" y="521"/>
                    <a:pt x="184" y="521"/>
                    <a:pt x="184" y="521"/>
                  </a:cubicBezTo>
                  <a:lnTo>
                    <a:pt x="2724" y="521"/>
                  </a:lnTo>
                  <a:cubicBezTo>
                    <a:pt x="2724" y="521"/>
                    <a:pt x="2754" y="521"/>
                    <a:pt x="2877" y="460"/>
                  </a:cubicBezTo>
                  <a:lnTo>
                    <a:pt x="3060" y="93"/>
                  </a:lnTo>
                  <a:cubicBezTo>
                    <a:pt x="3060" y="62"/>
                    <a:pt x="3060" y="1"/>
                    <a:pt x="3030" y="1"/>
                  </a:cubicBezTo>
                  <a:cubicBezTo>
                    <a:pt x="2968" y="1"/>
                    <a:pt x="2938" y="1"/>
                    <a:pt x="2938" y="62"/>
                  </a:cubicBezTo>
                  <a:lnTo>
                    <a:pt x="2754" y="429"/>
                  </a:lnTo>
                  <a:lnTo>
                    <a:pt x="276" y="429"/>
                  </a:lnTo>
                  <a:cubicBezTo>
                    <a:pt x="245" y="276"/>
                    <a:pt x="154" y="154"/>
                    <a:pt x="123" y="62"/>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1372144" y="4551404"/>
              <a:ext cx="458477" cy="73391"/>
            </a:xfrm>
            <a:custGeom>
              <a:rect b="b" l="l" r="r" t="t"/>
              <a:pathLst>
                <a:path extrusionOk="0" h="490" w="3061">
                  <a:moveTo>
                    <a:pt x="31" y="0"/>
                  </a:moveTo>
                  <a:cubicBezTo>
                    <a:pt x="1" y="31"/>
                    <a:pt x="1" y="31"/>
                    <a:pt x="1" y="92"/>
                  </a:cubicBezTo>
                  <a:cubicBezTo>
                    <a:pt x="31" y="184"/>
                    <a:pt x="123" y="337"/>
                    <a:pt x="154" y="459"/>
                  </a:cubicBezTo>
                  <a:cubicBezTo>
                    <a:pt x="154" y="490"/>
                    <a:pt x="184" y="490"/>
                    <a:pt x="184" y="490"/>
                  </a:cubicBezTo>
                  <a:lnTo>
                    <a:pt x="2724" y="490"/>
                  </a:lnTo>
                  <a:cubicBezTo>
                    <a:pt x="2724" y="490"/>
                    <a:pt x="2754" y="459"/>
                    <a:pt x="2877" y="459"/>
                  </a:cubicBezTo>
                  <a:lnTo>
                    <a:pt x="3060" y="92"/>
                  </a:lnTo>
                  <a:cubicBezTo>
                    <a:pt x="3060" y="31"/>
                    <a:pt x="3060" y="0"/>
                    <a:pt x="3030" y="0"/>
                  </a:cubicBezTo>
                  <a:cubicBezTo>
                    <a:pt x="2968" y="0"/>
                    <a:pt x="2938" y="0"/>
                    <a:pt x="2938" y="31"/>
                  </a:cubicBezTo>
                  <a:lnTo>
                    <a:pt x="2754" y="428"/>
                  </a:lnTo>
                  <a:lnTo>
                    <a:pt x="276" y="428"/>
                  </a:lnTo>
                  <a:cubicBezTo>
                    <a:pt x="245" y="275"/>
                    <a:pt x="154" y="153"/>
                    <a:pt x="123" y="31"/>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2027427" y="3323219"/>
              <a:ext cx="1746135" cy="50475"/>
            </a:xfrm>
            <a:custGeom>
              <a:rect b="b" l="l" r="r" t="t"/>
              <a:pathLst>
                <a:path extrusionOk="0" h="337" w="11658">
                  <a:moveTo>
                    <a:pt x="1" y="0"/>
                  </a:moveTo>
                  <a:lnTo>
                    <a:pt x="1" y="337"/>
                  </a:lnTo>
                  <a:lnTo>
                    <a:pt x="11657" y="337"/>
                  </a:lnTo>
                  <a:lnTo>
                    <a:pt x="11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1926626" y="4551404"/>
              <a:ext cx="1553668" cy="279635"/>
            </a:xfrm>
            <a:custGeom>
              <a:rect b="b" l="l" r="r" t="t"/>
              <a:pathLst>
                <a:path extrusionOk="0" h="1867" w="10373">
                  <a:moveTo>
                    <a:pt x="31" y="0"/>
                  </a:moveTo>
                  <a:cubicBezTo>
                    <a:pt x="31" y="0"/>
                    <a:pt x="1" y="0"/>
                    <a:pt x="1" y="31"/>
                  </a:cubicBezTo>
                  <a:lnTo>
                    <a:pt x="1" y="1836"/>
                  </a:lnTo>
                  <a:cubicBezTo>
                    <a:pt x="1" y="1836"/>
                    <a:pt x="1" y="1866"/>
                    <a:pt x="31" y="1866"/>
                  </a:cubicBezTo>
                  <a:lnTo>
                    <a:pt x="10311" y="1866"/>
                  </a:lnTo>
                  <a:cubicBezTo>
                    <a:pt x="10311" y="1866"/>
                    <a:pt x="10373" y="1836"/>
                    <a:pt x="10311" y="1836"/>
                  </a:cubicBezTo>
                  <a:lnTo>
                    <a:pt x="10311" y="31"/>
                  </a:lnTo>
                  <a:cubicBezTo>
                    <a:pt x="10311" y="31"/>
                    <a:pt x="10311" y="0"/>
                    <a:pt x="10281" y="0"/>
                  </a:cubicBezTo>
                  <a:lnTo>
                    <a:pt x="6609" y="0"/>
                  </a:lnTo>
                  <a:cubicBezTo>
                    <a:pt x="6609" y="0"/>
                    <a:pt x="6579" y="0"/>
                    <a:pt x="6579" y="31"/>
                  </a:cubicBezTo>
                  <a:cubicBezTo>
                    <a:pt x="6579" y="31"/>
                    <a:pt x="6579" y="92"/>
                    <a:pt x="6609" y="92"/>
                  </a:cubicBezTo>
                  <a:lnTo>
                    <a:pt x="10250" y="92"/>
                  </a:lnTo>
                  <a:lnTo>
                    <a:pt x="10250" y="1775"/>
                  </a:lnTo>
                  <a:lnTo>
                    <a:pt x="62" y="1775"/>
                  </a:lnTo>
                  <a:lnTo>
                    <a:pt x="62" y="92"/>
                  </a:lnTo>
                  <a:lnTo>
                    <a:pt x="3703" y="92"/>
                  </a:lnTo>
                  <a:cubicBezTo>
                    <a:pt x="3703" y="92"/>
                    <a:pt x="3733" y="9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31"/>
          <p:cNvGrpSpPr/>
          <p:nvPr/>
        </p:nvGrpSpPr>
        <p:grpSpPr>
          <a:xfrm>
            <a:off x="178925" y="2455493"/>
            <a:ext cx="311927" cy="880431"/>
            <a:chOff x="808225" y="2455493"/>
            <a:chExt cx="311927" cy="880431"/>
          </a:xfrm>
        </p:grpSpPr>
        <p:sp>
          <p:nvSpPr>
            <p:cNvPr id="323" name="Google Shape;323;p31"/>
            <p:cNvSpPr/>
            <p:nvPr/>
          </p:nvSpPr>
          <p:spPr>
            <a:xfrm>
              <a:off x="881602" y="2455493"/>
              <a:ext cx="102786" cy="630989"/>
            </a:xfrm>
            <a:custGeom>
              <a:rect b="b" l="l" r="r" t="t"/>
              <a:pathLst>
                <a:path extrusionOk="0" h="6544" w="1066">
                  <a:moveTo>
                    <a:pt x="533" y="0"/>
                  </a:moveTo>
                  <a:cubicBezTo>
                    <a:pt x="267" y="0"/>
                    <a:pt x="0" y="1484"/>
                    <a:pt x="0" y="3272"/>
                  </a:cubicBezTo>
                  <a:cubicBezTo>
                    <a:pt x="0" y="5098"/>
                    <a:pt x="267" y="6544"/>
                    <a:pt x="533" y="6544"/>
                  </a:cubicBezTo>
                  <a:cubicBezTo>
                    <a:pt x="837" y="6544"/>
                    <a:pt x="1066" y="5098"/>
                    <a:pt x="1066" y="3272"/>
                  </a:cubicBezTo>
                  <a:cubicBezTo>
                    <a:pt x="1066" y="1408"/>
                    <a:pt x="837" y="0"/>
                    <a:pt x="53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943987" y="2730489"/>
              <a:ext cx="172500" cy="393211"/>
            </a:xfrm>
            <a:custGeom>
              <a:rect b="b" l="l" r="r" t="t"/>
              <a:pathLst>
                <a:path extrusionOk="0" h="4078" w="1789">
                  <a:moveTo>
                    <a:pt x="1503" y="0"/>
                  </a:moveTo>
                  <a:cubicBezTo>
                    <a:pt x="1233" y="0"/>
                    <a:pt x="753" y="789"/>
                    <a:pt x="419" y="1904"/>
                  </a:cubicBezTo>
                  <a:cubicBezTo>
                    <a:pt x="76" y="3045"/>
                    <a:pt x="0" y="3996"/>
                    <a:pt x="266" y="4072"/>
                  </a:cubicBezTo>
                  <a:cubicBezTo>
                    <a:pt x="276" y="4075"/>
                    <a:pt x="286" y="4077"/>
                    <a:pt x="297" y="4077"/>
                  </a:cubicBezTo>
                  <a:cubicBezTo>
                    <a:pt x="539" y="4077"/>
                    <a:pt x="1042" y="3263"/>
                    <a:pt x="1370" y="2170"/>
                  </a:cubicBezTo>
                  <a:cubicBezTo>
                    <a:pt x="1750" y="1029"/>
                    <a:pt x="1788" y="78"/>
                    <a:pt x="1522" y="2"/>
                  </a:cubicBezTo>
                  <a:cubicBezTo>
                    <a:pt x="1516" y="1"/>
                    <a:pt x="1510" y="0"/>
                    <a:pt x="150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808225" y="3068062"/>
              <a:ext cx="311927" cy="267862"/>
            </a:xfrm>
            <a:custGeom>
              <a:rect b="b" l="l" r="r" t="t"/>
              <a:pathLst>
                <a:path extrusionOk="0" h="2778" w="3235">
                  <a:moveTo>
                    <a:pt x="1" y="1"/>
                  </a:moveTo>
                  <a:lnTo>
                    <a:pt x="1" y="1294"/>
                  </a:lnTo>
                  <a:cubicBezTo>
                    <a:pt x="1" y="2093"/>
                    <a:pt x="685" y="2778"/>
                    <a:pt x="1484" y="2778"/>
                  </a:cubicBezTo>
                  <a:lnTo>
                    <a:pt x="1789" y="2778"/>
                  </a:lnTo>
                  <a:cubicBezTo>
                    <a:pt x="2588" y="2778"/>
                    <a:pt x="3234" y="2093"/>
                    <a:pt x="3234" y="1294"/>
                  </a:cubicBezTo>
                  <a:lnTo>
                    <a:pt x="3234"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31"/>
          <p:cNvGrpSpPr/>
          <p:nvPr/>
        </p:nvGrpSpPr>
        <p:grpSpPr>
          <a:xfrm flipH="1">
            <a:off x="372923" y="-82776"/>
            <a:ext cx="680606" cy="1032016"/>
            <a:chOff x="2410742" y="-82770"/>
            <a:chExt cx="607846" cy="921690"/>
          </a:xfrm>
        </p:grpSpPr>
        <p:sp>
          <p:nvSpPr>
            <p:cNvPr id="327" name="Google Shape;327;p31"/>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30" name="Shape 330"/>
        <p:cNvGrpSpPr/>
        <p:nvPr/>
      </p:nvGrpSpPr>
      <p:grpSpPr>
        <a:xfrm>
          <a:off x="0" y="0"/>
          <a:ext cx="0" cy="0"/>
          <a:chOff x="0" y="0"/>
          <a:chExt cx="0" cy="0"/>
        </a:xfrm>
      </p:grpSpPr>
      <p:cxnSp>
        <p:nvCxnSpPr>
          <p:cNvPr id="331" name="Google Shape;331;p32"/>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sp>
        <p:nvSpPr>
          <p:cNvPr id="332" name="Google Shape;332;p32"/>
          <p:cNvSpPr txBox="1"/>
          <p:nvPr>
            <p:ph type="title"/>
          </p:nvPr>
        </p:nvSpPr>
        <p:spPr>
          <a:xfrm>
            <a:off x="5432149" y="1570950"/>
            <a:ext cx="25125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3" name="Google Shape;333;p32"/>
          <p:cNvSpPr txBox="1"/>
          <p:nvPr>
            <p:ph idx="1" type="subTitle"/>
          </p:nvPr>
        </p:nvSpPr>
        <p:spPr>
          <a:xfrm>
            <a:off x="5432275" y="2631750"/>
            <a:ext cx="2512500" cy="940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34" name="Google Shape;334;p32"/>
          <p:cNvGrpSpPr/>
          <p:nvPr/>
        </p:nvGrpSpPr>
        <p:grpSpPr>
          <a:xfrm>
            <a:off x="-219327" y="1396742"/>
            <a:ext cx="844317" cy="993504"/>
            <a:chOff x="-219327" y="1396742"/>
            <a:chExt cx="844317" cy="993504"/>
          </a:xfrm>
        </p:grpSpPr>
        <p:sp>
          <p:nvSpPr>
            <p:cNvPr id="335" name="Google Shape;335;p32"/>
            <p:cNvSpPr/>
            <p:nvPr/>
          </p:nvSpPr>
          <p:spPr>
            <a:xfrm>
              <a:off x="-219327" y="1396742"/>
              <a:ext cx="844317" cy="993504"/>
            </a:xfrm>
            <a:custGeom>
              <a:rect b="b" l="l" r="r" t="t"/>
              <a:pathLst>
                <a:path extrusionOk="0" h="10189" w="8659">
                  <a:moveTo>
                    <a:pt x="8567" y="92"/>
                  </a:moveTo>
                  <a:lnTo>
                    <a:pt x="8567" y="10066"/>
                  </a:lnTo>
                  <a:lnTo>
                    <a:pt x="122" y="10066"/>
                  </a:lnTo>
                  <a:lnTo>
                    <a:pt x="122" y="92"/>
                  </a:lnTo>
                  <a:close/>
                  <a:moveTo>
                    <a:pt x="31" y="0"/>
                  </a:moveTo>
                  <a:cubicBezTo>
                    <a:pt x="31" y="0"/>
                    <a:pt x="0" y="0"/>
                    <a:pt x="0" y="31"/>
                  </a:cubicBezTo>
                  <a:lnTo>
                    <a:pt x="0" y="10127"/>
                  </a:lnTo>
                  <a:cubicBezTo>
                    <a:pt x="0" y="10127"/>
                    <a:pt x="0" y="10189"/>
                    <a:pt x="31" y="10189"/>
                  </a:cubicBezTo>
                  <a:lnTo>
                    <a:pt x="8597" y="10189"/>
                  </a:lnTo>
                  <a:cubicBezTo>
                    <a:pt x="8659" y="10189"/>
                    <a:pt x="8659" y="10127"/>
                    <a:pt x="8659" y="10127"/>
                  </a:cubicBezTo>
                  <a:lnTo>
                    <a:pt x="8659" y="31"/>
                  </a:lnTo>
                  <a:cubicBezTo>
                    <a:pt x="8659" y="31"/>
                    <a:pt x="8659" y="0"/>
                    <a:pt x="8597" y="0"/>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129912" y="1501173"/>
              <a:ext cx="662466" cy="784643"/>
            </a:xfrm>
            <a:custGeom>
              <a:rect b="b" l="l" r="r" t="t"/>
              <a:pathLst>
                <a:path extrusionOk="0" h="8047" w="6794">
                  <a:moveTo>
                    <a:pt x="1" y="0"/>
                  </a:moveTo>
                  <a:lnTo>
                    <a:pt x="1" y="8047"/>
                  </a:lnTo>
                  <a:lnTo>
                    <a:pt x="6793" y="8047"/>
                  </a:lnTo>
                  <a:lnTo>
                    <a:pt x="679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32"/>
          <p:cNvGrpSpPr/>
          <p:nvPr/>
        </p:nvGrpSpPr>
        <p:grpSpPr>
          <a:xfrm flipH="1">
            <a:off x="8311148" y="3221197"/>
            <a:ext cx="1059383" cy="1785759"/>
            <a:chOff x="377933" y="3158382"/>
            <a:chExt cx="1070733" cy="1804891"/>
          </a:xfrm>
        </p:grpSpPr>
        <p:sp>
          <p:nvSpPr>
            <p:cNvPr id="338" name="Google Shape;338;p32"/>
            <p:cNvSpPr/>
            <p:nvPr/>
          </p:nvSpPr>
          <p:spPr>
            <a:xfrm>
              <a:off x="491571" y="3802587"/>
              <a:ext cx="843305" cy="94905"/>
            </a:xfrm>
            <a:custGeom>
              <a:rect b="b" l="l" r="r" t="t"/>
              <a:pathLst>
                <a:path extrusionOk="0" h="613" w="5447">
                  <a:moveTo>
                    <a:pt x="307" y="1"/>
                  </a:moveTo>
                  <a:cubicBezTo>
                    <a:pt x="154" y="1"/>
                    <a:pt x="1" y="123"/>
                    <a:pt x="1" y="307"/>
                  </a:cubicBezTo>
                  <a:cubicBezTo>
                    <a:pt x="1" y="460"/>
                    <a:pt x="154" y="613"/>
                    <a:pt x="307" y="613"/>
                  </a:cubicBezTo>
                  <a:lnTo>
                    <a:pt x="5141" y="613"/>
                  </a:lnTo>
                  <a:cubicBezTo>
                    <a:pt x="5294" y="613"/>
                    <a:pt x="5447" y="491"/>
                    <a:pt x="5447" y="307"/>
                  </a:cubicBezTo>
                  <a:cubicBezTo>
                    <a:pt x="5447" y="154"/>
                    <a:pt x="5355" y="1"/>
                    <a:pt x="51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870569" y="3845318"/>
              <a:ext cx="80661" cy="900123"/>
            </a:xfrm>
            <a:custGeom>
              <a:rect b="b" l="l" r="r" t="t"/>
              <a:pathLst>
                <a:path extrusionOk="0" h="5814" w="521">
                  <a:moveTo>
                    <a:pt x="0" y="0"/>
                  </a:moveTo>
                  <a:lnTo>
                    <a:pt x="0" y="5814"/>
                  </a:lnTo>
                  <a:lnTo>
                    <a:pt x="521" y="5814"/>
                  </a:lnTo>
                  <a:lnTo>
                    <a:pt x="5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899056" y="4715096"/>
              <a:ext cx="459506" cy="186713"/>
            </a:xfrm>
            <a:custGeom>
              <a:rect b="b" l="l" r="r" t="t"/>
              <a:pathLst>
                <a:path extrusionOk="0" h="1206" w="2968">
                  <a:moveTo>
                    <a:pt x="697" y="0"/>
                  </a:moveTo>
                  <a:cubicBezTo>
                    <a:pt x="448" y="0"/>
                    <a:pt x="234" y="30"/>
                    <a:pt x="61" y="73"/>
                  </a:cubicBezTo>
                  <a:cubicBezTo>
                    <a:pt x="31" y="196"/>
                    <a:pt x="31" y="257"/>
                    <a:pt x="0" y="379"/>
                  </a:cubicBezTo>
                  <a:cubicBezTo>
                    <a:pt x="122" y="333"/>
                    <a:pt x="329" y="295"/>
                    <a:pt x="597" y="295"/>
                  </a:cubicBezTo>
                  <a:cubicBezTo>
                    <a:pt x="864" y="295"/>
                    <a:pt x="1193" y="333"/>
                    <a:pt x="1560" y="440"/>
                  </a:cubicBezTo>
                  <a:cubicBezTo>
                    <a:pt x="2172" y="654"/>
                    <a:pt x="2601" y="1022"/>
                    <a:pt x="2754" y="1205"/>
                  </a:cubicBezTo>
                  <a:lnTo>
                    <a:pt x="2968" y="991"/>
                  </a:lnTo>
                  <a:cubicBezTo>
                    <a:pt x="2723" y="716"/>
                    <a:pt x="2295" y="379"/>
                    <a:pt x="1652" y="134"/>
                  </a:cubicBezTo>
                  <a:cubicBezTo>
                    <a:pt x="1297" y="37"/>
                    <a:pt x="975"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1259012" y="4773773"/>
              <a:ext cx="189655" cy="189500"/>
            </a:xfrm>
            <a:custGeom>
              <a:rect b="b" l="l" r="r" t="t"/>
              <a:pathLst>
                <a:path extrusionOk="0" h="1224" w="1225">
                  <a:moveTo>
                    <a:pt x="612" y="0"/>
                  </a:moveTo>
                  <a:cubicBezTo>
                    <a:pt x="276" y="0"/>
                    <a:pt x="0" y="275"/>
                    <a:pt x="0" y="612"/>
                  </a:cubicBezTo>
                  <a:cubicBezTo>
                    <a:pt x="0" y="949"/>
                    <a:pt x="276"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458440" y="4715096"/>
              <a:ext cx="450217" cy="186713"/>
            </a:xfrm>
            <a:custGeom>
              <a:rect b="b" l="l" r="r" t="t"/>
              <a:pathLst>
                <a:path extrusionOk="0" h="1206" w="2908">
                  <a:moveTo>
                    <a:pt x="2287" y="0"/>
                  </a:moveTo>
                  <a:cubicBezTo>
                    <a:pt x="2009" y="0"/>
                    <a:pt x="1686" y="37"/>
                    <a:pt x="1347" y="134"/>
                  </a:cubicBezTo>
                  <a:cubicBezTo>
                    <a:pt x="704" y="379"/>
                    <a:pt x="276" y="716"/>
                    <a:pt x="1" y="991"/>
                  </a:cubicBezTo>
                  <a:lnTo>
                    <a:pt x="245" y="1205"/>
                  </a:lnTo>
                  <a:cubicBezTo>
                    <a:pt x="460" y="960"/>
                    <a:pt x="888" y="654"/>
                    <a:pt x="1439" y="440"/>
                  </a:cubicBezTo>
                  <a:cubicBezTo>
                    <a:pt x="1730" y="343"/>
                    <a:pt x="2012" y="306"/>
                    <a:pt x="2263" y="306"/>
                  </a:cubicBezTo>
                  <a:cubicBezTo>
                    <a:pt x="2488" y="306"/>
                    <a:pt x="2687" y="336"/>
                    <a:pt x="2846" y="379"/>
                  </a:cubicBezTo>
                  <a:lnTo>
                    <a:pt x="2907" y="73"/>
                  </a:lnTo>
                  <a:cubicBezTo>
                    <a:pt x="2748" y="30"/>
                    <a:pt x="2535" y="0"/>
                    <a:pt x="2287"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377933" y="4773773"/>
              <a:ext cx="189654" cy="189500"/>
            </a:xfrm>
            <a:custGeom>
              <a:rect b="b" l="l" r="r" t="t"/>
              <a:pathLst>
                <a:path extrusionOk="0" h="1224" w="1225">
                  <a:moveTo>
                    <a:pt x="612" y="0"/>
                  </a:moveTo>
                  <a:cubicBezTo>
                    <a:pt x="245" y="0"/>
                    <a:pt x="0" y="275"/>
                    <a:pt x="0" y="612"/>
                  </a:cubicBezTo>
                  <a:cubicBezTo>
                    <a:pt x="0" y="949"/>
                    <a:pt x="276"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804306" y="4773773"/>
              <a:ext cx="189500" cy="189500"/>
            </a:xfrm>
            <a:custGeom>
              <a:rect b="b" l="l" r="r" t="t"/>
              <a:pathLst>
                <a:path extrusionOk="0" h="1224" w="1224">
                  <a:moveTo>
                    <a:pt x="612" y="0"/>
                  </a:moveTo>
                  <a:cubicBezTo>
                    <a:pt x="245" y="0"/>
                    <a:pt x="0" y="275"/>
                    <a:pt x="0" y="612"/>
                  </a:cubicBezTo>
                  <a:cubicBezTo>
                    <a:pt x="0" y="949"/>
                    <a:pt x="275"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444196" y="3158382"/>
              <a:ext cx="672848" cy="464460"/>
            </a:xfrm>
            <a:custGeom>
              <a:rect b="b" l="l" r="r" t="t"/>
              <a:pathLst>
                <a:path extrusionOk="0" h="3000" w="4346">
                  <a:moveTo>
                    <a:pt x="949" y="338"/>
                  </a:moveTo>
                  <a:cubicBezTo>
                    <a:pt x="1102" y="338"/>
                    <a:pt x="1225" y="460"/>
                    <a:pt x="1225" y="613"/>
                  </a:cubicBezTo>
                  <a:cubicBezTo>
                    <a:pt x="1225" y="766"/>
                    <a:pt x="1102" y="858"/>
                    <a:pt x="949" y="858"/>
                  </a:cubicBezTo>
                  <a:cubicBezTo>
                    <a:pt x="796" y="858"/>
                    <a:pt x="674" y="735"/>
                    <a:pt x="674" y="613"/>
                  </a:cubicBezTo>
                  <a:cubicBezTo>
                    <a:pt x="674" y="460"/>
                    <a:pt x="796" y="338"/>
                    <a:pt x="949" y="338"/>
                  </a:cubicBezTo>
                  <a:close/>
                  <a:moveTo>
                    <a:pt x="2173" y="338"/>
                  </a:moveTo>
                  <a:cubicBezTo>
                    <a:pt x="2326" y="338"/>
                    <a:pt x="2418" y="460"/>
                    <a:pt x="2418" y="582"/>
                  </a:cubicBezTo>
                  <a:cubicBezTo>
                    <a:pt x="2418" y="735"/>
                    <a:pt x="2326" y="858"/>
                    <a:pt x="2173" y="858"/>
                  </a:cubicBezTo>
                  <a:cubicBezTo>
                    <a:pt x="2020" y="858"/>
                    <a:pt x="1898" y="735"/>
                    <a:pt x="1898" y="582"/>
                  </a:cubicBezTo>
                  <a:cubicBezTo>
                    <a:pt x="1898" y="460"/>
                    <a:pt x="2020" y="338"/>
                    <a:pt x="2173" y="338"/>
                  </a:cubicBezTo>
                  <a:close/>
                  <a:moveTo>
                    <a:pt x="3397" y="338"/>
                  </a:moveTo>
                  <a:cubicBezTo>
                    <a:pt x="3550" y="338"/>
                    <a:pt x="3642" y="460"/>
                    <a:pt x="3642" y="613"/>
                  </a:cubicBezTo>
                  <a:cubicBezTo>
                    <a:pt x="3611" y="766"/>
                    <a:pt x="3519" y="858"/>
                    <a:pt x="3397" y="858"/>
                  </a:cubicBezTo>
                  <a:cubicBezTo>
                    <a:pt x="3244" y="858"/>
                    <a:pt x="3122" y="735"/>
                    <a:pt x="3122" y="613"/>
                  </a:cubicBezTo>
                  <a:cubicBezTo>
                    <a:pt x="3122" y="460"/>
                    <a:pt x="3244" y="338"/>
                    <a:pt x="3397" y="338"/>
                  </a:cubicBezTo>
                  <a:close/>
                  <a:moveTo>
                    <a:pt x="949" y="1225"/>
                  </a:moveTo>
                  <a:cubicBezTo>
                    <a:pt x="1102" y="1225"/>
                    <a:pt x="1225" y="1317"/>
                    <a:pt x="1225" y="1470"/>
                  </a:cubicBezTo>
                  <a:cubicBezTo>
                    <a:pt x="1225" y="1623"/>
                    <a:pt x="1102" y="1745"/>
                    <a:pt x="949" y="1745"/>
                  </a:cubicBezTo>
                  <a:cubicBezTo>
                    <a:pt x="796" y="1745"/>
                    <a:pt x="674" y="1623"/>
                    <a:pt x="674" y="1470"/>
                  </a:cubicBezTo>
                  <a:cubicBezTo>
                    <a:pt x="674" y="1317"/>
                    <a:pt x="796" y="1225"/>
                    <a:pt x="949" y="1225"/>
                  </a:cubicBezTo>
                  <a:close/>
                  <a:moveTo>
                    <a:pt x="3397" y="1225"/>
                  </a:moveTo>
                  <a:cubicBezTo>
                    <a:pt x="3550" y="1225"/>
                    <a:pt x="3642" y="1317"/>
                    <a:pt x="3642" y="1470"/>
                  </a:cubicBezTo>
                  <a:cubicBezTo>
                    <a:pt x="3611" y="1623"/>
                    <a:pt x="3519" y="1745"/>
                    <a:pt x="3397" y="1745"/>
                  </a:cubicBezTo>
                  <a:cubicBezTo>
                    <a:pt x="3244" y="1745"/>
                    <a:pt x="3122" y="1623"/>
                    <a:pt x="3122" y="1470"/>
                  </a:cubicBezTo>
                  <a:cubicBezTo>
                    <a:pt x="3122" y="1317"/>
                    <a:pt x="3244" y="1225"/>
                    <a:pt x="3397" y="1225"/>
                  </a:cubicBezTo>
                  <a:close/>
                  <a:moveTo>
                    <a:pt x="2173" y="1255"/>
                  </a:moveTo>
                  <a:cubicBezTo>
                    <a:pt x="2326" y="1255"/>
                    <a:pt x="2418" y="1378"/>
                    <a:pt x="2418" y="1500"/>
                  </a:cubicBezTo>
                  <a:cubicBezTo>
                    <a:pt x="2418" y="1653"/>
                    <a:pt x="2326" y="1776"/>
                    <a:pt x="2173" y="1776"/>
                  </a:cubicBezTo>
                  <a:cubicBezTo>
                    <a:pt x="2020" y="1776"/>
                    <a:pt x="1898" y="1653"/>
                    <a:pt x="1898" y="1500"/>
                  </a:cubicBezTo>
                  <a:cubicBezTo>
                    <a:pt x="1898" y="1378"/>
                    <a:pt x="2020" y="1255"/>
                    <a:pt x="2173" y="1255"/>
                  </a:cubicBezTo>
                  <a:close/>
                  <a:moveTo>
                    <a:pt x="949" y="2204"/>
                  </a:moveTo>
                  <a:cubicBezTo>
                    <a:pt x="1102" y="2204"/>
                    <a:pt x="1225" y="2326"/>
                    <a:pt x="1225" y="2479"/>
                  </a:cubicBezTo>
                  <a:cubicBezTo>
                    <a:pt x="1225" y="2632"/>
                    <a:pt x="1102" y="2755"/>
                    <a:pt x="949" y="2755"/>
                  </a:cubicBezTo>
                  <a:cubicBezTo>
                    <a:pt x="796" y="2755"/>
                    <a:pt x="674" y="2632"/>
                    <a:pt x="674" y="2479"/>
                  </a:cubicBezTo>
                  <a:cubicBezTo>
                    <a:pt x="674" y="2326"/>
                    <a:pt x="796" y="2204"/>
                    <a:pt x="949" y="2204"/>
                  </a:cubicBezTo>
                  <a:close/>
                  <a:moveTo>
                    <a:pt x="2173" y="2204"/>
                  </a:moveTo>
                  <a:cubicBezTo>
                    <a:pt x="2326" y="2204"/>
                    <a:pt x="2418" y="2326"/>
                    <a:pt x="2418" y="2479"/>
                  </a:cubicBezTo>
                  <a:cubicBezTo>
                    <a:pt x="2387" y="2632"/>
                    <a:pt x="2296" y="2755"/>
                    <a:pt x="2173" y="2755"/>
                  </a:cubicBezTo>
                  <a:cubicBezTo>
                    <a:pt x="2020" y="2755"/>
                    <a:pt x="1898" y="2632"/>
                    <a:pt x="1898" y="2479"/>
                  </a:cubicBezTo>
                  <a:cubicBezTo>
                    <a:pt x="1898" y="2326"/>
                    <a:pt x="2020" y="2204"/>
                    <a:pt x="2173" y="2204"/>
                  </a:cubicBezTo>
                  <a:close/>
                  <a:moveTo>
                    <a:pt x="3397" y="2204"/>
                  </a:moveTo>
                  <a:cubicBezTo>
                    <a:pt x="3550" y="2204"/>
                    <a:pt x="3642" y="2326"/>
                    <a:pt x="3642" y="2479"/>
                  </a:cubicBezTo>
                  <a:cubicBezTo>
                    <a:pt x="3611" y="2632"/>
                    <a:pt x="3519" y="2755"/>
                    <a:pt x="3397" y="2755"/>
                  </a:cubicBezTo>
                  <a:cubicBezTo>
                    <a:pt x="3244" y="2755"/>
                    <a:pt x="3122" y="2632"/>
                    <a:pt x="3122" y="2479"/>
                  </a:cubicBezTo>
                  <a:cubicBezTo>
                    <a:pt x="3122" y="2326"/>
                    <a:pt x="3244" y="2204"/>
                    <a:pt x="3397" y="2204"/>
                  </a:cubicBezTo>
                  <a:close/>
                  <a:moveTo>
                    <a:pt x="337" y="1"/>
                  </a:moveTo>
                  <a:cubicBezTo>
                    <a:pt x="123" y="1"/>
                    <a:pt x="1" y="154"/>
                    <a:pt x="1" y="338"/>
                  </a:cubicBezTo>
                  <a:lnTo>
                    <a:pt x="1" y="2663"/>
                  </a:lnTo>
                  <a:cubicBezTo>
                    <a:pt x="1" y="2846"/>
                    <a:pt x="123" y="2999"/>
                    <a:pt x="337" y="2999"/>
                  </a:cubicBezTo>
                  <a:lnTo>
                    <a:pt x="3948" y="2999"/>
                  </a:lnTo>
                  <a:cubicBezTo>
                    <a:pt x="4162" y="2999"/>
                    <a:pt x="4315" y="2846"/>
                    <a:pt x="4315" y="2663"/>
                  </a:cubicBezTo>
                  <a:lnTo>
                    <a:pt x="4315" y="338"/>
                  </a:lnTo>
                  <a:cubicBezTo>
                    <a:pt x="4345" y="185"/>
                    <a:pt x="4192" y="1"/>
                    <a:pt x="3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790063" y="3584756"/>
              <a:ext cx="52174" cy="265361"/>
            </a:xfrm>
            <a:custGeom>
              <a:rect b="b" l="l" r="r" t="t"/>
              <a:pathLst>
                <a:path extrusionOk="0" h="1714" w="337">
                  <a:moveTo>
                    <a:pt x="0" y="1"/>
                  </a:moveTo>
                  <a:lnTo>
                    <a:pt x="0" y="1714"/>
                  </a:lnTo>
                  <a:lnTo>
                    <a:pt x="337" y="1714"/>
                  </a:lnTo>
                  <a:lnTo>
                    <a:pt x="3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32"/>
          <p:cNvGrpSpPr/>
          <p:nvPr/>
        </p:nvGrpSpPr>
        <p:grpSpPr>
          <a:xfrm>
            <a:off x="123015" y="3796420"/>
            <a:ext cx="524680" cy="1210522"/>
            <a:chOff x="5684857" y="5061040"/>
            <a:chExt cx="229228" cy="528843"/>
          </a:xfrm>
        </p:grpSpPr>
        <p:sp>
          <p:nvSpPr>
            <p:cNvPr id="348" name="Google Shape;348;p32"/>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32"/>
          <p:cNvGrpSpPr/>
          <p:nvPr/>
        </p:nvGrpSpPr>
        <p:grpSpPr>
          <a:xfrm>
            <a:off x="8208849" y="-424250"/>
            <a:ext cx="443845" cy="1484311"/>
            <a:chOff x="4966193" y="4585884"/>
            <a:chExt cx="103904" cy="347451"/>
          </a:xfrm>
        </p:grpSpPr>
        <p:sp>
          <p:nvSpPr>
            <p:cNvPr id="354" name="Google Shape;354;p32"/>
            <p:cNvSpPr/>
            <p:nvPr/>
          </p:nvSpPr>
          <p:spPr>
            <a:xfrm>
              <a:off x="4966193" y="4836611"/>
              <a:ext cx="103904" cy="96724"/>
            </a:xfrm>
            <a:custGeom>
              <a:rect b="b" l="l" r="r" t="t"/>
              <a:pathLst>
                <a:path extrusionOk="0" h="2479" w="2663">
                  <a:moveTo>
                    <a:pt x="1347" y="0"/>
                  </a:moveTo>
                  <a:cubicBezTo>
                    <a:pt x="613" y="0"/>
                    <a:pt x="1" y="612"/>
                    <a:pt x="1" y="1346"/>
                  </a:cubicBezTo>
                  <a:lnTo>
                    <a:pt x="1" y="2478"/>
                  </a:lnTo>
                  <a:lnTo>
                    <a:pt x="2663" y="2478"/>
                  </a:lnTo>
                  <a:lnTo>
                    <a:pt x="2663" y="1346"/>
                  </a:lnTo>
                  <a:cubicBezTo>
                    <a:pt x="2663" y="612"/>
                    <a:pt x="2051" y="0"/>
                    <a:pt x="1347"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4996042" y="4829432"/>
              <a:ext cx="41827" cy="14358"/>
            </a:xfrm>
            <a:custGeom>
              <a:rect b="b" l="l" r="r" t="t"/>
              <a:pathLst>
                <a:path extrusionOk="0" h="368" w="1072">
                  <a:moveTo>
                    <a:pt x="1" y="0"/>
                  </a:moveTo>
                  <a:lnTo>
                    <a:pt x="1" y="368"/>
                  </a:lnTo>
                  <a:lnTo>
                    <a:pt x="1072" y="368"/>
                  </a:lnTo>
                  <a:lnTo>
                    <a:pt x="1072" y="0"/>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5015161" y="4585884"/>
              <a:ext cx="4799" cy="243544"/>
            </a:xfrm>
            <a:custGeom>
              <a:rect b="b" l="l" r="r" t="t"/>
              <a:pathLst>
                <a:path extrusionOk="0" h="6396" w="123">
                  <a:moveTo>
                    <a:pt x="31" y="1"/>
                  </a:moveTo>
                  <a:cubicBezTo>
                    <a:pt x="31" y="1"/>
                    <a:pt x="0" y="1"/>
                    <a:pt x="0" y="32"/>
                  </a:cubicBezTo>
                  <a:lnTo>
                    <a:pt x="0" y="6365"/>
                  </a:lnTo>
                  <a:cubicBezTo>
                    <a:pt x="0" y="6365"/>
                    <a:pt x="0" y="6395"/>
                    <a:pt x="31" y="6395"/>
                  </a:cubicBezTo>
                  <a:cubicBezTo>
                    <a:pt x="92" y="6395"/>
                    <a:pt x="123" y="6395"/>
                    <a:pt x="92" y="6365"/>
                  </a:cubicBezTo>
                  <a:lnTo>
                    <a:pt x="92" y="32"/>
                  </a:lnTo>
                  <a:cubicBezTo>
                    <a:pt x="92" y="32"/>
                    <a:pt x="92"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SECTION_TITLE_AND_DESCRIPTION_1_1">
    <p:spTree>
      <p:nvGrpSpPr>
        <p:cNvPr id="357" name="Shape 357"/>
        <p:cNvGrpSpPr/>
        <p:nvPr/>
      </p:nvGrpSpPr>
      <p:grpSpPr>
        <a:xfrm>
          <a:off x="0" y="0"/>
          <a:ext cx="0" cy="0"/>
          <a:chOff x="0" y="0"/>
          <a:chExt cx="0" cy="0"/>
        </a:xfrm>
      </p:grpSpPr>
      <p:sp>
        <p:nvSpPr>
          <p:cNvPr id="358" name="Google Shape;358;p33"/>
          <p:cNvSpPr txBox="1"/>
          <p:nvPr>
            <p:ph idx="1" type="subTitle"/>
          </p:nvPr>
        </p:nvSpPr>
        <p:spPr>
          <a:xfrm>
            <a:off x="2162100" y="2084138"/>
            <a:ext cx="4819800" cy="144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b="0" sz="1600">
                <a:solidFill>
                  <a:srgbClr val="262724"/>
                </a:solidFill>
                <a:latin typeface="Arimo"/>
                <a:ea typeface="Arimo"/>
                <a:cs typeface="Arimo"/>
                <a:sym typeface="Arimo"/>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9" name="Google Shape;359;p33"/>
          <p:cNvSpPr txBox="1"/>
          <p:nvPr>
            <p:ph type="title"/>
          </p:nvPr>
        </p:nvSpPr>
        <p:spPr>
          <a:xfrm>
            <a:off x="2162100" y="1613950"/>
            <a:ext cx="4819800" cy="53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0" name="Google Shape;360;p33"/>
          <p:cNvSpPr/>
          <p:nvPr/>
        </p:nvSpPr>
        <p:spPr>
          <a:xfrm>
            <a:off x="-930100" y="958450"/>
            <a:ext cx="3311175" cy="3840900"/>
          </a:xfrm>
          <a:custGeom>
            <a:rect b="b" l="l" r="r" t="t"/>
            <a:pathLst>
              <a:path extrusionOk="0" h="153636" w="132447">
                <a:moveTo>
                  <a:pt x="73158" y="0"/>
                </a:moveTo>
                <a:lnTo>
                  <a:pt x="56775" y="0"/>
                </a:lnTo>
                <a:lnTo>
                  <a:pt x="0" y="153264"/>
                </a:lnTo>
                <a:lnTo>
                  <a:pt x="131331" y="152892"/>
                </a:lnTo>
                <a:lnTo>
                  <a:pt x="132447" y="153636"/>
                </a:lnTo>
                <a:close/>
              </a:path>
            </a:pathLst>
          </a:custGeom>
          <a:solidFill>
            <a:srgbClr val="FFFFFF">
              <a:alpha val="45570"/>
            </a:srgbClr>
          </a:solidFill>
          <a:ln>
            <a:noFill/>
          </a:ln>
        </p:spPr>
      </p:sp>
      <p:grpSp>
        <p:nvGrpSpPr>
          <p:cNvPr id="361" name="Google Shape;361;p33"/>
          <p:cNvGrpSpPr/>
          <p:nvPr/>
        </p:nvGrpSpPr>
        <p:grpSpPr>
          <a:xfrm flipH="1">
            <a:off x="368548" y="-1"/>
            <a:ext cx="680606" cy="1032016"/>
            <a:chOff x="2410742" y="-82770"/>
            <a:chExt cx="607846" cy="921690"/>
          </a:xfrm>
        </p:grpSpPr>
        <p:sp>
          <p:nvSpPr>
            <p:cNvPr id="362" name="Google Shape;362;p33"/>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5" name="Google Shape;365;p33"/>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366" name="Google Shape;366;p33"/>
          <p:cNvGrpSpPr/>
          <p:nvPr/>
        </p:nvGrpSpPr>
        <p:grpSpPr>
          <a:xfrm>
            <a:off x="-232302" y="2455493"/>
            <a:ext cx="1746135" cy="2424907"/>
            <a:chOff x="-232302" y="2455493"/>
            <a:chExt cx="1746135" cy="2424907"/>
          </a:xfrm>
        </p:grpSpPr>
        <p:grpSp>
          <p:nvGrpSpPr>
            <p:cNvPr id="367" name="Google Shape;367;p33"/>
            <p:cNvGrpSpPr/>
            <p:nvPr/>
          </p:nvGrpSpPr>
          <p:grpSpPr>
            <a:xfrm>
              <a:off x="-232302" y="3335894"/>
              <a:ext cx="1746135" cy="1544506"/>
              <a:chOff x="-2027427" y="3323219"/>
              <a:chExt cx="1746135" cy="1544506"/>
            </a:xfrm>
          </p:grpSpPr>
          <p:sp>
            <p:nvSpPr>
              <p:cNvPr id="368" name="Google Shape;368;p33"/>
              <p:cNvSpPr/>
              <p:nvPr/>
            </p:nvSpPr>
            <p:spPr>
              <a:xfrm>
                <a:off x="-1986238" y="3355272"/>
                <a:ext cx="1668250" cy="1512453"/>
              </a:xfrm>
              <a:custGeom>
                <a:rect b="b" l="l" r="r" t="t"/>
                <a:pathLst>
                  <a:path extrusionOk="0" h="10098" w="11138">
                    <a:moveTo>
                      <a:pt x="1" y="1"/>
                    </a:moveTo>
                    <a:lnTo>
                      <a:pt x="1" y="10097"/>
                    </a:lnTo>
                    <a:lnTo>
                      <a:pt x="11138" y="10097"/>
                    </a:lnTo>
                    <a:lnTo>
                      <a:pt x="11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1926626" y="3401104"/>
                <a:ext cx="1553668" cy="279635"/>
              </a:xfrm>
              <a:custGeom>
                <a:rect b="b" l="l" r="r" t="t"/>
                <a:pathLst>
                  <a:path extrusionOk="0" h="1867" w="10373">
                    <a:moveTo>
                      <a:pt x="31" y="0"/>
                    </a:moveTo>
                    <a:cubicBezTo>
                      <a:pt x="31" y="0"/>
                      <a:pt x="1" y="0"/>
                      <a:pt x="1" y="31"/>
                    </a:cubicBezTo>
                    <a:lnTo>
                      <a:pt x="1" y="1836"/>
                    </a:lnTo>
                    <a:cubicBezTo>
                      <a:pt x="1" y="1836"/>
                      <a:pt x="1" y="1867"/>
                      <a:pt x="31" y="1867"/>
                    </a:cubicBezTo>
                    <a:lnTo>
                      <a:pt x="10311" y="1867"/>
                    </a:lnTo>
                    <a:cubicBezTo>
                      <a:pt x="10311" y="1867"/>
                      <a:pt x="10373" y="1836"/>
                      <a:pt x="10311" y="1836"/>
                    </a:cubicBezTo>
                    <a:lnTo>
                      <a:pt x="10311" y="31"/>
                    </a:lnTo>
                    <a:cubicBezTo>
                      <a:pt x="10311" y="31"/>
                      <a:pt x="10311" y="0"/>
                      <a:pt x="10281" y="0"/>
                    </a:cubicBezTo>
                    <a:lnTo>
                      <a:pt x="6609" y="0"/>
                    </a:lnTo>
                    <a:cubicBezTo>
                      <a:pt x="6609" y="0"/>
                      <a:pt x="6579" y="0"/>
                      <a:pt x="6579" y="31"/>
                    </a:cubicBezTo>
                    <a:cubicBezTo>
                      <a:pt x="6579" y="31"/>
                      <a:pt x="6579" y="62"/>
                      <a:pt x="6609" y="62"/>
                    </a:cubicBezTo>
                    <a:lnTo>
                      <a:pt x="10250" y="62"/>
                    </a:lnTo>
                    <a:lnTo>
                      <a:pt x="10250" y="1744"/>
                    </a:lnTo>
                    <a:lnTo>
                      <a:pt x="62" y="1744"/>
                    </a:lnTo>
                    <a:lnTo>
                      <a:pt x="62" y="62"/>
                    </a:lnTo>
                    <a:lnTo>
                      <a:pt x="3703" y="62"/>
                    </a:lnTo>
                    <a:cubicBezTo>
                      <a:pt x="3703" y="62"/>
                      <a:pt x="3733" y="6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1372144" y="3396461"/>
                <a:ext cx="458477" cy="73541"/>
              </a:xfrm>
              <a:custGeom>
                <a:rect b="b" l="l" r="r" t="t"/>
                <a:pathLst>
                  <a:path extrusionOk="0" h="491" w="3061">
                    <a:moveTo>
                      <a:pt x="31" y="1"/>
                    </a:moveTo>
                    <a:cubicBezTo>
                      <a:pt x="1" y="31"/>
                      <a:pt x="1" y="31"/>
                      <a:pt x="1" y="62"/>
                    </a:cubicBezTo>
                    <a:cubicBezTo>
                      <a:pt x="31" y="184"/>
                      <a:pt x="123" y="337"/>
                      <a:pt x="154" y="460"/>
                    </a:cubicBezTo>
                    <a:cubicBezTo>
                      <a:pt x="154" y="490"/>
                      <a:pt x="184" y="490"/>
                      <a:pt x="184" y="490"/>
                    </a:cubicBezTo>
                    <a:lnTo>
                      <a:pt x="2724" y="490"/>
                    </a:lnTo>
                    <a:cubicBezTo>
                      <a:pt x="2724" y="490"/>
                      <a:pt x="2754" y="490"/>
                      <a:pt x="2877" y="460"/>
                    </a:cubicBezTo>
                    <a:lnTo>
                      <a:pt x="3060" y="62"/>
                    </a:lnTo>
                    <a:cubicBezTo>
                      <a:pt x="3060" y="31"/>
                      <a:pt x="3060" y="1"/>
                      <a:pt x="3030" y="1"/>
                    </a:cubicBezTo>
                    <a:cubicBezTo>
                      <a:pt x="2968" y="1"/>
                      <a:pt x="2938" y="1"/>
                      <a:pt x="2938" y="31"/>
                    </a:cubicBezTo>
                    <a:lnTo>
                      <a:pt x="2754" y="399"/>
                    </a:lnTo>
                    <a:lnTo>
                      <a:pt x="276" y="399"/>
                    </a:lnTo>
                    <a:cubicBezTo>
                      <a:pt x="245" y="246"/>
                      <a:pt x="154" y="154"/>
                      <a:pt x="123" y="31"/>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1926626" y="3685234"/>
                <a:ext cx="1553668" cy="284278"/>
              </a:xfrm>
              <a:custGeom>
                <a:rect b="b" l="l" r="r" t="t"/>
                <a:pathLst>
                  <a:path extrusionOk="0" h="1898" w="10373">
                    <a:moveTo>
                      <a:pt x="31" y="0"/>
                    </a:moveTo>
                    <a:cubicBezTo>
                      <a:pt x="31" y="0"/>
                      <a:pt x="1" y="0"/>
                      <a:pt x="1" y="62"/>
                    </a:cubicBezTo>
                    <a:lnTo>
                      <a:pt x="1" y="1836"/>
                    </a:lnTo>
                    <a:cubicBezTo>
                      <a:pt x="1" y="1836"/>
                      <a:pt x="1" y="1897"/>
                      <a:pt x="31" y="1897"/>
                    </a:cubicBezTo>
                    <a:lnTo>
                      <a:pt x="10311" y="1897"/>
                    </a:lnTo>
                    <a:cubicBezTo>
                      <a:pt x="10311" y="1897"/>
                      <a:pt x="10373" y="1836"/>
                      <a:pt x="10311" y="1836"/>
                    </a:cubicBezTo>
                    <a:lnTo>
                      <a:pt x="10311" y="62"/>
                    </a:lnTo>
                    <a:cubicBezTo>
                      <a:pt x="10311" y="62"/>
                      <a:pt x="10311" y="0"/>
                      <a:pt x="10281" y="0"/>
                    </a:cubicBezTo>
                    <a:lnTo>
                      <a:pt x="6609" y="0"/>
                    </a:lnTo>
                    <a:cubicBezTo>
                      <a:pt x="6609" y="0"/>
                      <a:pt x="6579" y="0"/>
                      <a:pt x="6579" y="62"/>
                    </a:cubicBezTo>
                    <a:cubicBezTo>
                      <a:pt x="6579" y="62"/>
                      <a:pt x="6579" y="92"/>
                      <a:pt x="6609" y="92"/>
                    </a:cubicBezTo>
                    <a:lnTo>
                      <a:pt x="10250" y="92"/>
                    </a:lnTo>
                    <a:lnTo>
                      <a:pt x="10250" y="1775"/>
                    </a:lnTo>
                    <a:lnTo>
                      <a:pt x="62" y="1775"/>
                    </a:lnTo>
                    <a:lnTo>
                      <a:pt x="62" y="92"/>
                    </a:lnTo>
                    <a:lnTo>
                      <a:pt x="3703" y="92"/>
                    </a:lnTo>
                    <a:cubicBezTo>
                      <a:pt x="3703" y="92"/>
                      <a:pt x="3733" y="92"/>
                      <a:pt x="3733" y="62"/>
                    </a:cubicBezTo>
                    <a:cubicBezTo>
                      <a:pt x="3733" y="62"/>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1372144" y="3685234"/>
                <a:ext cx="458477" cy="78034"/>
              </a:xfrm>
              <a:custGeom>
                <a:rect b="b" l="l" r="r" t="t"/>
                <a:pathLst>
                  <a:path extrusionOk="0" h="521" w="3061">
                    <a:moveTo>
                      <a:pt x="31" y="0"/>
                    </a:moveTo>
                    <a:cubicBezTo>
                      <a:pt x="1" y="62"/>
                      <a:pt x="1" y="62"/>
                      <a:pt x="1" y="92"/>
                    </a:cubicBezTo>
                    <a:cubicBezTo>
                      <a:pt x="31" y="215"/>
                      <a:pt x="123" y="368"/>
                      <a:pt x="154" y="459"/>
                    </a:cubicBezTo>
                    <a:cubicBezTo>
                      <a:pt x="154" y="521"/>
                      <a:pt x="184" y="521"/>
                      <a:pt x="184" y="521"/>
                    </a:cubicBezTo>
                    <a:lnTo>
                      <a:pt x="2724" y="521"/>
                    </a:lnTo>
                    <a:cubicBezTo>
                      <a:pt x="2724" y="521"/>
                      <a:pt x="2754" y="459"/>
                      <a:pt x="2877" y="459"/>
                    </a:cubicBezTo>
                    <a:lnTo>
                      <a:pt x="3060" y="92"/>
                    </a:lnTo>
                    <a:cubicBezTo>
                      <a:pt x="3060" y="62"/>
                      <a:pt x="3060" y="0"/>
                      <a:pt x="3030" y="0"/>
                    </a:cubicBezTo>
                    <a:cubicBezTo>
                      <a:pt x="2968" y="0"/>
                      <a:pt x="2938" y="0"/>
                      <a:pt x="2938" y="62"/>
                    </a:cubicBezTo>
                    <a:lnTo>
                      <a:pt x="2754" y="429"/>
                    </a:lnTo>
                    <a:lnTo>
                      <a:pt x="276" y="429"/>
                    </a:lnTo>
                    <a:cubicBezTo>
                      <a:pt x="245" y="276"/>
                      <a:pt x="154" y="153"/>
                      <a:pt x="123" y="62"/>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a:off x="-1926626" y="3973857"/>
                <a:ext cx="1553668" cy="279784"/>
              </a:xfrm>
              <a:custGeom>
                <a:rect b="b" l="l" r="r" t="t"/>
                <a:pathLst>
                  <a:path extrusionOk="0" h="1868" w="10373">
                    <a:moveTo>
                      <a:pt x="31" y="1"/>
                    </a:moveTo>
                    <a:cubicBezTo>
                      <a:pt x="31" y="1"/>
                      <a:pt x="1" y="1"/>
                      <a:pt x="1" y="32"/>
                    </a:cubicBezTo>
                    <a:lnTo>
                      <a:pt x="1" y="1837"/>
                    </a:lnTo>
                    <a:cubicBezTo>
                      <a:pt x="1" y="1837"/>
                      <a:pt x="1" y="1867"/>
                      <a:pt x="31" y="1867"/>
                    </a:cubicBezTo>
                    <a:lnTo>
                      <a:pt x="10311" y="1867"/>
                    </a:lnTo>
                    <a:cubicBezTo>
                      <a:pt x="10311" y="1867"/>
                      <a:pt x="10373" y="1867"/>
                      <a:pt x="10311" y="1837"/>
                    </a:cubicBezTo>
                    <a:lnTo>
                      <a:pt x="10311" y="32"/>
                    </a:lnTo>
                    <a:cubicBezTo>
                      <a:pt x="10311" y="32"/>
                      <a:pt x="10311" y="1"/>
                      <a:pt x="10281" y="1"/>
                    </a:cubicBezTo>
                    <a:lnTo>
                      <a:pt x="6609" y="1"/>
                    </a:lnTo>
                    <a:cubicBezTo>
                      <a:pt x="6609" y="1"/>
                      <a:pt x="6579" y="1"/>
                      <a:pt x="6579" y="32"/>
                    </a:cubicBezTo>
                    <a:cubicBezTo>
                      <a:pt x="6579" y="32"/>
                      <a:pt x="6579" y="62"/>
                      <a:pt x="6609" y="62"/>
                    </a:cubicBezTo>
                    <a:lnTo>
                      <a:pt x="10250" y="62"/>
                    </a:lnTo>
                    <a:lnTo>
                      <a:pt x="10250" y="1745"/>
                    </a:lnTo>
                    <a:lnTo>
                      <a:pt x="62" y="1745"/>
                    </a:lnTo>
                    <a:lnTo>
                      <a:pt x="62" y="62"/>
                    </a:lnTo>
                    <a:lnTo>
                      <a:pt x="3703" y="62"/>
                    </a:lnTo>
                    <a:cubicBezTo>
                      <a:pt x="3703" y="62"/>
                      <a:pt x="3733" y="62"/>
                      <a:pt x="3733" y="32"/>
                    </a:cubicBezTo>
                    <a:cubicBezTo>
                      <a:pt x="3733" y="3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1372144" y="3973857"/>
                <a:ext cx="458477" cy="73541"/>
              </a:xfrm>
              <a:custGeom>
                <a:rect b="b" l="l" r="r" t="t"/>
                <a:pathLst>
                  <a:path extrusionOk="0" h="491" w="3061">
                    <a:moveTo>
                      <a:pt x="31" y="1"/>
                    </a:moveTo>
                    <a:cubicBezTo>
                      <a:pt x="1" y="32"/>
                      <a:pt x="1" y="32"/>
                      <a:pt x="1" y="62"/>
                    </a:cubicBezTo>
                    <a:cubicBezTo>
                      <a:pt x="31" y="185"/>
                      <a:pt x="123" y="338"/>
                      <a:pt x="154" y="460"/>
                    </a:cubicBezTo>
                    <a:cubicBezTo>
                      <a:pt x="154" y="490"/>
                      <a:pt x="184" y="490"/>
                      <a:pt x="184" y="490"/>
                    </a:cubicBezTo>
                    <a:lnTo>
                      <a:pt x="2724" y="490"/>
                    </a:lnTo>
                    <a:cubicBezTo>
                      <a:pt x="2724" y="490"/>
                      <a:pt x="2754" y="490"/>
                      <a:pt x="2877" y="460"/>
                    </a:cubicBezTo>
                    <a:lnTo>
                      <a:pt x="3060" y="62"/>
                    </a:lnTo>
                    <a:cubicBezTo>
                      <a:pt x="3060" y="32"/>
                      <a:pt x="3060" y="1"/>
                      <a:pt x="3030" y="1"/>
                    </a:cubicBezTo>
                    <a:cubicBezTo>
                      <a:pt x="2968" y="1"/>
                      <a:pt x="2938" y="1"/>
                      <a:pt x="2938" y="32"/>
                    </a:cubicBezTo>
                    <a:lnTo>
                      <a:pt x="2754" y="429"/>
                    </a:lnTo>
                    <a:lnTo>
                      <a:pt x="276" y="429"/>
                    </a:lnTo>
                    <a:cubicBezTo>
                      <a:pt x="245" y="276"/>
                      <a:pt x="154" y="154"/>
                      <a:pt x="123" y="32"/>
                    </a:cubicBez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a:off x="-1926626" y="4257987"/>
                <a:ext cx="1553668" cy="284278"/>
              </a:xfrm>
              <a:custGeom>
                <a:rect b="b" l="l" r="r" t="t"/>
                <a:pathLst>
                  <a:path extrusionOk="0" h="1898" w="10373">
                    <a:moveTo>
                      <a:pt x="31" y="1"/>
                    </a:moveTo>
                    <a:cubicBezTo>
                      <a:pt x="31" y="1"/>
                      <a:pt x="1" y="1"/>
                      <a:pt x="1" y="62"/>
                    </a:cubicBezTo>
                    <a:lnTo>
                      <a:pt x="1" y="1837"/>
                    </a:lnTo>
                    <a:cubicBezTo>
                      <a:pt x="1" y="1837"/>
                      <a:pt x="1" y="1898"/>
                      <a:pt x="31" y="1898"/>
                    </a:cubicBezTo>
                    <a:lnTo>
                      <a:pt x="10311" y="1898"/>
                    </a:lnTo>
                    <a:cubicBezTo>
                      <a:pt x="10311" y="1898"/>
                      <a:pt x="10373" y="1898"/>
                      <a:pt x="10311" y="1837"/>
                    </a:cubicBezTo>
                    <a:lnTo>
                      <a:pt x="10311" y="62"/>
                    </a:lnTo>
                    <a:cubicBezTo>
                      <a:pt x="10311" y="62"/>
                      <a:pt x="10311" y="1"/>
                      <a:pt x="10281" y="1"/>
                    </a:cubicBezTo>
                    <a:lnTo>
                      <a:pt x="6609" y="1"/>
                    </a:lnTo>
                    <a:cubicBezTo>
                      <a:pt x="6609" y="1"/>
                      <a:pt x="6579" y="1"/>
                      <a:pt x="6579" y="62"/>
                    </a:cubicBezTo>
                    <a:cubicBezTo>
                      <a:pt x="6579" y="62"/>
                      <a:pt x="6579" y="93"/>
                      <a:pt x="6609" y="93"/>
                    </a:cubicBezTo>
                    <a:lnTo>
                      <a:pt x="10250" y="93"/>
                    </a:lnTo>
                    <a:lnTo>
                      <a:pt x="10250" y="1775"/>
                    </a:lnTo>
                    <a:lnTo>
                      <a:pt x="62" y="1775"/>
                    </a:lnTo>
                    <a:lnTo>
                      <a:pt x="62" y="93"/>
                    </a:lnTo>
                    <a:lnTo>
                      <a:pt x="3703" y="93"/>
                    </a:lnTo>
                    <a:cubicBezTo>
                      <a:pt x="3703" y="93"/>
                      <a:pt x="3733" y="93"/>
                      <a:pt x="3733" y="62"/>
                    </a:cubicBezTo>
                    <a:cubicBezTo>
                      <a:pt x="3733" y="6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1372144" y="4257987"/>
                <a:ext cx="458477" cy="78184"/>
              </a:xfrm>
              <a:custGeom>
                <a:rect b="b" l="l" r="r" t="t"/>
                <a:pathLst>
                  <a:path extrusionOk="0" h="522" w="3061">
                    <a:moveTo>
                      <a:pt x="31" y="1"/>
                    </a:moveTo>
                    <a:cubicBezTo>
                      <a:pt x="1" y="62"/>
                      <a:pt x="1" y="62"/>
                      <a:pt x="1" y="93"/>
                    </a:cubicBezTo>
                    <a:cubicBezTo>
                      <a:pt x="31" y="215"/>
                      <a:pt x="123" y="368"/>
                      <a:pt x="154" y="460"/>
                    </a:cubicBezTo>
                    <a:cubicBezTo>
                      <a:pt x="154" y="521"/>
                      <a:pt x="184" y="521"/>
                      <a:pt x="184" y="521"/>
                    </a:cubicBezTo>
                    <a:lnTo>
                      <a:pt x="2724" y="521"/>
                    </a:lnTo>
                    <a:cubicBezTo>
                      <a:pt x="2724" y="521"/>
                      <a:pt x="2754" y="521"/>
                      <a:pt x="2877" y="460"/>
                    </a:cubicBezTo>
                    <a:lnTo>
                      <a:pt x="3060" y="93"/>
                    </a:lnTo>
                    <a:cubicBezTo>
                      <a:pt x="3060" y="62"/>
                      <a:pt x="3060" y="1"/>
                      <a:pt x="3030" y="1"/>
                    </a:cubicBezTo>
                    <a:cubicBezTo>
                      <a:pt x="2968" y="1"/>
                      <a:pt x="2938" y="1"/>
                      <a:pt x="2938" y="62"/>
                    </a:cubicBezTo>
                    <a:lnTo>
                      <a:pt x="2754" y="429"/>
                    </a:lnTo>
                    <a:lnTo>
                      <a:pt x="276" y="429"/>
                    </a:lnTo>
                    <a:cubicBezTo>
                      <a:pt x="245" y="276"/>
                      <a:pt x="154" y="154"/>
                      <a:pt x="123" y="62"/>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a:off x="-1372144" y="4551404"/>
                <a:ext cx="458477" cy="73391"/>
              </a:xfrm>
              <a:custGeom>
                <a:rect b="b" l="l" r="r" t="t"/>
                <a:pathLst>
                  <a:path extrusionOk="0" h="490" w="3061">
                    <a:moveTo>
                      <a:pt x="31" y="0"/>
                    </a:moveTo>
                    <a:cubicBezTo>
                      <a:pt x="1" y="31"/>
                      <a:pt x="1" y="31"/>
                      <a:pt x="1" y="92"/>
                    </a:cubicBezTo>
                    <a:cubicBezTo>
                      <a:pt x="31" y="184"/>
                      <a:pt x="123" y="337"/>
                      <a:pt x="154" y="459"/>
                    </a:cubicBezTo>
                    <a:cubicBezTo>
                      <a:pt x="154" y="490"/>
                      <a:pt x="184" y="490"/>
                      <a:pt x="184" y="490"/>
                    </a:cubicBezTo>
                    <a:lnTo>
                      <a:pt x="2724" y="490"/>
                    </a:lnTo>
                    <a:cubicBezTo>
                      <a:pt x="2724" y="490"/>
                      <a:pt x="2754" y="459"/>
                      <a:pt x="2877" y="459"/>
                    </a:cubicBezTo>
                    <a:lnTo>
                      <a:pt x="3060" y="92"/>
                    </a:lnTo>
                    <a:cubicBezTo>
                      <a:pt x="3060" y="31"/>
                      <a:pt x="3060" y="0"/>
                      <a:pt x="3030" y="0"/>
                    </a:cubicBezTo>
                    <a:cubicBezTo>
                      <a:pt x="2968" y="0"/>
                      <a:pt x="2938" y="0"/>
                      <a:pt x="2938" y="31"/>
                    </a:cubicBezTo>
                    <a:lnTo>
                      <a:pt x="2754" y="428"/>
                    </a:lnTo>
                    <a:lnTo>
                      <a:pt x="276" y="428"/>
                    </a:lnTo>
                    <a:cubicBezTo>
                      <a:pt x="245" y="275"/>
                      <a:pt x="154" y="153"/>
                      <a:pt x="123" y="31"/>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2027427" y="3323219"/>
                <a:ext cx="1746135" cy="50475"/>
              </a:xfrm>
              <a:custGeom>
                <a:rect b="b" l="l" r="r" t="t"/>
                <a:pathLst>
                  <a:path extrusionOk="0" h="337" w="11658">
                    <a:moveTo>
                      <a:pt x="1" y="0"/>
                    </a:moveTo>
                    <a:lnTo>
                      <a:pt x="1" y="337"/>
                    </a:lnTo>
                    <a:lnTo>
                      <a:pt x="11657" y="337"/>
                    </a:lnTo>
                    <a:lnTo>
                      <a:pt x="11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1926626" y="4551404"/>
                <a:ext cx="1553668" cy="279635"/>
              </a:xfrm>
              <a:custGeom>
                <a:rect b="b" l="l" r="r" t="t"/>
                <a:pathLst>
                  <a:path extrusionOk="0" h="1867" w="10373">
                    <a:moveTo>
                      <a:pt x="31" y="0"/>
                    </a:moveTo>
                    <a:cubicBezTo>
                      <a:pt x="31" y="0"/>
                      <a:pt x="1" y="0"/>
                      <a:pt x="1" y="31"/>
                    </a:cubicBezTo>
                    <a:lnTo>
                      <a:pt x="1" y="1836"/>
                    </a:lnTo>
                    <a:cubicBezTo>
                      <a:pt x="1" y="1836"/>
                      <a:pt x="1" y="1866"/>
                      <a:pt x="31" y="1866"/>
                    </a:cubicBezTo>
                    <a:lnTo>
                      <a:pt x="10311" y="1866"/>
                    </a:lnTo>
                    <a:cubicBezTo>
                      <a:pt x="10311" y="1866"/>
                      <a:pt x="10373" y="1836"/>
                      <a:pt x="10311" y="1836"/>
                    </a:cubicBezTo>
                    <a:lnTo>
                      <a:pt x="10311" y="31"/>
                    </a:lnTo>
                    <a:cubicBezTo>
                      <a:pt x="10311" y="31"/>
                      <a:pt x="10311" y="0"/>
                      <a:pt x="10281" y="0"/>
                    </a:cubicBezTo>
                    <a:lnTo>
                      <a:pt x="6609" y="0"/>
                    </a:lnTo>
                    <a:cubicBezTo>
                      <a:pt x="6609" y="0"/>
                      <a:pt x="6579" y="0"/>
                      <a:pt x="6579" y="31"/>
                    </a:cubicBezTo>
                    <a:cubicBezTo>
                      <a:pt x="6579" y="31"/>
                      <a:pt x="6579" y="92"/>
                      <a:pt x="6609" y="92"/>
                    </a:cubicBezTo>
                    <a:lnTo>
                      <a:pt x="10250" y="92"/>
                    </a:lnTo>
                    <a:lnTo>
                      <a:pt x="10250" y="1775"/>
                    </a:lnTo>
                    <a:lnTo>
                      <a:pt x="62" y="1775"/>
                    </a:lnTo>
                    <a:lnTo>
                      <a:pt x="62" y="92"/>
                    </a:lnTo>
                    <a:lnTo>
                      <a:pt x="3703" y="92"/>
                    </a:lnTo>
                    <a:cubicBezTo>
                      <a:pt x="3703" y="92"/>
                      <a:pt x="3733" y="9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33"/>
            <p:cNvGrpSpPr/>
            <p:nvPr/>
          </p:nvGrpSpPr>
          <p:grpSpPr>
            <a:xfrm>
              <a:off x="278050" y="2455493"/>
              <a:ext cx="311927" cy="880431"/>
              <a:chOff x="808225" y="2455493"/>
              <a:chExt cx="311927" cy="880431"/>
            </a:xfrm>
          </p:grpSpPr>
          <p:sp>
            <p:nvSpPr>
              <p:cNvPr id="381" name="Google Shape;381;p33"/>
              <p:cNvSpPr/>
              <p:nvPr/>
            </p:nvSpPr>
            <p:spPr>
              <a:xfrm>
                <a:off x="881602" y="2455493"/>
                <a:ext cx="102786" cy="630989"/>
              </a:xfrm>
              <a:custGeom>
                <a:rect b="b" l="l" r="r" t="t"/>
                <a:pathLst>
                  <a:path extrusionOk="0" h="6544" w="1066">
                    <a:moveTo>
                      <a:pt x="533" y="0"/>
                    </a:moveTo>
                    <a:cubicBezTo>
                      <a:pt x="267" y="0"/>
                      <a:pt x="0" y="1484"/>
                      <a:pt x="0" y="3272"/>
                    </a:cubicBezTo>
                    <a:cubicBezTo>
                      <a:pt x="0" y="5098"/>
                      <a:pt x="267" y="6544"/>
                      <a:pt x="533" y="6544"/>
                    </a:cubicBezTo>
                    <a:cubicBezTo>
                      <a:pt x="837" y="6544"/>
                      <a:pt x="1066" y="5098"/>
                      <a:pt x="1066" y="3272"/>
                    </a:cubicBezTo>
                    <a:cubicBezTo>
                      <a:pt x="1066" y="1408"/>
                      <a:pt x="837" y="0"/>
                      <a:pt x="53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943987" y="2730489"/>
                <a:ext cx="172500" cy="393211"/>
              </a:xfrm>
              <a:custGeom>
                <a:rect b="b" l="l" r="r" t="t"/>
                <a:pathLst>
                  <a:path extrusionOk="0" h="4078" w="1789">
                    <a:moveTo>
                      <a:pt x="1503" y="0"/>
                    </a:moveTo>
                    <a:cubicBezTo>
                      <a:pt x="1233" y="0"/>
                      <a:pt x="753" y="789"/>
                      <a:pt x="419" y="1904"/>
                    </a:cubicBezTo>
                    <a:cubicBezTo>
                      <a:pt x="76" y="3045"/>
                      <a:pt x="0" y="3996"/>
                      <a:pt x="266" y="4072"/>
                    </a:cubicBezTo>
                    <a:cubicBezTo>
                      <a:pt x="276" y="4075"/>
                      <a:pt x="286" y="4077"/>
                      <a:pt x="297" y="4077"/>
                    </a:cubicBezTo>
                    <a:cubicBezTo>
                      <a:pt x="539" y="4077"/>
                      <a:pt x="1042" y="3263"/>
                      <a:pt x="1370" y="2170"/>
                    </a:cubicBezTo>
                    <a:cubicBezTo>
                      <a:pt x="1750" y="1029"/>
                      <a:pt x="1788" y="78"/>
                      <a:pt x="1522" y="2"/>
                    </a:cubicBezTo>
                    <a:cubicBezTo>
                      <a:pt x="1516" y="1"/>
                      <a:pt x="1510" y="0"/>
                      <a:pt x="150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808225" y="3068062"/>
                <a:ext cx="311927" cy="267862"/>
              </a:xfrm>
              <a:custGeom>
                <a:rect b="b" l="l" r="r" t="t"/>
                <a:pathLst>
                  <a:path extrusionOk="0" h="2778" w="3235">
                    <a:moveTo>
                      <a:pt x="1" y="1"/>
                    </a:moveTo>
                    <a:lnTo>
                      <a:pt x="1" y="1294"/>
                    </a:lnTo>
                    <a:cubicBezTo>
                      <a:pt x="1" y="2093"/>
                      <a:pt x="685" y="2778"/>
                      <a:pt x="1484" y="2778"/>
                    </a:cubicBezTo>
                    <a:lnTo>
                      <a:pt x="1789" y="2778"/>
                    </a:lnTo>
                    <a:cubicBezTo>
                      <a:pt x="2588" y="2778"/>
                      <a:pt x="3234" y="2093"/>
                      <a:pt x="3234" y="1294"/>
                    </a:cubicBezTo>
                    <a:lnTo>
                      <a:pt x="3234"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4" name="Google Shape;384;p33"/>
          <p:cNvGrpSpPr/>
          <p:nvPr/>
        </p:nvGrpSpPr>
        <p:grpSpPr>
          <a:xfrm>
            <a:off x="7571136" y="3227949"/>
            <a:ext cx="1322005" cy="1652454"/>
            <a:chOff x="7738561" y="3172124"/>
            <a:chExt cx="1322005" cy="1652454"/>
          </a:xfrm>
        </p:grpSpPr>
        <p:sp>
          <p:nvSpPr>
            <p:cNvPr id="385" name="Google Shape;385;p33"/>
            <p:cNvSpPr/>
            <p:nvPr/>
          </p:nvSpPr>
          <p:spPr>
            <a:xfrm>
              <a:off x="8823814" y="4168038"/>
              <a:ext cx="102905" cy="656539"/>
            </a:xfrm>
            <a:custGeom>
              <a:rect b="b" l="l" r="r" t="t"/>
              <a:pathLst>
                <a:path extrusionOk="0" h="4498" w="705">
                  <a:moveTo>
                    <a:pt x="62" y="0"/>
                  </a:moveTo>
                  <a:cubicBezTo>
                    <a:pt x="0" y="0"/>
                    <a:pt x="0" y="0"/>
                    <a:pt x="0" y="31"/>
                  </a:cubicBezTo>
                  <a:lnTo>
                    <a:pt x="612" y="4467"/>
                  </a:lnTo>
                  <a:cubicBezTo>
                    <a:pt x="612" y="4498"/>
                    <a:pt x="612" y="4498"/>
                    <a:pt x="673" y="4498"/>
                  </a:cubicBezTo>
                  <a:lnTo>
                    <a:pt x="704" y="4467"/>
                  </a:lnTo>
                  <a:lnTo>
                    <a:pt x="92" y="31"/>
                  </a:lnTo>
                  <a:cubicBezTo>
                    <a:pt x="92" y="0"/>
                    <a:pt x="92" y="0"/>
                    <a:pt x="62"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7877082" y="4168038"/>
              <a:ext cx="98380" cy="656539"/>
            </a:xfrm>
            <a:custGeom>
              <a:rect b="b" l="l" r="r" t="t"/>
              <a:pathLst>
                <a:path extrusionOk="0" h="4498" w="674">
                  <a:moveTo>
                    <a:pt x="643" y="0"/>
                  </a:moveTo>
                  <a:cubicBezTo>
                    <a:pt x="643" y="0"/>
                    <a:pt x="612" y="0"/>
                    <a:pt x="612" y="31"/>
                  </a:cubicBezTo>
                  <a:lnTo>
                    <a:pt x="0" y="4467"/>
                  </a:lnTo>
                  <a:cubicBezTo>
                    <a:pt x="0" y="4467"/>
                    <a:pt x="0" y="4498"/>
                    <a:pt x="31" y="4498"/>
                  </a:cubicBezTo>
                  <a:cubicBezTo>
                    <a:pt x="61" y="4498"/>
                    <a:pt x="61" y="4467"/>
                    <a:pt x="61" y="4467"/>
                  </a:cubicBezTo>
                  <a:lnTo>
                    <a:pt x="673" y="31"/>
                  </a:lnTo>
                  <a:cubicBezTo>
                    <a:pt x="673" y="31"/>
                    <a:pt x="673" y="0"/>
                    <a:pt x="643"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7738561" y="3748245"/>
              <a:ext cx="1322005" cy="513642"/>
            </a:xfrm>
            <a:custGeom>
              <a:rect b="b" l="l" r="r" t="t"/>
              <a:pathLst>
                <a:path extrusionOk="0" h="3519" w="9057">
                  <a:moveTo>
                    <a:pt x="1561" y="0"/>
                  </a:moveTo>
                  <a:cubicBezTo>
                    <a:pt x="704" y="0"/>
                    <a:pt x="1" y="673"/>
                    <a:pt x="1" y="1560"/>
                  </a:cubicBezTo>
                  <a:lnTo>
                    <a:pt x="1" y="1958"/>
                  </a:lnTo>
                  <a:cubicBezTo>
                    <a:pt x="1" y="2784"/>
                    <a:pt x="674" y="3519"/>
                    <a:pt x="1561" y="3519"/>
                  </a:cubicBezTo>
                  <a:lnTo>
                    <a:pt x="7497" y="3519"/>
                  </a:lnTo>
                  <a:cubicBezTo>
                    <a:pt x="8353" y="3519"/>
                    <a:pt x="9057" y="2784"/>
                    <a:pt x="9057" y="1958"/>
                  </a:cubicBezTo>
                  <a:lnTo>
                    <a:pt x="9057" y="1560"/>
                  </a:lnTo>
                  <a:cubicBezTo>
                    <a:pt x="9057" y="734"/>
                    <a:pt x="8353" y="0"/>
                    <a:pt x="74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8122596" y="3172124"/>
              <a:ext cx="888927" cy="692300"/>
            </a:xfrm>
            <a:custGeom>
              <a:rect b="b" l="l" r="r" t="t"/>
              <a:pathLst>
                <a:path extrusionOk="0" h="4743" w="6090">
                  <a:moveTo>
                    <a:pt x="4743" y="0"/>
                  </a:moveTo>
                  <a:cubicBezTo>
                    <a:pt x="2143" y="0"/>
                    <a:pt x="1" y="2111"/>
                    <a:pt x="1" y="4743"/>
                  </a:cubicBezTo>
                  <a:lnTo>
                    <a:pt x="6089" y="4743"/>
                  </a:lnTo>
                  <a:lnTo>
                    <a:pt x="60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3">
    <p:spTree>
      <p:nvGrpSpPr>
        <p:cNvPr id="389" name="Shape 389"/>
        <p:cNvGrpSpPr/>
        <p:nvPr/>
      </p:nvGrpSpPr>
      <p:grpSpPr>
        <a:xfrm>
          <a:off x="0" y="0"/>
          <a:ext cx="0" cy="0"/>
          <a:chOff x="0" y="0"/>
          <a:chExt cx="0" cy="0"/>
        </a:xfrm>
      </p:grpSpPr>
      <p:cxnSp>
        <p:nvCxnSpPr>
          <p:cNvPr id="390" name="Google Shape;390;p34"/>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sp>
        <p:nvSpPr>
          <p:cNvPr id="391" name="Google Shape;391;p34"/>
          <p:cNvSpPr txBox="1"/>
          <p:nvPr>
            <p:ph type="title"/>
          </p:nvPr>
        </p:nvSpPr>
        <p:spPr>
          <a:xfrm>
            <a:off x="726748" y="445025"/>
            <a:ext cx="4361400" cy="599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34"/>
          <p:cNvSpPr txBox="1"/>
          <p:nvPr>
            <p:ph idx="1" type="subTitle"/>
          </p:nvPr>
        </p:nvSpPr>
        <p:spPr>
          <a:xfrm>
            <a:off x="726750" y="1252175"/>
            <a:ext cx="4361400" cy="144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51200"/>
              </a:buClr>
              <a:buSzPts val="1400"/>
              <a:buFont typeface="Actor"/>
              <a:buChar char="●"/>
              <a:defRPr b="0">
                <a:latin typeface="Archivo"/>
                <a:ea typeface="Archivo"/>
                <a:cs typeface="Archivo"/>
                <a:sym typeface="Archivo"/>
              </a:defRPr>
            </a:lvl1pPr>
            <a:lvl2pPr lvl="1" rtl="0" algn="ctr">
              <a:lnSpc>
                <a:spcPct val="100000"/>
              </a:lnSpc>
              <a:spcBef>
                <a:spcPts val="0"/>
              </a:spcBef>
              <a:spcAft>
                <a:spcPts val="0"/>
              </a:spcAft>
              <a:buClr>
                <a:srgbClr val="351200"/>
              </a:buClr>
              <a:buSzPts val="1400"/>
              <a:buFont typeface="Actor"/>
              <a:buChar char="○"/>
              <a:defRPr/>
            </a:lvl2pPr>
            <a:lvl3pPr lvl="2" rtl="0" algn="ctr">
              <a:lnSpc>
                <a:spcPct val="100000"/>
              </a:lnSpc>
              <a:spcBef>
                <a:spcPts val="0"/>
              </a:spcBef>
              <a:spcAft>
                <a:spcPts val="0"/>
              </a:spcAft>
              <a:buClr>
                <a:srgbClr val="351200"/>
              </a:buClr>
              <a:buSzPts val="1400"/>
              <a:buFont typeface="Actor"/>
              <a:buChar char="■"/>
              <a:defRPr/>
            </a:lvl3pPr>
            <a:lvl4pPr lvl="3" rtl="0" algn="ctr">
              <a:lnSpc>
                <a:spcPct val="100000"/>
              </a:lnSpc>
              <a:spcBef>
                <a:spcPts val="0"/>
              </a:spcBef>
              <a:spcAft>
                <a:spcPts val="0"/>
              </a:spcAft>
              <a:buClr>
                <a:srgbClr val="351200"/>
              </a:buClr>
              <a:buSzPts val="1400"/>
              <a:buFont typeface="Actor"/>
              <a:buChar char="●"/>
              <a:defRPr/>
            </a:lvl4pPr>
            <a:lvl5pPr lvl="4" rtl="0" algn="ctr">
              <a:lnSpc>
                <a:spcPct val="100000"/>
              </a:lnSpc>
              <a:spcBef>
                <a:spcPts val="0"/>
              </a:spcBef>
              <a:spcAft>
                <a:spcPts val="0"/>
              </a:spcAft>
              <a:buClr>
                <a:srgbClr val="351200"/>
              </a:buClr>
              <a:buSzPts val="1400"/>
              <a:buFont typeface="Actor"/>
              <a:buChar char="○"/>
              <a:defRPr/>
            </a:lvl5pPr>
            <a:lvl6pPr lvl="5" rtl="0" algn="ctr">
              <a:lnSpc>
                <a:spcPct val="100000"/>
              </a:lnSpc>
              <a:spcBef>
                <a:spcPts val="0"/>
              </a:spcBef>
              <a:spcAft>
                <a:spcPts val="0"/>
              </a:spcAft>
              <a:buClr>
                <a:srgbClr val="351200"/>
              </a:buClr>
              <a:buSzPts val="1400"/>
              <a:buFont typeface="Actor"/>
              <a:buChar char="■"/>
              <a:defRPr/>
            </a:lvl6pPr>
            <a:lvl7pPr lvl="6" rtl="0" algn="ctr">
              <a:lnSpc>
                <a:spcPct val="100000"/>
              </a:lnSpc>
              <a:spcBef>
                <a:spcPts val="0"/>
              </a:spcBef>
              <a:spcAft>
                <a:spcPts val="0"/>
              </a:spcAft>
              <a:buClr>
                <a:srgbClr val="351200"/>
              </a:buClr>
              <a:buSzPts val="1400"/>
              <a:buFont typeface="Actor"/>
              <a:buChar char="●"/>
              <a:defRPr/>
            </a:lvl7pPr>
            <a:lvl8pPr lvl="7" rtl="0" algn="ctr">
              <a:lnSpc>
                <a:spcPct val="100000"/>
              </a:lnSpc>
              <a:spcBef>
                <a:spcPts val="0"/>
              </a:spcBef>
              <a:spcAft>
                <a:spcPts val="0"/>
              </a:spcAft>
              <a:buClr>
                <a:srgbClr val="351200"/>
              </a:buClr>
              <a:buSzPts val="1400"/>
              <a:buFont typeface="Actor"/>
              <a:buChar char="○"/>
              <a:defRPr/>
            </a:lvl8pPr>
            <a:lvl9pPr lvl="8" rtl="0" algn="ctr">
              <a:lnSpc>
                <a:spcPct val="100000"/>
              </a:lnSpc>
              <a:spcBef>
                <a:spcPts val="0"/>
              </a:spcBef>
              <a:spcAft>
                <a:spcPts val="0"/>
              </a:spcAft>
              <a:buClr>
                <a:srgbClr val="351200"/>
              </a:buClr>
              <a:buSzPts val="1400"/>
              <a:buFont typeface="Actor"/>
              <a:buChar char="■"/>
              <a:defRPr/>
            </a:lvl9pPr>
          </a:lstStyle>
          <a:p/>
        </p:txBody>
      </p:sp>
      <p:grpSp>
        <p:nvGrpSpPr>
          <p:cNvPr id="393" name="Google Shape;393;p34"/>
          <p:cNvGrpSpPr/>
          <p:nvPr/>
        </p:nvGrpSpPr>
        <p:grpSpPr>
          <a:xfrm>
            <a:off x="8574173" y="209042"/>
            <a:ext cx="844317" cy="993504"/>
            <a:chOff x="-219327" y="1396742"/>
            <a:chExt cx="844317" cy="993504"/>
          </a:xfrm>
        </p:grpSpPr>
        <p:sp>
          <p:nvSpPr>
            <p:cNvPr id="394" name="Google Shape;394;p34"/>
            <p:cNvSpPr/>
            <p:nvPr/>
          </p:nvSpPr>
          <p:spPr>
            <a:xfrm>
              <a:off x="-219327" y="1396742"/>
              <a:ext cx="844317" cy="993504"/>
            </a:xfrm>
            <a:custGeom>
              <a:rect b="b" l="l" r="r" t="t"/>
              <a:pathLst>
                <a:path extrusionOk="0" h="10189" w="8659">
                  <a:moveTo>
                    <a:pt x="8567" y="92"/>
                  </a:moveTo>
                  <a:lnTo>
                    <a:pt x="8567" y="10066"/>
                  </a:lnTo>
                  <a:lnTo>
                    <a:pt x="122" y="10066"/>
                  </a:lnTo>
                  <a:lnTo>
                    <a:pt x="122" y="92"/>
                  </a:lnTo>
                  <a:close/>
                  <a:moveTo>
                    <a:pt x="31" y="0"/>
                  </a:moveTo>
                  <a:cubicBezTo>
                    <a:pt x="31" y="0"/>
                    <a:pt x="0" y="0"/>
                    <a:pt x="0" y="31"/>
                  </a:cubicBezTo>
                  <a:lnTo>
                    <a:pt x="0" y="10127"/>
                  </a:lnTo>
                  <a:cubicBezTo>
                    <a:pt x="0" y="10127"/>
                    <a:pt x="0" y="10189"/>
                    <a:pt x="31" y="10189"/>
                  </a:cubicBezTo>
                  <a:lnTo>
                    <a:pt x="8597" y="10189"/>
                  </a:lnTo>
                  <a:cubicBezTo>
                    <a:pt x="8659" y="10189"/>
                    <a:pt x="8659" y="10127"/>
                    <a:pt x="8659" y="10127"/>
                  </a:cubicBezTo>
                  <a:lnTo>
                    <a:pt x="8659" y="31"/>
                  </a:lnTo>
                  <a:cubicBezTo>
                    <a:pt x="8659" y="31"/>
                    <a:pt x="8659" y="0"/>
                    <a:pt x="8597" y="0"/>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129912" y="1501173"/>
              <a:ext cx="662466" cy="784643"/>
            </a:xfrm>
            <a:custGeom>
              <a:rect b="b" l="l" r="r" t="t"/>
              <a:pathLst>
                <a:path extrusionOk="0" h="8047" w="6794">
                  <a:moveTo>
                    <a:pt x="1" y="0"/>
                  </a:moveTo>
                  <a:lnTo>
                    <a:pt x="1" y="8047"/>
                  </a:lnTo>
                  <a:lnTo>
                    <a:pt x="6793" y="8047"/>
                  </a:lnTo>
                  <a:lnTo>
                    <a:pt x="679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34"/>
          <p:cNvGrpSpPr/>
          <p:nvPr/>
        </p:nvGrpSpPr>
        <p:grpSpPr>
          <a:xfrm>
            <a:off x="123015" y="3796420"/>
            <a:ext cx="524680" cy="1210522"/>
            <a:chOff x="5684857" y="5061040"/>
            <a:chExt cx="229228" cy="528843"/>
          </a:xfrm>
        </p:grpSpPr>
        <p:sp>
          <p:nvSpPr>
            <p:cNvPr id="397" name="Google Shape;397;p34"/>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02" name="Shape 402"/>
        <p:cNvGrpSpPr/>
        <p:nvPr/>
      </p:nvGrpSpPr>
      <p:grpSpPr>
        <a:xfrm>
          <a:off x="0" y="0"/>
          <a:ext cx="0" cy="0"/>
          <a:chOff x="0" y="0"/>
          <a:chExt cx="0" cy="0"/>
        </a:xfrm>
      </p:grpSpPr>
      <p:sp>
        <p:nvSpPr>
          <p:cNvPr id="403" name="Google Shape;40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Archivo"/>
              <a:buNone/>
              <a:defRPr>
                <a:latin typeface="Archivo"/>
                <a:ea typeface="Archivo"/>
                <a:cs typeface="Archivo"/>
                <a:sym typeface="Archivo"/>
              </a:defRPr>
            </a:lvl2pPr>
            <a:lvl3pPr lvl="2" rtl="0">
              <a:spcBef>
                <a:spcPts val="0"/>
              </a:spcBef>
              <a:spcAft>
                <a:spcPts val="0"/>
              </a:spcAft>
              <a:buSzPts val="3500"/>
              <a:buFont typeface="Archivo"/>
              <a:buNone/>
              <a:defRPr>
                <a:latin typeface="Archivo"/>
                <a:ea typeface="Archivo"/>
                <a:cs typeface="Archivo"/>
                <a:sym typeface="Archivo"/>
              </a:defRPr>
            </a:lvl3pPr>
            <a:lvl4pPr lvl="3" rtl="0">
              <a:spcBef>
                <a:spcPts val="0"/>
              </a:spcBef>
              <a:spcAft>
                <a:spcPts val="0"/>
              </a:spcAft>
              <a:buSzPts val="3500"/>
              <a:buFont typeface="Archivo"/>
              <a:buNone/>
              <a:defRPr>
                <a:latin typeface="Archivo"/>
                <a:ea typeface="Archivo"/>
                <a:cs typeface="Archivo"/>
                <a:sym typeface="Archivo"/>
              </a:defRPr>
            </a:lvl4pPr>
            <a:lvl5pPr lvl="4" rtl="0">
              <a:spcBef>
                <a:spcPts val="0"/>
              </a:spcBef>
              <a:spcAft>
                <a:spcPts val="0"/>
              </a:spcAft>
              <a:buSzPts val="3500"/>
              <a:buFont typeface="Archivo"/>
              <a:buNone/>
              <a:defRPr>
                <a:latin typeface="Archivo"/>
                <a:ea typeface="Archivo"/>
                <a:cs typeface="Archivo"/>
                <a:sym typeface="Archivo"/>
              </a:defRPr>
            </a:lvl5pPr>
            <a:lvl6pPr lvl="5" rtl="0">
              <a:spcBef>
                <a:spcPts val="0"/>
              </a:spcBef>
              <a:spcAft>
                <a:spcPts val="0"/>
              </a:spcAft>
              <a:buSzPts val="3500"/>
              <a:buFont typeface="Archivo"/>
              <a:buNone/>
              <a:defRPr>
                <a:latin typeface="Archivo"/>
                <a:ea typeface="Archivo"/>
                <a:cs typeface="Archivo"/>
                <a:sym typeface="Archivo"/>
              </a:defRPr>
            </a:lvl6pPr>
            <a:lvl7pPr lvl="6" rtl="0">
              <a:spcBef>
                <a:spcPts val="0"/>
              </a:spcBef>
              <a:spcAft>
                <a:spcPts val="0"/>
              </a:spcAft>
              <a:buSzPts val="3500"/>
              <a:buFont typeface="Archivo"/>
              <a:buNone/>
              <a:defRPr>
                <a:latin typeface="Archivo"/>
                <a:ea typeface="Archivo"/>
                <a:cs typeface="Archivo"/>
                <a:sym typeface="Archivo"/>
              </a:defRPr>
            </a:lvl7pPr>
            <a:lvl8pPr lvl="7" rtl="0">
              <a:spcBef>
                <a:spcPts val="0"/>
              </a:spcBef>
              <a:spcAft>
                <a:spcPts val="0"/>
              </a:spcAft>
              <a:buSzPts val="3500"/>
              <a:buFont typeface="Archivo"/>
              <a:buNone/>
              <a:defRPr>
                <a:latin typeface="Archivo"/>
                <a:ea typeface="Archivo"/>
                <a:cs typeface="Archivo"/>
                <a:sym typeface="Archivo"/>
              </a:defRPr>
            </a:lvl8pPr>
            <a:lvl9pPr lvl="8" rtl="0">
              <a:spcBef>
                <a:spcPts val="0"/>
              </a:spcBef>
              <a:spcAft>
                <a:spcPts val="0"/>
              </a:spcAft>
              <a:buSzPts val="3500"/>
              <a:buFont typeface="Archivo"/>
              <a:buNone/>
              <a:defRPr>
                <a:latin typeface="Archivo"/>
                <a:ea typeface="Archivo"/>
                <a:cs typeface="Archivo"/>
                <a:sym typeface="Archivo"/>
              </a:defRPr>
            </a:lvl9pPr>
          </a:lstStyle>
          <a:p/>
        </p:txBody>
      </p:sp>
      <p:sp>
        <p:nvSpPr>
          <p:cNvPr id="404" name="Google Shape;404;p35"/>
          <p:cNvSpPr txBox="1"/>
          <p:nvPr>
            <p:ph idx="1" type="subTitle"/>
          </p:nvPr>
        </p:nvSpPr>
        <p:spPr>
          <a:xfrm>
            <a:off x="4923075" y="2625625"/>
            <a:ext cx="2460900" cy="17160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5" name="Google Shape;405;p35"/>
          <p:cNvSpPr txBox="1"/>
          <p:nvPr>
            <p:ph idx="2" type="subTitle"/>
          </p:nvPr>
        </p:nvSpPr>
        <p:spPr>
          <a:xfrm>
            <a:off x="1580900" y="2625625"/>
            <a:ext cx="2460900" cy="17160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6" name="Google Shape;406;p35"/>
          <p:cNvSpPr txBox="1"/>
          <p:nvPr>
            <p:ph idx="3" type="subTitle"/>
          </p:nvPr>
        </p:nvSpPr>
        <p:spPr>
          <a:xfrm>
            <a:off x="1580900" y="2230700"/>
            <a:ext cx="2460900" cy="48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407" name="Google Shape;407;p35"/>
          <p:cNvSpPr txBox="1"/>
          <p:nvPr>
            <p:ph idx="4" type="subTitle"/>
          </p:nvPr>
        </p:nvSpPr>
        <p:spPr>
          <a:xfrm>
            <a:off x="4923099" y="2230700"/>
            <a:ext cx="2460900" cy="48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cxnSp>
        <p:nvCxnSpPr>
          <p:cNvPr id="408" name="Google Shape;408;p35"/>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409" name="Google Shape;409;p35"/>
          <p:cNvGrpSpPr/>
          <p:nvPr/>
        </p:nvGrpSpPr>
        <p:grpSpPr>
          <a:xfrm>
            <a:off x="8556887" y="12"/>
            <a:ext cx="407624" cy="1363189"/>
            <a:chOff x="4966193" y="4585885"/>
            <a:chExt cx="103904" cy="347451"/>
          </a:xfrm>
        </p:grpSpPr>
        <p:sp>
          <p:nvSpPr>
            <p:cNvPr id="410" name="Google Shape;410;p35"/>
            <p:cNvSpPr/>
            <p:nvPr/>
          </p:nvSpPr>
          <p:spPr>
            <a:xfrm>
              <a:off x="4966193" y="4836611"/>
              <a:ext cx="103904" cy="96724"/>
            </a:xfrm>
            <a:custGeom>
              <a:rect b="b" l="l" r="r" t="t"/>
              <a:pathLst>
                <a:path extrusionOk="0" h="2479" w="2663">
                  <a:moveTo>
                    <a:pt x="1347" y="0"/>
                  </a:moveTo>
                  <a:cubicBezTo>
                    <a:pt x="613" y="0"/>
                    <a:pt x="1" y="612"/>
                    <a:pt x="1" y="1346"/>
                  </a:cubicBezTo>
                  <a:lnTo>
                    <a:pt x="1" y="2478"/>
                  </a:lnTo>
                  <a:lnTo>
                    <a:pt x="2663" y="2478"/>
                  </a:lnTo>
                  <a:lnTo>
                    <a:pt x="2663" y="1346"/>
                  </a:lnTo>
                  <a:cubicBezTo>
                    <a:pt x="2663" y="612"/>
                    <a:pt x="2051"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p:nvPr/>
          </p:nvSpPr>
          <p:spPr>
            <a:xfrm>
              <a:off x="4996042" y="4829432"/>
              <a:ext cx="41827" cy="14358"/>
            </a:xfrm>
            <a:custGeom>
              <a:rect b="b" l="l" r="r" t="t"/>
              <a:pathLst>
                <a:path extrusionOk="0" h="368" w="1072">
                  <a:moveTo>
                    <a:pt x="1" y="0"/>
                  </a:moveTo>
                  <a:lnTo>
                    <a:pt x="1" y="368"/>
                  </a:lnTo>
                  <a:lnTo>
                    <a:pt x="1072" y="368"/>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a:off x="5015160" y="4585885"/>
              <a:ext cx="4799" cy="249556"/>
            </a:xfrm>
            <a:custGeom>
              <a:rect b="b" l="l" r="r" t="t"/>
              <a:pathLst>
                <a:path extrusionOk="0" h="6396" w="123">
                  <a:moveTo>
                    <a:pt x="31" y="1"/>
                  </a:moveTo>
                  <a:cubicBezTo>
                    <a:pt x="31" y="1"/>
                    <a:pt x="0" y="1"/>
                    <a:pt x="0" y="32"/>
                  </a:cubicBezTo>
                  <a:lnTo>
                    <a:pt x="0" y="6365"/>
                  </a:lnTo>
                  <a:cubicBezTo>
                    <a:pt x="0" y="6365"/>
                    <a:pt x="0" y="6395"/>
                    <a:pt x="31" y="6395"/>
                  </a:cubicBezTo>
                  <a:cubicBezTo>
                    <a:pt x="92" y="6395"/>
                    <a:pt x="123" y="6395"/>
                    <a:pt x="92" y="6365"/>
                  </a:cubicBezTo>
                  <a:lnTo>
                    <a:pt x="92" y="32"/>
                  </a:lnTo>
                  <a:cubicBezTo>
                    <a:pt x="92" y="32"/>
                    <a:pt x="92"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35"/>
          <p:cNvGrpSpPr/>
          <p:nvPr/>
        </p:nvGrpSpPr>
        <p:grpSpPr>
          <a:xfrm>
            <a:off x="123015" y="3796420"/>
            <a:ext cx="524680" cy="1210522"/>
            <a:chOff x="5684857" y="5061040"/>
            <a:chExt cx="229228" cy="528843"/>
          </a:xfrm>
        </p:grpSpPr>
        <p:sp>
          <p:nvSpPr>
            <p:cNvPr id="414" name="Google Shape;414;p35"/>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19" name="Shape 419"/>
        <p:cNvGrpSpPr/>
        <p:nvPr/>
      </p:nvGrpSpPr>
      <p:grpSpPr>
        <a:xfrm>
          <a:off x="0" y="0"/>
          <a:ext cx="0" cy="0"/>
          <a:chOff x="0" y="0"/>
          <a:chExt cx="0" cy="0"/>
        </a:xfrm>
      </p:grpSpPr>
      <p:cxnSp>
        <p:nvCxnSpPr>
          <p:cNvPr id="420" name="Google Shape;420;p36"/>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421" name="Google Shape;421;p36"/>
          <p:cNvGrpSpPr/>
          <p:nvPr/>
        </p:nvGrpSpPr>
        <p:grpSpPr>
          <a:xfrm>
            <a:off x="-161085" y="161137"/>
            <a:ext cx="756750" cy="756750"/>
            <a:chOff x="720752" y="553812"/>
            <a:chExt cx="756750" cy="756750"/>
          </a:xfrm>
        </p:grpSpPr>
        <p:sp>
          <p:nvSpPr>
            <p:cNvPr id="422" name="Google Shape;422;p36"/>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36"/>
          <p:cNvGrpSpPr/>
          <p:nvPr/>
        </p:nvGrpSpPr>
        <p:grpSpPr>
          <a:xfrm>
            <a:off x="8531190" y="3796420"/>
            <a:ext cx="524680" cy="1210522"/>
            <a:chOff x="5684857" y="5061040"/>
            <a:chExt cx="229228" cy="528843"/>
          </a:xfrm>
        </p:grpSpPr>
        <p:sp>
          <p:nvSpPr>
            <p:cNvPr id="427" name="Google Shape;427;p36"/>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3" name="Google Shape;433;p36"/>
          <p:cNvSpPr txBox="1"/>
          <p:nvPr>
            <p:ph idx="1" type="subTitle"/>
          </p:nvPr>
        </p:nvSpPr>
        <p:spPr>
          <a:xfrm>
            <a:off x="1481100" y="3057700"/>
            <a:ext cx="6181800" cy="1118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4" name="Google Shape;434;p36"/>
          <p:cNvSpPr txBox="1"/>
          <p:nvPr>
            <p:ph idx="2" type="subTitle"/>
          </p:nvPr>
        </p:nvSpPr>
        <p:spPr>
          <a:xfrm>
            <a:off x="1481100" y="1520150"/>
            <a:ext cx="6181800" cy="1118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ONLY_2_1">
    <p:spTree>
      <p:nvGrpSpPr>
        <p:cNvPr id="435" name="Shape 435"/>
        <p:cNvGrpSpPr/>
        <p:nvPr/>
      </p:nvGrpSpPr>
      <p:grpSpPr>
        <a:xfrm>
          <a:off x="0" y="0"/>
          <a:ext cx="0" cy="0"/>
          <a:chOff x="0" y="0"/>
          <a:chExt cx="0" cy="0"/>
        </a:xfrm>
      </p:grpSpPr>
      <p:sp>
        <p:nvSpPr>
          <p:cNvPr id="436" name="Google Shape;43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7" name="Google Shape;437;p37"/>
          <p:cNvSpPr txBox="1"/>
          <p:nvPr>
            <p:ph idx="1" type="subTitle"/>
          </p:nvPr>
        </p:nvSpPr>
        <p:spPr>
          <a:xfrm>
            <a:off x="4801850" y="1252175"/>
            <a:ext cx="3392400" cy="335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51200"/>
              </a:buClr>
              <a:buSzPts val="1400"/>
              <a:buFont typeface="Actor"/>
              <a:buChar char="●"/>
              <a:defRPr b="0"/>
            </a:lvl1pPr>
            <a:lvl2pPr lvl="1" rtl="0" algn="ctr">
              <a:lnSpc>
                <a:spcPct val="100000"/>
              </a:lnSpc>
              <a:spcBef>
                <a:spcPts val="1000"/>
              </a:spcBef>
              <a:spcAft>
                <a:spcPts val="0"/>
              </a:spcAft>
              <a:buClr>
                <a:srgbClr val="351200"/>
              </a:buClr>
              <a:buSzPts val="1400"/>
              <a:buFont typeface="Actor"/>
              <a:buChar char="○"/>
              <a:defRPr/>
            </a:lvl2pPr>
            <a:lvl3pPr lvl="2" rtl="0" algn="ctr">
              <a:lnSpc>
                <a:spcPct val="100000"/>
              </a:lnSpc>
              <a:spcBef>
                <a:spcPts val="0"/>
              </a:spcBef>
              <a:spcAft>
                <a:spcPts val="0"/>
              </a:spcAft>
              <a:buClr>
                <a:srgbClr val="351200"/>
              </a:buClr>
              <a:buSzPts val="1400"/>
              <a:buFont typeface="Actor"/>
              <a:buChar char="■"/>
              <a:defRPr/>
            </a:lvl3pPr>
            <a:lvl4pPr lvl="3" rtl="0" algn="ctr">
              <a:lnSpc>
                <a:spcPct val="100000"/>
              </a:lnSpc>
              <a:spcBef>
                <a:spcPts val="0"/>
              </a:spcBef>
              <a:spcAft>
                <a:spcPts val="0"/>
              </a:spcAft>
              <a:buClr>
                <a:srgbClr val="351200"/>
              </a:buClr>
              <a:buSzPts val="1400"/>
              <a:buFont typeface="Actor"/>
              <a:buChar char="●"/>
              <a:defRPr/>
            </a:lvl4pPr>
            <a:lvl5pPr lvl="4" rtl="0" algn="ctr">
              <a:lnSpc>
                <a:spcPct val="100000"/>
              </a:lnSpc>
              <a:spcBef>
                <a:spcPts val="0"/>
              </a:spcBef>
              <a:spcAft>
                <a:spcPts val="0"/>
              </a:spcAft>
              <a:buClr>
                <a:srgbClr val="351200"/>
              </a:buClr>
              <a:buSzPts val="1400"/>
              <a:buFont typeface="Actor"/>
              <a:buChar char="○"/>
              <a:defRPr/>
            </a:lvl5pPr>
            <a:lvl6pPr lvl="5" rtl="0" algn="ctr">
              <a:lnSpc>
                <a:spcPct val="100000"/>
              </a:lnSpc>
              <a:spcBef>
                <a:spcPts val="0"/>
              </a:spcBef>
              <a:spcAft>
                <a:spcPts val="0"/>
              </a:spcAft>
              <a:buClr>
                <a:srgbClr val="351200"/>
              </a:buClr>
              <a:buSzPts val="1400"/>
              <a:buFont typeface="Actor"/>
              <a:buChar char="■"/>
              <a:defRPr/>
            </a:lvl6pPr>
            <a:lvl7pPr lvl="6" rtl="0" algn="ctr">
              <a:lnSpc>
                <a:spcPct val="100000"/>
              </a:lnSpc>
              <a:spcBef>
                <a:spcPts val="0"/>
              </a:spcBef>
              <a:spcAft>
                <a:spcPts val="0"/>
              </a:spcAft>
              <a:buClr>
                <a:srgbClr val="351200"/>
              </a:buClr>
              <a:buSzPts val="1400"/>
              <a:buFont typeface="Actor"/>
              <a:buChar char="●"/>
              <a:defRPr/>
            </a:lvl7pPr>
            <a:lvl8pPr lvl="7" rtl="0" algn="ctr">
              <a:lnSpc>
                <a:spcPct val="100000"/>
              </a:lnSpc>
              <a:spcBef>
                <a:spcPts val="0"/>
              </a:spcBef>
              <a:spcAft>
                <a:spcPts val="0"/>
              </a:spcAft>
              <a:buClr>
                <a:srgbClr val="351200"/>
              </a:buClr>
              <a:buSzPts val="1400"/>
              <a:buFont typeface="Actor"/>
              <a:buChar char="○"/>
              <a:defRPr/>
            </a:lvl8pPr>
            <a:lvl9pPr lvl="8" rtl="0" algn="ctr">
              <a:lnSpc>
                <a:spcPct val="100000"/>
              </a:lnSpc>
              <a:spcBef>
                <a:spcPts val="0"/>
              </a:spcBef>
              <a:spcAft>
                <a:spcPts val="0"/>
              </a:spcAft>
              <a:buClr>
                <a:srgbClr val="351200"/>
              </a:buClr>
              <a:buSzPts val="1400"/>
              <a:buFont typeface="Actor"/>
              <a:buChar char="■"/>
              <a:defRPr/>
            </a:lvl9pPr>
          </a:lstStyle>
          <a:p/>
        </p:txBody>
      </p:sp>
      <p:sp>
        <p:nvSpPr>
          <p:cNvPr id="438" name="Google Shape;438;p37"/>
          <p:cNvSpPr txBox="1"/>
          <p:nvPr>
            <p:ph idx="2" type="subTitle"/>
          </p:nvPr>
        </p:nvSpPr>
        <p:spPr>
          <a:xfrm>
            <a:off x="949750" y="1252175"/>
            <a:ext cx="3389700" cy="335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51200"/>
              </a:buClr>
              <a:buSzPts val="1400"/>
              <a:buFont typeface="Actor"/>
              <a:buChar char="●"/>
              <a:defRPr b="0"/>
            </a:lvl1pPr>
            <a:lvl2pPr lvl="1" rtl="0" algn="ctr">
              <a:lnSpc>
                <a:spcPct val="100000"/>
              </a:lnSpc>
              <a:spcBef>
                <a:spcPts val="0"/>
              </a:spcBef>
              <a:spcAft>
                <a:spcPts val="0"/>
              </a:spcAft>
              <a:buClr>
                <a:srgbClr val="351200"/>
              </a:buClr>
              <a:buSzPts val="1400"/>
              <a:buFont typeface="Actor"/>
              <a:buChar char="○"/>
              <a:defRPr/>
            </a:lvl2pPr>
            <a:lvl3pPr lvl="2" rtl="0" algn="ctr">
              <a:lnSpc>
                <a:spcPct val="100000"/>
              </a:lnSpc>
              <a:spcBef>
                <a:spcPts val="0"/>
              </a:spcBef>
              <a:spcAft>
                <a:spcPts val="0"/>
              </a:spcAft>
              <a:buClr>
                <a:srgbClr val="351200"/>
              </a:buClr>
              <a:buSzPts val="1400"/>
              <a:buFont typeface="Actor"/>
              <a:buChar char="■"/>
              <a:defRPr/>
            </a:lvl3pPr>
            <a:lvl4pPr lvl="3" rtl="0" algn="ctr">
              <a:lnSpc>
                <a:spcPct val="100000"/>
              </a:lnSpc>
              <a:spcBef>
                <a:spcPts val="0"/>
              </a:spcBef>
              <a:spcAft>
                <a:spcPts val="0"/>
              </a:spcAft>
              <a:buClr>
                <a:srgbClr val="351200"/>
              </a:buClr>
              <a:buSzPts val="1400"/>
              <a:buFont typeface="Actor"/>
              <a:buChar char="●"/>
              <a:defRPr/>
            </a:lvl4pPr>
            <a:lvl5pPr lvl="4" rtl="0" algn="ctr">
              <a:lnSpc>
                <a:spcPct val="100000"/>
              </a:lnSpc>
              <a:spcBef>
                <a:spcPts val="0"/>
              </a:spcBef>
              <a:spcAft>
                <a:spcPts val="0"/>
              </a:spcAft>
              <a:buClr>
                <a:srgbClr val="351200"/>
              </a:buClr>
              <a:buSzPts val="1400"/>
              <a:buFont typeface="Actor"/>
              <a:buChar char="○"/>
              <a:defRPr/>
            </a:lvl5pPr>
            <a:lvl6pPr lvl="5" rtl="0" algn="ctr">
              <a:lnSpc>
                <a:spcPct val="100000"/>
              </a:lnSpc>
              <a:spcBef>
                <a:spcPts val="0"/>
              </a:spcBef>
              <a:spcAft>
                <a:spcPts val="0"/>
              </a:spcAft>
              <a:buClr>
                <a:srgbClr val="351200"/>
              </a:buClr>
              <a:buSzPts val="1400"/>
              <a:buFont typeface="Actor"/>
              <a:buChar char="■"/>
              <a:defRPr/>
            </a:lvl6pPr>
            <a:lvl7pPr lvl="6" rtl="0" algn="ctr">
              <a:lnSpc>
                <a:spcPct val="100000"/>
              </a:lnSpc>
              <a:spcBef>
                <a:spcPts val="0"/>
              </a:spcBef>
              <a:spcAft>
                <a:spcPts val="0"/>
              </a:spcAft>
              <a:buClr>
                <a:srgbClr val="351200"/>
              </a:buClr>
              <a:buSzPts val="1400"/>
              <a:buFont typeface="Actor"/>
              <a:buChar char="●"/>
              <a:defRPr/>
            </a:lvl7pPr>
            <a:lvl8pPr lvl="7" rtl="0" algn="ctr">
              <a:lnSpc>
                <a:spcPct val="100000"/>
              </a:lnSpc>
              <a:spcBef>
                <a:spcPts val="0"/>
              </a:spcBef>
              <a:spcAft>
                <a:spcPts val="0"/>
              </a:spcAft>
              <a:buClr>
                <a:srgbClr val="351200"/>
              </a:buClr>
              <a:buSzPts val="1400"/>
              <a:buFont typeface="Actor"/>
              <a:buChar char="○"/>
              <a:defRPr/>
            </a:lvl8pPr>
            <a:lvl9pPr lvl="8" rtl="0" algn="ctr">
              <a:lnSpc>
                <a:spcPct val="100000"/>
              </a:lnSpc>
              <a:spcBef>
                <a:spcPts val="0"/>
              </a:spcBef>
              <a:spcAft>
                <a:spcPts val="0"/>
              </a:spcAft>
              <a:buClr>
                <a:srgbClr val="351200"/>
              </a:buClr>
              <a:buSzPts val="1400"/>
              <a:buFont typeface="Actor"/>
              <a:buChar char="■"/>
              <a:defRPr/>
            </a:lvl9pPr>
          </a:lstStyle>
          <a:p/>
        </p:txBody>
      </p:sp>
      <p:cxnSp>
        <p:nvCxnSpPr>
          <p:cNvPr id="439" name="Google Shape;439;p37"/>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440" name="Google Shape;440;p37"/>
          <p:cNvGrpSpPr/>
          <p:nvPr/>
        </p:nvGrpSpPr>
        <p:grpSpPr>
          <a:xfrm>
            <a:off x="-310927" y="209042"/>
            <a:ext cx="844317" cy="993504"/>
            <a:chOff x="-219327" y="1396742"/>
            <a:chExt cx="844317" cy="993504"/>
          </a:xfrm>
        </p:grpSpPr>
        <p:sp>
          <p:nvSpPr>
            <p:cNvPr id="441" name="Google Shape;441;p37"/>
            <p:cNvSpPr/>
            <p:nvPr/>
          </p:nvSpPr>
          <p:spPr>
            <a:xfrm>
              <a:off x="-219327" y="1396742"/>
              <a:ext cx="844317" cy="993504"/>
            </a:xfrm>
            <a:custGeom>
              <a:rect b="b" l="l" r="r" t="t"/>
              <a:pathLst>
                <a:path extrusionOk="0" h="10189" w="8659">
                  <a:moveTo>
                    <a:pt x="8567" y="92"/>
                  </a:moveTo>
                  <a:lnTo>
                    <a:pt x="8567" y="10066"/>
                  </a:lnTo>
                  <a:lnTo>
                    <a:pt x="122" y="10066"/>
                  </a:lnTo>
                  <a:lnTo>
                    <a:pt x="122" y="92"/>
                  </a:lnTo>
                  <a:close/>
                  <a:moveTo>
                    <a:pt x="31" y="0"/>
                  </a:moveTo>
                  <a:cubicBezTo>
                    <a:pt x="31" y="0"/>
                    <a:pt x="0" y="0"/>
                    <a:pt x="0" y="31"/>
                  </a:cubicBezTo>
                  <a:lnTo>
                    <a:pt x="0" y="10127"/>
                  </a:lnTo>
                  <a:cubicBezTo>
                    <a:pt x="0" y="10127"/>
                    <a:pt x="0" y="10189"/>
                    <a:pt x="31" y="10189"/>
                  </a:cubicBezTo>
                  <a:lnTo>
                    <a:pt x="8597" y="10189"/>
                  </a:lnTo>
                  <a:cubicBezTo>
                    <a:pt x="8659" y="10189"/>
                    <a:pt x="8659" y="10127"/>
                    <a:pt x="8659" y="10127"/>
                  </a:cubicBezTo>
                  <a:lnTo>
                    <a:pt x="8659" y="31"/>
                  </a:lnTo>
                  <a:cubicBezTo>
                    <a:pt x="8659" y="31"/>
                    <a:pt x="8659" y="0"/>
                    <a:pt x="8597" y="0"/>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129912" y="1501173"/>
              <a:ext cx="662466" cy="784643"/>
            </a:xfrm>
            <a:custGeom>
              <a:rect b="b" l="l" r="r" t="t"/>
              <a:pathLst>
                <a:path extrusionOk="0" h="8047" w="6794">
                  <a:moveTo>
                    <a:pt x="1" y="0"/>
                  </a:moveTo>
                  <a:lnTo>
                    <a:pt x="1" y="8047"/>
                  </a:lnTo>
                  <a:lnTo>
                    <a:pt x="6793" y="8047"/>
                  </a:lnTo>
                  <a:lnTo>
                    <a:pt x="679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37"/>
          <p:cNvGrpSpPr/>
          <p:nvPr/>
        </p:nvGrpSpPr>
        <p:grpSpPr>
          <a:xfrm>
            <a:off x="8524690" y="3796420"/>
            <a:ext cx="524680" cy="1210522"/>
            <a:chOff x="5684857" y="5061040"/>
            <a:chExt cx="229228" cy="528843"/>
          </a:xfrm>
        </p:grpSpPr>
        <p:sp>
          <p:nvSpPr>
            <p:cNvPr id="444" name="Google Shape;444;p37"/>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49" name="Shape 449"/>
        <p:cNvGrpSpPr/>
        <p:nvPr/>
      </p:nvGrpSpPr>
      <p:grpSpPr>
        <a:xfrm>
          <a:off x="0" y="0"/>
          <a:ext cx="0" cy="0"/>
          <a:chOff x="0" y="0"/>
          <a:chExt cx="0" cy="0"/>
        </a:xfrm>
      </p:grpSpPr>
      <p:sp>
        <p:nvSpPr>
          <p:cNvPr id="450" name="Google Shape;45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Archivo"/>
              <a:buNone/>
              <a:defRPr>
                <a:latin typeface="Archivo"/>
                <a:ea typeface="Archivo"/>
                <a:cs typeface="Archivo"/>
                <a:sym typeface="Archivo"/>
              </a:defRPr>
            </a:lvl2pPr>
            <a:lvl3pPr lvl="2" rtl="0">
              <a:spcBef>
                <a:spcPts val="0"/>
              </a:spcBef>
              <a:spcAft>
                <a:spcPts val="0"/>
              </a:spcAft>
              <a:buSzPts val="3500"/>
              <a:buFont typeface="Archivo"/>
              <a:buNone/>
              <a:defRPr>
                <a:latin typeface="Archivo"/>
                <a:ea typeface="Archivo"/>
                <a:cs typeface="Archivo"/>
                <a:sym typeface="Archivo"/>
              </a:defRPr>
            </a:lvl3pPr>
            <a:lvl4pPr lvl="3" rtl="0">
              <a:spcBef>
                <a:spcPts val="0"/>
              </a:spcBef>
              <a:spcAft>
                <a:spcPts val="0"/>
              </a:spcAft>
              <a:buSzPts val="3500"/>
              <a:buFont typeface="Archivo"/>
              <a:buNone/>
              <a:defRPr>
                <a:latin typeface="Archivo"/>
                <a:ea typeface="Archivo"/>
                <a:cs typeface="Archivo"/>
                <a:sym typeface="Archivo"/>
              </a:defRPr>
            </a:lvl4pPr>
            <a:lvl5pPr lvl="4" rtl="0">
              <a:spcBef>
                <a:spcPts val="0"/>
              </a:spcBef>
              <a:spcAft>
                <a:spcPts val="0"/>
              </a:spcAft>
              <a:buSzPts val="3500"/>
              <a:buFont typeface="Archivo"/>
              <a:buNone/>
              <a:defRPr>
                <a:latin typeface="Archivo"/>
                <a:ea typeface="Archivo"/>
                <a:cs typeface="Archivo"/>
                <a:sym typeface="Archivo"/>
              </a:defRPr>
            </a:lvl5pPr>
            <a:lvl6pPr lvl="5" rtl="0">
              <a:spcBef>
                <a:spcPts val="0"/>
              </a:spcBef>
              <a:spcAft>
                <a:spcPts val="0"/>
              </a:spcAft>
              <a:buSzPts val="3500"/>
              <a:buFont typeface="Archivo"/>
              <a:buNone/>
              <a:defRPr>
                <a:latin typeface="Archivo"/>
                <a:ea typeface="Archivo"/>
                <a:cs typeface="Archivo"/>
                <a:sym typeface="Archivo"/>
              </a:defRPr>
            </a:lvl6pPr>
            <a:lvl7pPr lvl="6" rtl="0">
              <a:spcBef>
                <a:spcPts val="0"/>
              </a:spcBef>
              <a:spcAft>
                <a:spcPts val="0"/>
              </a:spcAft>
              <a:buSzPts val="3500"/>
              <a:buFont typeface="Archivo"/>
              <a:buNone/>
              <a:defRPr>
                <a:latin typeface="Archivo"/>
                <a:ea typeface="Archivo"/>
                <a:cs typeface="Archivo"/>
                <a:sym typeface="Archivo"/>
              </a:defRPr>
            </a:lvl7pPr>
            <a:lvl8pPr lvl="7" rtl="0">
              <a:spcBef>
                <a:spcPts val="0"/>
              </a:spcBef>
              <a:spcAft>
                <a:spcPts val="0"/>
              </a:spcAft>
              <a:buSzPts val="3500"/>
              <a:buFont typeface="Archivo"/>
              <a:buNone/>
              <a:defRPr>
                <a:latin typeface="Archivo"/>
                <a:ea typeface="Archivo"/>
                <a:cs typeface="Archivo"/>
                <a:sym typeface="Archivo"/>
              </a:defRPr>
            </a:lvl8pPr>
            <a:lvl9pPr lvl="8" rtl="0">
              <a:spcBef>
                <a:spcPts val="0"/>
              </a:spcBef>
              <a:spcAft>
                <a:spcPts val="0"/>
              </a:spcAft>
              <a:buSzPts val="3500"/>
              <a:buFont typeface="Archivo"/>
              <a:buNone/>
              <a:defRPr>
                <a:latin typeface="Archivo"/>
                <a:ea typeface="Archivo"/>
                <a:cs typeface="Archivo"/>
                <a:sym typeface="Archivo"/>
              </a:defRPr>
            </a:lvl9pPr>
          </a:lstStyle>
          <a:p/>
        </p:txBody>
      </p:sp>
      <p:sp>
        <p:nvSpPr>
          <p:cNvPr id="451" name="Google Shape;451;p38"/>
          <p:cNvSpPr txBox="1"/>
          <p:nvPr>
            <p:ph idx="1" type="subTitle"/>
          </p:nvPr>
        </p:nvSpPr>
        <p:spPr>
          <a:xfrm>
            <a:off x="937625" y="2627475"/>
            <a:ext cx="2272200" cy="131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2" name="Google Shape;452;p38"/>
          <p:cNvSpPr txBox="1"/>
          <p:nvPr>
            <p:ph idx="2" type="subTitle"/>
          </p:nvPr>
        </p:nvSpPr>
        <p:spPr>
          <a:xfrm>
            <a:off x="3484350" y="2627476"/>
            <a:ext cx="2272200" cy="131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3" name="Google Shape;453;p38"/>
          <p:cNvSpPr txBox="1"/>
          <p:nvPr>
            <p:ph idx="3" type="subTitle"/>
          </p:nvPr>
        </p:nvSpPr>
        <p:spPr>
          <a:xfrm>
            <a:off x="6031075" y="2627476"/>
            <a:ext cx="2272200" cy="131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4" name="Google Shape;454;p38"/>
          <p:cNvSpPr txBox="1"/>
          <p:nvPr>
            <p:ph idx="4" type="subTitle"/>
          </p:nvPr>
        </p:nvSpPr>
        <p:spPr>
          <a:xfrm>
            <a:off x="937625" y="2230775"/>
            <a:ext cx="2272200" cy="47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455" name="Google Shape;455;p38"/>
          <p:cNvSpPr txBox="1"/>
          <p:nvPr>
            <p:ph idx="5" type="subTitle"/>
          </p:nvPr>
        </p:nvSpPr>
        <p:spPr>
          <a:xfrm>
            <a:off x="3484354" y="2230775"/>
            <a:ext cx="2272200" cy="47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456" name="Google Shape;456;p38"/>
          <p:cNvSpPr txBox="1"/>
          <p:nvPr>
            <p:ph idx="6" type="subTitle"/>
          </p:nvPr>
        </p:nvSpPr>
        <p:spPr>
          <a:xfrm>
            <a:off x="6031075" y="2230775"/>
            <a:ext cx="2272200" cy="47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cxnSp>
        <p:nvCxnSpPr>
          <p:cNvPr id="457" name="Google Shape;457;p38"/>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458" name="Google Shape;458;p38"/>
          <p:cNvGrpSpPr/>
          <p:nvPr/>
        </p:nvGrpSpPr>
        <p:grpSpPr>
          <a:xfrm>
            <a:off x="8554040" y="161137"/>
            <a:ext cx="756750" cy="756750"/>
            <a:chOff x="720752" y="553812"/>
            <a:chExt cx="756750" cy="756750"/>
          </a:xfrm>
        </p:grpSpPr>
        <p:sp>
          <p:nvSpPr>
            <p:cNvPr id="459" name="Google Shape;459;p38"/>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38"/>
          <p:cNvSpPr/>
          <p:nvPr/>
        </p:nvSpPr>
        <p:spPr>
          <a:xfrm>
            <a:off x="-278127" y="3024592"/>
            <a:ext cx="844317" cy="993504"/>
          </a:xfrm>
          <a:custGeom>
            <a:rect b="b" l="l" r="r" t="t"/>
            <a:pathLst>
              <a:path extrusionOk="0" h="10189" w="8659">
                <a:moveTo>
                  <a:pt x="8567" y="92"/>
                </a:moveTo>
                <a:lnTo>
                  <a:pt x="8567" y="10066"/>
                </a:lnTo>
                <a:lnTo>
                  <a:pt x="122" y="10066"/>
                </a:lnTo>
                <a:lnTo>
                  <a:pt x="122" y="92"/>
                </a:lnTo>
                <a:close/>
                <a:moveTo>
                  <a:pt x="31" y="0"/>
                </a:moveTo>
                <a:cubicBezTo>
                  <a:pt x="31" y="0"/>
                  <a:pt x="0" y="0"/>
                  <a:pt x="0" y="31"/>
                </a:cubicBezTo>
                <a:lnTo>
                  <a:pt x="0" y="10127"/>
                </a:lnTo>
                <a:cubicBezTo>
                  <a:pt x="0" y="10127"/>
                  <a:pt x="0" y="10189"/>
                  <a:pt x="31" y="10189"/>
                </a:cubicBezTo>
                <a:lnTo>
                  <a:pt x="8597" y="10189"/>
                </a:lnTo>
                <a:cubicBezTo>
                  <a:pt x="8659" y="10189"/>
                  <a:pt x="8659" y="10127"/>
                  <a:pt x="8659" y="10127"/>
                </a:cubicBezTo>
                <a:lnTo>
                  <a:pt x="8659" y="31"/>
                </a:lnTo>
                <a:cubicBezTo>
                  <a:pt x="8659" y="31"/>
                  <a:pt x="8659" y="0"/>
                  <a:pt x="8597" y="0"/>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188712" y="3129023"/>
            <a:ext cx="662466" cy="784643"/>
          </a:xfrm>
          <a:custGeom>
            <a:rect b="b" l="l" r="r" t="t"/>
            <a:pathLst>
              <a:path extrusionOk="0" h="8047" w="6794">
                <a:moveTo>
                  <a:pt x="1" y="0"/>
                </a:moveTo>
                <a:lnTo>
                  <a:pt x="1" y="8047"/>
                </a:lnTo>
                <a:lnTo>
                  <a:pt x="6793" y="8047"/>
                </a:lnTo>
                <a:lnTo>
                  <a:pt x="679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65" name="Shape 465"/>
        <p:cNvGrpSpPr/>
        <p:nvPr/>
      </p:nvGrpSpPr>
      <p:grpSpPr>
        <a:xfrm>
          <a:off x="0" y="0"/>
          <a:ext cx="0" cy="0"/>
          <a:chOff x="0" y="0"/>
          <a:chExt cx="0" cy="0"/>
        </a:xfrm>
      </p:grpSpPr>
      <p:cxnSp>
        <p:nvCxnSpPr>
          <p:cNvPr id="466" name="Google Shape;466;p39"/>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467" name="Google Shape;467;p39"/>
          <p:cNvGrpSpPr/>
          <p:nvPr/>
        </p:nvGrpSpPr>
        <p:grpSpPr>
          <a:xfrm>
            <a:off x="8532348" y="3335894"/>
            <a:ext cx="1746135" cy="1544506"/>
            <a:chOff x="-2027427" y="3323219"/>
            <a:chExt cx="1746135" cy="1544506"/>
          </a:xfrm>
        </p:grpSpPr>
        <p:sp>
          <p:nvSpPr>
            <p:cNvPr id="468" name="Google Shape;468;p39"/>
            <p:cNvSpPr/>
            <p:nvPr/>
          </p:nvSpPr>
          <p:spPr>
            <a:xfrm>
              <a:off x="-1986238" y="3355272"/>
              <a:ext cx="1668250" cy="1512453"/>
            </a:xfrm>
            <a:custGeom>
              <a:rect b="b" l="l" r="r" t="t"/>
              <a:pathLst>
                <a:path extrusionOk="0" h="10098" w="11138">
                  <a:moveTo>
                    <a:pt x="1" y="1"/>
                  </a:moveTo>
                  <a:lnTo>
                    <a:pt x="1" y="10097"/>
                  </a:lnTo>
                  <a:lnTo>
                    <a:pt x="11138" y="10097"/>
                  </a:lnTo>
                  <a:lnTo>
                    <a:pt x="11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1926626" y="3401104"/>
              <a:ext cx="1553668" cy="279635"/>
            </a:xfrm>
            <a:custGeom>
              <a:rect b="b" l="l" r="r" t="t"/>
              <a:pathLst>
                <a:path extrusionOk="0" h="1867" w="10373">
                  <a:moveTo>
                    <a:pt x="31" y="0"/>
                  </a:moveTo>
                  <a:cubicBezTo>
                    <a:pt x="31" y="0"/>
                    <a:pt x="1" y="0"/>
                    <a:pt x="1" y="31"/>
                  </a:cubicBezTo>
                  <a:lnTo>
                    <a:pt x="1" y="1836"/>
                  </a:lnTo>
                  <a:cubicBezTo>
                    <a:pt x="1" y="1836"/>
                    <a:pt x="1" y="1867"/>
                    <a:pt x="31" y="1867"/>
                  </a:cubicBezTo>
                  <a:lnTo>
                    <a:pt x="10311" y="1867"/>
                  </a:lnTo>
                  <a:cubicBezTo>
                    <a:pt x="10311" y="1867"/>
                    <a:pt x="10373" y="1836"/>
                    <a:pt x="10311" y="1836"/>
                  </a:cubicBezTo>
                  <a:lnTo>
                    <a:pt x="10311" y="31"/>
                  </a:lnTo>
                  <a:cubicBezTo>
                    <a:pt x="10311" y="31"/>
                    <a:pt x="10311" y="0"/>
                    <a:pt x="10281" y="0"/>
                  </a:cubicBezTo>
                  <a:lnTo>
                    <a:pt x="6609" y="0"/>
                  </a:lnTo>
                  <a:cubicBezTo>
                    <a:pt x="6609" y="0"/>
                    <a:pt x="6579" y="0"/>
                    <a:pt x="6579" y="31"/>
                  </a:cubicBezTo>
                  <a:cubicBezTo>
                    <a:pt x="6579" y="31"/>
                    <a:pt x="6579" y="62"/>
                    <a:pt x="6609" y="62"/>
                  </a:cubicBezTo>
                  <a:lnTo>
                    <a:pt x="10250" y="62"/>
                  </a:lnTo>
                  <a:lnTo>
                    <a:pt x="10250" y="1744"/>
                  </a:lnTo>
                  <a:lnTo>
                    <a:pt x="62" y="1744"/>
                  </a:lnTo>
                  <a:lnTo>
                    <a:pt x="62" y="62"/>
                  </a:lnTo>
                  <a:lnTo>
                    <a:pt x="3703" y="62"/>
                  </a:lnTo>
                  <a:cubicBezTo>
                    <a:pt x="3703" y="62"/>
                    <a:pt x="3733" y="6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1372144" y="3396461"/>
              <a:ext cx="458477" cy="73541"/>
            </a:xfrm>
            <a:custGeom>
              <a:rect b="b" l="l" r="r" t="t"/>
              <a:pathLst>
                <a:path extrusionOk="0" h="491" w="3061">
                  <a:moveTo>
                    <a:pt x="31" y="1"/>
                  </a:moveTo>
                  <a:cubicBezTo>
                    <a:pt x="1" y="31"/>
                    <a:pt x="1" y="31"/>
                    <a:pt x="1" y="62"/>
                  </a:cubicBezTo>
                  <a:cubicBezTo>
                    <a:pt x="31" y="184"/>
                    <a:pt x="123" y="337"/>
                    <a:pt x="154" y="460"/>
                  </a:cubicBezTo>
                  <a:cubicBezTo>
                    <a:pt x="154" y="490"/>
                    <a:pt x="184" y="490"/>
                    <a:pt x="184" y="490"/>
                  </a:cubicBezTo>
                  <a:lnTo>
                    <a:pt x="2724" y="490"/>
                  </a:lnTo>
                  <a:cubicBezTo>
                    <a:pt x="2724" y="490"/>
                    <a:pt x="2754" y="490"/>
                    <a:pt x="2877" y="460"/>
                  </a:cubicBezTo>
                  <a:lnTo>
                    <a:pt x="3060" y="62"/>
                  </a:lnTo>
                  <a:cubicBezTo>
                    <a:pt x="3060" y="31"/>
                    <a:pt x="3060" y="1"/>
                    <a:pt x="3030" y="1"/>
                  </a:cubicBezTo>
                  <a:cubicBezTo>
                    <a:pt x="2968" y="1"/>
                    <a:pt x="2938" y="1"/>
                    <a:pt x="2938" y="31"/>
                  </a:cubicBezTo>
                  <a:lnTo>
                    <a:pt x="2754" y="399"/>
                  </a:lnTo>
                  <a:lnTo>
                    <a:pt x="276" y="399"/>
                  </a:lnTo>
                  <a:cubicBezTo>
                    <a:pt x="245" y="246"/>
                    <a:pt x="154" y="154"/>
                    <a:pt x="123" y="31"/>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1926626" y="3685234"/>
              <a:ext cx="1553668" cy="284278"/>
            </a:xfrm>
            <a:custGeom>
              <a:rect b="b" l="l" r="r" t="t"/>
              <a:pathLst>
                <a:path extrusionOk="0" h="1898" w="10373">
                  <a:moveTo>
                    <a:pt x="31" y="0"/>
                  </a:moveTo>
                  <a:cubicBezTo>
                    <a:pt x="31" y="0"/>
                    <a:pt x="1" y="0"/>
                    <a:pt x="1" y="62"/>
                  </a:cubicBezTo>
                  <a:lnTo>
                    <a:pt x="1" y="1836"/>
                  </a:lnTo>
                  <a:cubicBezTo>
                    <a:pt x="1" y="1836"/>
                    <a:pt x="1" y="1897"/>
                    <a:pt x="31" y="1897"/>
                  </a:cubicBezTo>
                  <a:lnTo>
                    <a:pt x="10311" y="1897"/>
                  </a:lnTo>
                  <a:cubicBezTo>
                    <a:pt x="10311" y="1897"/>
                    <a:pt x="10373" y="1836"/>
                    <a:pt x="10311" y="1836"/>
                  </a:cubicBezTo>
                  <a:lnTo>
                    <a:pt x="10311" y="62"/>
                  </a:lnTo>
                  <a:cubicBezTo>
                    <a:pt x="10311" y="62"/>
                    <a:pt x="10311" y="0"/>
                    <a:pt x="10281" y="0"/>
                  </a:cubicBezTo>
                  <a:lnTo>
                    <a:pt x="6609" y="0"/>
                  </a:lnTo>
                  <a:cubicBezTo>
                    <a:pt x="6609" y="0"/>
                    <a:pt x="6579" y="0"/>
                    <a:pt x="6579" y="62"/>
                  </a:cubicBezTo>
                  <a:cubicBezTo>
                    <a:pt x="6579" y="62"/>
                    <a:pt x="6579" y="92"/>
                    <a:pt x="6609" y="92"/>
                  </a:cubicBezTo>
                  <a:lnTo>
                    <a:pt x="10250" y="92"/>
                  </a:lnTo>
                  <a:lnTo>
                    <a:pt x="10250" y="1775"/>
                  </a:lnTo>
                  <a:lnTo>
                    <a:pt x="62" y="1775"/>
                  </a:lnTo>
                  <a:lnTo>
                    <a:pt x="62" y="92"/>
                  </a:lnTo>
                  <a:lnTo>
                    <a:pt x="3703" y="92"/>
                  </a:lnTo>
                  <a:cubicBezTo>
                    <a:pt x="3703" y="92"/>
                    <a:pt x="3733" y="92"/>
                    <a:pt x="3733" y="62"/>
                  </a:cubicBezTo>
                  <a:cubicBezTo>
                    <a:pt x="3733" y="62"/>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1372144" y="3685234"/>
              <a:ext cx="458477" cy="78034"/>
            </a:xfrm>
            <a:custGeom>
              <a:rect b="b" l="l" r="r" t="t"/>
              <a:pathLst>
                <a:path extrusionOk="0" h="521" w="3061">
                  <a:moveTo>
                    <a:pt x="31" y="0"/>
                  </a:moveTo>
                  <a:cubicBezTo>
                    <a:pt x="1" y="62"/>
                    <a:pt x="1" y="62"/>
                    <a:pt x="1" y="92"/>
                  </a:cubicBezTo>
                  <a:cubicBezTo>
                    <a:pt x="31" y="215"/>
                    <a:pt x="123" y="368"/>
                    <a:pt x="154" y="459"/>
                  </a:cubicBezTo>
                  <a:cubicBezTo>
                    <a:pt x="154" y="521"/>
                    <a:pt x="184" y="521"/>
                    <a:pt x="184" y="521"/>
                  </a:cubicBezTo>
                  <a:lnTo>
                    <a:pt x="2724" y="521"/>
                  </a:lnTo>
                  <a:cubicBezTo>
                    <a:pt x="2724" y="521"/>
                    <a:pt x="2754" y="459"/>
                    <a:pt x="2877" y="459"/>
                  </a:cubicBezTo>
                  <a:lnTo>
                    <a:pt x="3060" y="92"/>
                  </a:lnTo>
                  <a:cubicBezTo>
                    <a:pt x="3060" y="62"/>
                    <a:pt x="3060" y="0"/>
                    <a:pt x="3030" y="0"/>
                  </a:cubicBezTo>
                  <a:cubicBezTo>
                    <a:pt x="2968" y="0"/>
                    <a:pt x="2938" y="0"/>
                    <a:pt x="2938" y="62"/>
                  </a:cubicBezTo>
                  <a:lnTo>
                    <a:pt x="2754" y="429"/>
                  </a:lnTo>
                  <a:lnTo>
                    <a:pt x="276" y="429"/>
                  </a:lnTo>
                  <a:cubicBezTo>
                    <a:pt x="245" y="276"/>
                    <a:pt x="154" y="153"/>
                    <a:pt x="123" y="62"/>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1926626" y="3973857"/>
              <a:ext cx="1553668" cy="279784"/>
            </a:xfrm>
            <a:custGeom>
              <a:rect b="b" l="l" r="r" t="t"/>
              <a:pathLst>
                <a:path extrusionOk="0" h="1868" w="10373">
                  <a:moveTo>
                    <a:pt x="31" y="1"/>
                  </a:moveTo>
                  <a:cubicBezTo>
                    <a:pt x="31" y="1"/>
                    <a:pt x="1" y="1"/>
                    <a:pt x="1" y="32"/>
                  </a:cubicBezTo>
                  <a:lnTo>
                    <a:pt x="1" y="1837"/>
                  </a:lnTo>
                  <a:cubicBezTo>
                    <a:pt x="1" y="1837"/>
                    <a:pt x="1" y="1867"/>
                    <a:pt x="31" y="1867"/>
                  </a:cubicBezTo>
                  <a:lnTo>
                    <a:pt x="10311" y="1867"/>
                  </a:lnTo>
                  <a:cubicBezTo>
                    <a:pt x="10311" y="1867"/>
                    <a:pt x="10373" y="1867"/>
                    <a:pt x="10311" y="1837"/>
                  </a:cubicBezTo>
                  <a:lnTo>
                    <a:pt x="10311" y="32"/>
                  </a:lnTo>
                  <a:cubicBezTo>
                    <a:pt x="10311" y="32"/>
                    <a:pt x="10311" y="1"/>
                    <a:pt x="10281" y="1"/>
                  </a:cubicBezTo>
                  <a:lnTo>
                    <a:pt x="6609" y="1"/>
                  </a:lnTo>
                  <a:cubicBezTo>
                    <a:pt x="6609" y="1"/>
                    <a:pt x="6579" y="1"/>
                    <a:pt x="6579" y="32"/>
                  </a:cubicBezTo>
                  <a:cubicBezTo>
                    <a:pt x="6579" y="32"/>
                    <a:pt x="6579" y="62"/>
                    <a:pt x="6609" y="62"/>
                  </a:cubicBezTo>
                  <a:lnTo>
                    <a:pt x="10250" y="62"/>
                  </a:lnTo>
                  <a:lnTo>
                    <a:pt x="10250" y="1745"/>
                  </a:lnTo>
                  <a:lnTo>
                    <a:pt x="62" y="1745"/>
                  </a:lnTo>
                  <a:lnTo>
                    <a:pt x="62" y="62"/>
                  </a:lnTo>
                  <a:lnTo>
                    <a:pt x="3703" y="62"/>
                  </a:lnTo>
                  <a:cubicBezTo>
                    <a:pt x="3703" y="62"/>
                    <a:pt x="3733" y="62"/>
                    <a:pt x="3733" y="32"/>
                  </a:cubicBezTo>
                  <a:cubicBezTo>
                    <a:pt x="3733" y="3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1372144" y="3973857"/>
              <a:ext cx="458477" cy="73541"/>
            </a:xfrm>
            <a:custGeom>
              <a:rect b="b" l="l" r="r" t="t"/>
              <a:pathLst>
                <a:path extrusionOk="0" h="491" w="3061">
                  <a:moveTo>
                    <a:pt x="31" y="1"/>
                  </a:moveTo>
                  <a:cubicBezTo>
                    <a:pt x="1" y="32"/>
                    <a:pt x="1" y="32"/>
                    <a:pt x="1" y="62"/>
                  </a:cubicBezTo>
                  <a:cubicBezTo>
                    <a:pt x="31" y="185"/>
                    <a:pt x="123" y="338"/>
                    <a:pt x="154" y="460"/>
                  </a:cubicBezTo>
                  <a:cubicBezTo>
                    <a:pt x="154" y="490"/>
                    <a:pt x="184" y="490"/>
                    <a:pt x="184" y="490"/>
                  </a:cubicBezTo>
                  <a:lnTo>
                    <a:pt x="2724" y="490"/>
                  </a:lnTo>
                  <a:cubicBezTo>
                    <a:pt x="2724" y="490"/>
                    <a:pt x="2754" y="490"/>
                    <a:pt x="2877" y="460"/>
                  </a:cubicBezTo>
                  <a:lnTo>
                    <a:pt x="3060" y="62"/>
                  </a:lnTo>
                  <a:cubicBezTo>
                    <a:pt x="3060" y="32"/>
                    <a:pt x="3060" y="1"/>
                    <a:pt x="3030" y="1"/>
                  </a:cubicBezTo>
                  <a:cubicBezTo>
                    <a:pt x="2968" y="1"/>
                    <a:pt x="2938" y="1"/>
                    <a:pt x="2938" y="32"/>
                  </a:cubicBezTo>
                  <a:lnTo>
                    <a:pt x="2754" y="429"/>
                  </a:lnTo>
                  <a:lnTo>
                    <a:pt x="276" y="429"/>
                  </a:lnTo>
                  <a:cubicBezTo>
                    <a:pt x="245" y="276"/>
                    <a:pt x="154" y="154"/>
                    <a:pt x="123" y="32"/>
                  </a:cubicBez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1926626" y="4257987"/>
              <a:ext cx="1553668" cy="284278"/>
            </a:xfrm>
            <a:custGeom>
              <a:rect b="b" l="l" r="r" t="t"/>
              <a:pathLst>
                <a:path extrusionOk="0" h="1898" w="10373">
                  <a:moveTo>
                    <a:pt x="31" y="1"/>
                  </a:moveTo>
                  <a:cubicBezTo>
                    <a:pt x="31" y="1"/>
                    <a:pt x="1" y="1"/>
                    <a:pt x="1" y="62"/>
                  </a:cubicBezTo>
                  <a:lnTo>
                    <a:pt x="1" y="1837"/>
                  </a:lnTo>
                  <a:cubicBezTo>
                    <a:pt x="1" y="1837"/>
                    <a:pt x="1" y="1898"/>
                    <a:pt x="31" y="1898"/>
                  </a:cubicBezTo>
                  <a:lnTo>
                    <a:pt x="10311" y="1898"/>
                  </a:lnTo>
                  <a:cubicBezTo>
                    <a:pt x="10311" y="1898"/>
                    <a:pt x="10373" y="1898"/>
                    <a:pt x="10311" y="1837"/>
                  </a:cubicBezTo>
                  <a:lnTo>
                    <a:pt x="10311" y="62"/>
                  </a:lnTo>
                  <a:cubicBezTo>
                    <a:pt x="10311" y="62"/>
                    <a:pt x="10311" y="1"/>
                    <a:pt x="10281" y="1"/>
                  </a:cubicBezTo>
                  <a:lnTo>
                    <a:pt x="6609" y="1"/>
                  </a:lnTo>
                  <a:cubicBezTo>
                    <a:pt x="6609" y="1"/>
                    <a:pt x="6579" y="1"/>
                    <a:pt x="6579" y="62"/>
                  </a:cubicBezTo>
                  <a:cubicBezTo>
                    <a:pt x="6579" y="62"/>
                    <a:pt x="6579" y="93"/>
                    <a:pt x="6609" y="93"/>
                  </a:cubicBezTo>
                  <a:lnTo>
                    <a:pt x="10250" y="93"/>
                  </a:lnTo>
                  <a:lnTo>
                    <a:pt x="10250" y="1775"/>
                  </a:lnTo>
                  <a:lnTo>
                    <a:pt x="62" y="1775"/>
                  </a:lnTo>
                  <a:lnTo>
                    <a:pt x="62" y="93"/>
                  </a:lnTo>
                  <a:lnTo>
                    <a:pt x="3703" y="93"/>
                  </a:lnTo>
                  <a:cubicBezTo>
                    <a:pt x="3703" y="93"/>
                    <a:pt x="3733" y="93"/>
                    <a:pt x="3733" y="62"/>
                  </a:cubicBezTo>
                  <a:cubicBezTo>
                    <a:pt x="3733" y="6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1372144" y="4257987"/>
              <a:ext cx="458477" cy="78184"/>
            </a:xfrm>
            <a:custGeom>
              <a:rect b="b" l="l" r="r" t="t"/>
              <a:pathLst>
                <a:path extrusionOk="0" h="522" w="3061">
                  <a:moveTo>
                    <a:pt x="31" y="1"/>
                  </a:moveTo>
                  <a:cubicBezTo>
                    <a:pt x="1" y="62"/>
                    <a:pt x="1" y="62"/>
                    <a:pt x="1" y="93"/>
                  </a:cubicBezTo>
                  <a:cubicBezTo>
                    <a:pt x="31" y="215"/>
                    <a:pt x="123" y="368"/>
                    <a:pt x="154" y="460"/>
                  </a:cubicBezTo>
                  <a:cubicBezTo>
                    <a:pt x="154" y="521"/>
                    <a:pt x="184" y="521"/>
                    <a:pt x="184" y="521"/>
                  </a:cubicBezTo>
                  <a:lnTo>
                    <a:pt x="2724" y="521"/>
                  </a:lnTo>
                  <a:cubicBezTo>
                    <a:pt x="2724" y="521"/>
                    <a:pt x="2754" y="521"/>
                    <a:pt x="2877" y="460"/>
                  </a:cubicBezTo>
                  <a:lnTo>
                    <a:pt x="3060" y="93"/>
                  </a:lnTo>
                  <a:cubicBezTo>
                    <a:pt x="3060" y="62"/>
                    <a:pt x="3060" y="1"/>
                    <a:pt x="3030" y="1"/>
                  </a:cubicBezTo>
                  <a:cubicBezTo>
                    <a:pt x="2968" y="1"/>
                    <a:pt x="2938" y="1"/>
                    <a:pt x="2938" y="62"/>
                  </a:cubicBezTo>
                  <a:lnTo>
                    <a:pt x="2754" y="429"/>
                  </a:lnTo>
                  <a:lnTo>
                    <a:pt x="276" y="429"/>
                  </a:lnTo>
                  <a:cubicBezTo>
                    <a:pt x="245" y="276"/>
                    <a:pt x="154" y="154"/>
                    <a:pt x="123" y="62"/>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1372144" y="4551404"/>
              <a:ext cx="458477" cy="73391"/>
            </a:xfrm>
            <a:custGeom>
              <a:rect b="b" l="l" r="r" t="t"/>
              <a:pathLst>
                <a:path extrusionOk="0" h="490" w="3061">
                  <a:moveTo>
                    <a:pt x="31" y="0"/>
                  </a:moveTo>
                  <a:cubicBezTo>
                    <a:pt x="1" y="31"/>
                    <a:pt x="1" y="31"/>
                    <a:pt x="1" y="92"/>
                  </a:cubicBezTo>
                  <a:cubicBezTo>
                    <a:pt x="31" y="184"/>
                    <a:pt x="123" y="337"/>
                    <a:pt x="154" y="459"/>
                  </a:cubicBezTo>
                  <a:cubicBezTo>
                    <a:pt x="154" y="490"/>
                    <a:pt x="184" y="490"/>
                    <a:pt x="184" y="490"/>
                  </a:cubicBezTo>
                  <a:lnTo>
                    <a:pt x="2724" y="490"/>
                  </a:lnTo>
                  <a:cubicBezTo>
                    <a:pt x="2724" y="490"/>
                    <a:pt x="2754" y="459"/>
                    <a:pt x="2877" y="459"/>
                  </a:cubicBezTo>
                  <a:lnTo>
                    <a:pt x="3060" y="92"/>
                  </a:lnTo>
                  <a:cubicBezTo>
                    <a:pt x="3060" y="31"/>
                    <a:pt x="3060" y="0"/>
                    <a:pt x="3030" y="0"/>
                  </a:cubicBezTo>
                  <a:cubicBezTo>
                    <a:pt x="2968" y="0"/>
                    <a:pt x="2938" y="0"/>
                    <a:pt x="2938" y="31"/>
                  </a:cubicBezTo>
                  <a:lnTo>
                    <a:pt x="2754" y="428"/>
                  </a:lnTo>
                  <a:lnTo>
                    <a:pt x="276" y="428"/>
                  </a:lnTo>
                  <a:cubicBezTo>
                    <a:pt x="245" y="275"/>
                    <a:pt x="154" y="153"/>
                    <a:pt x="123" y="31"/>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2027427" y="3323219"/>
              <a:ext cx="1746135" cy="50475"/>
            </a:xfrm>
            <a:custGeom>
              <a:rect b="b" l="l" r="r" t="t"/>
              <a:pathLst>
                <a:path extrusionOk="0" h="337" w="11658">
                  <a:moveTo>
                    <a:pt x="1" y="0"/>
                  </a:moveTo>
                  <a:lnTo>
                    <a:pt x="1" y="337"/>
                  </a:lnTo>
                  <a:lnTo>
                    <a:pt x="11657" y="337"/>
                  </a:lnTo>
                  <a:lnTo>
                    <a:pt x="11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1926626" y="4551404"/>
              <a:ext cx="1553668" cy="279635"/>
            </a:xfrm>
            <a:custGeom>
              <a:rect b="b" l="l" r="r" t="t"/>
              <a:pathLst>
                <a:path extrusionOk="0" h="1867" w="10373">
                  <a:moveTo>
                    <a:pt x="31" y="0"/>
                  </a:moveTo>
                  <a:cubicBezTo>
                    <a:pt x="31" y="0"/>
                    <a:pt x="1" y="0"/>
                    <a:pt x="1" y="31"/>
                  </a:cubicBezTo>
                  <a:lnTo>
                    <a:pt x="1" y="1836"/>
                  </a:lnTo>
                  <a:cubicBezTo>
                    <a:pt x="1" y="1836"/>
                    <a:pt x="1" y="1866"/>
                    <a:pt x="31" y="1866"/>
                  </a:cubicBezTo>
                  <a:lnTo>
                    <a:pt x="10311" y="1866"/>
                  </a:lnTo>
                  <a:cubicBezTo>
                    <a:pt x="10311" y="1866"/>
                    <a:pt x="10373" y="1836"/>
                    <a:pt x="10311" y="1836"/>
                  </a:cubicBezTo>
                  <a:lnTo>
                    <a:pt x="10311" y="31"/>
                  </a:lnTo>
                  <a:cubicBezTo>
                    <a:pt x="10311" y="31"/>
                    <a:pt x="10311" y="0"/>
                    <a:pt x="10281" y="0"/>
                  </a:cubicBezTo>
                  <a:lnTo>
                    <a:pt x="6609" y="0"/>
                  </a:lnTo>
                  <a:cubicBezTo>
                    <a:pt x="6609" y="0"/>
                    <a:pt x="6579" y="0"/>
                    <a:pt x="6579" y="31"/>
                  </a:cubicBezTo>
                  <a:cubicBezTo>
                    <a:pt x="6579" y="31"/>
                    <a:pt x="6579" y="92"/>
                    <a:pt x="6609" y="92"/>
                  </a:cubicBezTo>
                  <a:lnTo>
                    <a:pt x="10250" y="92"/>
                  </a:lnTo>
                  <a:lnTo>
                    <a:pt x="10250" y="1775"/>
                  </a:lnTo>
                  <a:lnTo>
                    <a:pt x="62" y="1775"/>
                  </a:lnTo>
                  <a:lnTo>
                    <a:pt x="62" y="92"/>
                  </a:lnTo>
                  <a:lnTo>
                    <a:pt x="3703" y="92"/>
                  </a:lnTo>
                  <a:cubicBezTo>
                    <a:pt x="3703" y="92"/>
                    <a:pt x="3733" y="9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39"/>
          <p:cNvGrpSpPr/>
          <p:nvPr/>
        </p:nvGrpSpPr>
        <p:grpSpPr>
          <a:xfrm>
            <a:off x="8633450" y="2455493"/>
            <a:ext cx="311927" cy="880431"/>
            <a:chOff x="808225" y="2455493"/>
            <a:chExt cx="311927" cy="880431"/>
          </a:xfrm>
        </p:grpSpPr>
        <p:sp>
          <p:nvSpPr>
            <p:cNvPr id="481" name="Google Shape;481;p39"/>
            <p:cNvSpPr/>
            <p:nvPr/>
          </p:nvSpPr>
          <p:spPr>
            <a:xfrm>
              <a:off x="881602" y="2455493"/>
              <a:ext cx="102786" cy="630989"/>
            </a:xfrm>
            <a:custGeom>
              <a:rect b="b" l="l" r="r" t="t"/>
              <a:pathLst>
                <a:path extrusionOk="0" h="6544" w="1066">
                  <a:moveTo>
                    <a:pt x="533" y="0"/>
                  </a:moveTo>
                  <a:cubicBezTo>
                    <a:pt x="267" y="0"/>
                    <a:pt x="0" y="1484"/>
                    <a:pt x="0" y="3272"/>
                  </a:cubicBezTo>
                  <a:cubicBezTo>
                    <a:pt x="0" y="5098"/>
                    <a:pt x="267" y="6544"/>
                    <a:pt x="533" y="6544"/>
                  </a:cubicBezTo>
                  <a:cubicBezTo>
                    <a:pt x="837" y="6544"/>
                    <a:pt x="1066" y="5098"/>
                    <a:pt x="1066" y="3272"/>
                  </a:cubicBezTo>
                  <a:cubicBezTo>
                    <a:pt x="1066" y="1408"/>
                    <a:pt x="837" y="0"/>
                    <a:pt x="53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943987" y="2730489"/>
              <a:ext cx="172500" cy="393211"/>
            </a:xfrm>
            <a:custGeom>
              <a:rect b="b" l="l" r="r" t="t"/>
              <a:pathLst>
                <a:path extrusionOk="0" h="4078" w="1789">
                  <a:moveTo>
                    <a:pt x="1503" y="0"/>
                  </a:moveTo>
                  <a:cubicBezTo>
                    <a:pt x="1233" y="0"/>
                    <a:pt x="753" y="789"/>
                    <a:pt x="419" y="1904"/>
                  </a:cubicBezTo>
                  <a:cubicBezTo>
                    <a:pt x="76" y="3045"/>
                    <a:pt x="0" y="3996"/>
                    <a:pt x="266" y="4072"/>
                  </a:cubicBezTo>
                  <a:cubicBezTo>
                    <a:pt x="276" y="4075"/>
                    <a:pt x="286" y="4077"/>
                    <a:pt x="297" y="4077"/>
                  </a:cubicBezTo>
                  <a:cubicBezTo>
                    <a:pt x="539" y="4077"/>
                    <a:pt x="1042" y="3263"/>
                    <a:pt x="1370" y="2170"/>
                  </a:cubicBezTo>
                  <a:cubicBezTo>
                    <a:pt x="1750" y="1029"/>
                    <a:pt x="1788" y="78"/>
                    <a:pt x="1522" y="2"/>
                  </a:cubicBezTo>
                  <a:cubicBezTo>
                    <a:pt x="1516" y="1"/>
                    <a:pt x="1510" y="0"/>
                    <a:pt x="150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808225" y="3068062"/>
              <a:ext cx="311927" cy="267862"/>
            </a:xfrm>
            <a:custGeom>
              <a:rect b="b" l="l" r="r" t="t"/>
              <a:pathLst>
                <a:path extrusionOk="0" h="2778" w="3235">
                  <a:moveTo>
                    <a:pt x="1" y="1"/>
                  </a:moveTo>
                  <a:lnTo>
                    <a:pt x="1" y="1294"/>
                  </a:lnTo>
                  <a:cubicBezTo>
                    <a:pt x="1" y="2093"/>
                    <a:pt x="685" y="2778"/>
                    <a:pt x="1484" y="2778"/>
                  </a:cubicBezTo>
                  <a:lnTo>
                    <a:pt x="1789" y="2778"/>
                  </a:lnTo>
                  <a:cubicBezTo>
                    <a:pt x="2588" y="2778"/>
                    <a:pt x="3234" y="2093"/>
                    <a:pt x="3234" y="1294"/>
                  </a:cubicBezTo>
                  <a:lnTo>
                    <a:pt x="3234"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39"/>
          <p:cNvSpPr/>
          <p:nvPr/>
        </p:nvSpPr>
        <p:spPr>
          <a:xfrm>
            <a:off x="-219327" y="2931267"/>
            <a:ext cx="844317" cy="993504"/>
          </a:xfrm>
          <a:custGeom>
            <a:rect b="b" l="l" r="r" t="t"/>
            <a:pathLst>
              <a:path extrusionOk="0" h="10189" w="8659">
                <a:moveTo>
                  <a:pt x="8567" y="92"/>
                </a:moveTo>
                <a:lnTo>
                  <a:pt x="8567" y="10066"/>
                </a:lnTo>
                <a:lnTo>
                  <a:pt x="122" y="10066"/>
                </a:lnTo>
                <a:lnTo>
                  <a:pt x="122" y="92"/>
                </a:lnTo>
                <a:close/>
                <a:moveTo>
                  <a:pt x="31" y="0"/>
                </a:moveTo>
                <a:cubicBezTo>
                  <a:pt x="31" y="0"/>
                  <a:pt x="0" y="0"/>
                  <a:pt x="0" y="31"/>
                </a:cubicBezTo>
                <a:lnTo>
                  <a:pt x="0" y="10127"/>
                </a:lnTo>
                <a:cubicBezTo>
                  <a:pt x="0" y="10127"/>
                  <a:pt x="0" y="10189"/>
                  <a:pt x="31" y="10189"/>
                </a:cubicBezTo>
                <a:lnTo>
                  <a:pt x="8597" y="10189"/>
                </a:lnTo>
                <a:cubicBezTo>
                  <a:pt x="8659" y="10189"/>
                  <a:pt x="8659" y="10127"/>
                  <a:pt x="8659" y="10127"/>
                </a:cubicBezTo>
                <a:lnTo>
                  <a:pt x="8659" y="31"/>
                </a:lnTo>
                <a:cubicBezTo>
                  <a:pt x="8659" y="31"/>
                  <a:pt x="8659" y="0"/>
                  <a:pt x="8597" y="0"/>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129912" y="3035698"/>
            <a:ext cx="662466" cy="784643"/>
          </a:xfrm>
          <a:custGeom>
            <a:rect b="b" l="l" r="r" t="t"/>
            <a:pathLst>
              <a:path extrusionOk="0" h="8047" w="6794">
                <a:moveTo>
                  <a:pt x="1" y="0"/>
                </a:moveTo>
                <a:lnTo>
                  <a:pt x="1" y="8047"/>
                </a:lnTo>
                <a:lnTo>
                  <a:pt x="6793" y="8047"/>
                </a:lnTo>
                <a:lnTo>
                  <a:pt x="679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39"/>
          <p:cNvGrpSpPr/>
          <p:nvPr/>
        </p:nvGrpSpPr>
        <p:grpSpPr>
          <a:xfrm>
            <a:off x="181149" y="-424250"/>
            <a:ext cx="443845" cy="1484311"/>
            <a:chOff x="4966193" y="4585884"/>
            <a:chExt cx="103904" cy="347451"/>
          </a:xfrm>
        </p:grpSpPr>
        <p:sp>
          <p:nvSpPr>
            <p:cNvPr id="487" name="Google Shape;487;p39"/>
            <p:cNvSpPr/>
            <p:nvPr/>
          </p:nvSpPr>
          <p:spPr>
            <a:xfrm>
              <a:off x="4966193" y="4836611"/>
              <a:ext cx="103904" cy="96724"/>
            </a:xfrm>
            <a:custGeom>
              <a:rect b="b" l="l" r="r" t="t"/>
              <a:pathLst>
                <a:path extrusionOk="0" h="2479" w="2663">
                  <a:moveTo>
                    <a:pt x="1347" y="0"/>
                  </a:moveTo>
                  <a:cubicBezTo>
                    <a:pt x="613" y="0"/>
                    <a:pt x="1" y="612"/>
                    <a:pt x="1" y="1346"/>
                  </a:cubicBezTo>
                  <a:lnTo>
                    <a:pt x="1" y="2478"/>
                  </a:lnTo>
                  <a:lnTo>
                    <a:pt x="2663" y="2478"/>
                  </a:lnTo>
                  <a:lnTo>
                    <a:pt x="2663" y="1346"/>
                  </a:lnTo>
                  <a:cubicBezTo>
                    <a:pt x="2663" y="612"/>
                    <a:pt x="2051" y="0"/>
                    <a:pt x="1347"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4996042" y="4829432"/>
              <a:ext cx="41827" cy="14358"/>
            </a:xfrm>
            <a:custGeom>
              <a:rect b="b" l="l" r="r" t="t"/>
              <a:pathLst>
                <a:path extrusionOk="0" h="368" w="1072">
                  <a:moveTo>
                    <a:pt x="1" y="0"/>
                  </a:moveTo>
                  <a:lnTo>
                    <a:pt x="1" y="368"/>
                  </a:lnTo>
                  <a:lnTo>
                    <a:pt x="1072" y="368"/>
                  </a:lnTo>
                  <a:lnTo>
                    <a:pt x="1072" y="0"/>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5015161" y="4585884"/>
              <a:ext cx="4799" cy="243544"/>
            </a:xfrm>
            <a:custGeom>
              <a:rect b="b" l="l" r="r" t="t"/>
              <a:pathLst>
                <a:path extrusionOk="0" h="6396" w="123">
                  <a:moveTo>
                    <a:pt x="31" y="1"/>
                  </a:moveTo>
                  <a:cubicBezTo>
                    <a:pt x="31" y="1"/>
                    <a:pt x="0" y="1"/>
                    <a:pt x="0" y="32"/>
                  </a:cubicBezTo>
                  <a:lnTo>
                    <a:pt x="0" y="6365"/>
                  </a:lnTo>
                  <a:cubicBezTo>
                    <a:pt x="0" y="6365"/>
                    <a:pt x="0" y="6395"/>
                    <a:pt x="31" y="6395"/>
                  </a:cubicBezTo>
                  <a:cubicBezTo>
                    <a:pt x="92" y="6395"/>
                    <a:pt x="123" y="6395"/>
                    <a:pt x="92" y="6365"/>
                  </a:cubicBezTo>
                  <a:lnTo>
                    <a:pt x="92" y="32"/>
                  </a:lnTo>
                  <a:cubicBezTo>
                    <a:pt x="92" y="32"/>
                    <a:pt x="92"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Archivo"/>
              <a:buNone/>
              <a:defRPr>
                <a:latin typeface="Archivo"/>
                <a:ea typeface="Archivo"/>
                <a:cs typeface="Archivo"/>
                <a:sym typeface="Archivo"/>
              </a:defRPr>
            </a:lvl2pPr>
            <a:lvl3pPr lvl="2" rtl="0">
              <a:spcBef>
                <a:spcPts val="0"/>
              </a:spcBef>
              <a:spcAft>
                <a:spcPts val="0"/>
              </a:spcAft>
              <a:buSzPts val="3500"/>
              <a:buFont typeface="Archivo"/>
              <a:buNone/>
              <a:defRPr>
                <a:latin typeface="Archivo"/>
                <a:ea typeface="Archivo"/>
                <a:cs typeface="Archivo"/>
                <a:sym typeface="Archivo"/>
              </a:defRPr>
            </a:lvl3pPr>
            <a:lvl4pPr lvl="3" rtl="0">
              <a:spcBef>
                <a:spcPts val="0"/>
              </a:spcBef>
              <a:spcAft>
                <a:spcPts val="0"/>
              </a:spcAft>
              <a:buSzPts val="3500"/>
              <a:buFont typeface="Archivo"/>
              <a:buNone/>
              <a:defRPr>
                <a:latin typeface="Archivo"/>
                <a:ea typeface="Archivo"/>
                <a:cs typeface="Archivo"/>
                <a:sym typeface="Archivo"/>
              </a:defRPr>
            </a:lvl4pPr>
            <a:lvl5pPr lvl="4" rtl="0">
              <a:spcBef>
                <a:spcPts val="0"/>
              </a:spcBef>
              <a:spcAft>
                <a:spcPts val="0"/>
              </a:spcAft>
              <a:buSzPts val="3500"/>
              <a:buFont typeface="Archivo"/>
              <a:buNone/>
              <a:defRPr>
                <a:latin typeface="Archivo"/>
                <a:ea typeface="Archivo"/>
                <a:cs typeface="Archivo"/>
                <a:sym typeface="Archivo"/>
              </a:defRPr>
            </a:lvl5pPr>
            <a:lvl6pPr lvl="5" rtl="0">
              <a:spcBef>
                <a:spcPts val="0"/>
              </a:spcBef>
              <a:spcAft>
                <a:spcPts val="0"/>
              </a:spcAft>
              <a:buSzPts val="3500"/>
              <a:buFont typeface="Archivo"/>
              <a:buNone/>
              <a:defRPr>
                <a:latin typeface="Archivo"/>
                <a:ea typeface="Archivo"/>
                <a:cs typeface="Archivo"/>
                <a:sym typeface="Archivo"/>
              </a:defRPr>
            </a:lvl6pPr>
            <a:lvl7pPr lvl="6" rtl="0">
              <a:spcBef>
                <a:spcPts val="0"/>
              </a:spcBef>
              <a:spcAft>
                <a:spcPts val="0"/>
              </a:spcAft>
              <a:buSzPts val="3500"/>
              <a:buFont typeface="Archivo"/>
              <a:buNone/>
              <a:defRPr>
                <a:latin typeface="Archivo"/>
                <a:ea typeface="Archivo"/>
                <a:cs typeface="Archivo"/>
                <a:sym typeface="Archivo"/>
              </a:defRPr>
            </a:lvl7pPr>
            <a:lvl8pPr lvl="7" rtl="0">
              <a:spcBef>
                <a:spcPts val="0"/>
              </a:spcBef>
              <a:spcAft>
                <a:spcPts val="0"/>
              </a:spcAft>
              <a:buSzPts val="3500"/>
              <a:buFont typeface="Archivo"/>
              <a:buNone/>
              <a:defRPr>
                <a:latin typeface="Archivo"/>
                <a:ea typeface="Archivo"/>
                <a:cs typeface="Archivo"/>
                <a:sym typeface="Archivo"/>
              </a:defRPr>
            </a:lvl8pPr>
            <a:lvl9pPr lvl="8" rtl="0">
              <a:spcBef>
                <a:spcPts val="0"/>
              </a:spcBef>
              <a:spcAft>
                <a:spcPts val="0"/>
              </a:spcAft>
              <a:buSzPts val="3500"/>
              <a:buFont typeface="Archivo"/>
              <a:buNone/>
              <a:defRPr>
                <a:latin typeface="Archivo"/>
                <a:ea typeface="Archivo"/>
                <a:cs typeface="Archivo"/>
                <a:sym typeface="Archivo"/>
              </a:defRPr>
            </a:lvl9pPr>
          </a:lstStyle>
          <a:p/>
        </p:txBody>
      </p:sp>
      <p:sp>
        <p:nvSpPr>
          <p:cNvPr id="491" name="Google Shape;491;p39"/>
          <p:cNvSpPr txBox="1"/>
          <p:nvPr>
            <p:ph idx="1" type="subTitle"/>
          </p:nvPr>
        </p:nvSpPr>
        <p:spPr>
          <a:xfrm>
            <a:off x="2584913" y="1655949"/>
            <a:ext cx="453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92" name="Google Shape;492;p39"/>
          <p:cNvSpPr txBox="1"/>
          <p:nvPr>
            <p:ph idx="2" type="subTitle"/>
          </p:nvPr>
        </p:nvSpPr>
        <p:spPr>
          <a:xfrm>
            <a:off x="2584913" y="4031300"/>
            <a:ext cx="453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93" name="Google Shape;493;p39"/>
          <p:cNvSpPr txBox="1"/>
          <p:nvPr>
            <p:ph idx="3" type="subTitle"/>
          </p:nvPr>
        </p:nvSpPr>
        <p:spPr>
          <a:xfrm>
            <a:off x="2584913" y="2843625"/>
            <a:ext cx="453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94" name="Google Shape;494;p39"/>
          <p:cNvSpPr txBox="1"/>
          <p:nvPr>
            <p:ph idx="4" type="subTitle"/>
          </p:nvPr>
        </p:nvSpPr>
        <p:spPr>
          <a:xfrm>
            <a:off x="2584913" y="1281600"/>
            <a:ext cx="45348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latin typeface="Archivo"/>
                <a:ea typeface="Archivo"/>
                <a:cs typeface="Archivo"/>
                <a:sym typeface="Archivo"/>
              </a:defRPr>
            </a:lvl1pPr>
            <a:lvl2pPr lvl="1" rtl="0">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495" name="Google Shape;495;p39"/>
          <p:cNvSpPr txBox="1"/>
          <p:nvPr>
            <p:ph idx="5" type="subTitle"/>
          </p:nvPr>
        </p:nvSpPr>
        <p:spPr>
          <a:xfrm>
            <a:off x="2584913" y="3656950"/>
            <a:ext cx="45348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latin typeface="Archivo"/>
                <a:ea typeface="Archivo"/>
                <a:cs typeface="Archivo"/>
                <a:sym typeface="Archivo"/>
              </a:defRPr>
            </a:lvl1pPr>
            <a:lvl2pPr lvl="1" rtl="0">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496" name="Google Shape;496;p39"/>
          <p:cNvSpPr txBox="1"/>
          <p:nvPr>
            <p:ph idx="6" type="subTitle"/>
          </p:nvPr>
        </p:nvSpPr>
        <p:spPr>
          <a:xfrm>
            <a:off x="2584913" y="2469275"/>
            <a:ext cx="45348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latin typeface="Archivo"/>
                <a:ea typeface="Archivo"/>
                <a:cs typeface="Archivo"/>
                <a:sym typeface="Archivo"/>
              </a:defRPr>
            </a:lvl1pPr>
            <a:lvl2pPr lvl="1" rtl="0">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97" name="Shape 497"/>
        <p:cNvGrpSpPr/>
        <p:nvPr/>
      </p:nvGrpSpPr>
      <p:grpSpPr>
        <a:xfrm>
          <a:off x="0" y="0"/>
          <a:ext cx="0" cy="0"/>
          <a:chOff x="0" y="0"/>
          <a:chExt cx="0" cy="0"/>
        </a:xfrm>
      </p:grpSpPr>
      <p:sp>
        <p:nvSpPr>
          <p:cNvPr id="498" name="Google Shape;498;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Archivo"/>
              <a:buNone/>
              <a:defRPr>
                <a:latin typeface="Archivo"/>
                <a:ea typeface="Archivo"/>
                <a:cs typeface="Archivo"/>
                <a:sym typeface="Archivo"/>
              </a:defRPr>
            </a:lvl2pPr>
            <a:lvl3pPr lvl="2" rtl="0">
              <a:spcBef>
                <a:spcPts val="0"/>
              </a:spcBef>
              <a:spcAft>
                <a:spcPts val="0"/>
              </a:spcAft>
              <a:buSzPts val="3500"/>
              <a:buFont typeface="Archivo"/>
              <a:buNone/>
              <a:defRPr>
                <a:latin typeface="Archivo"/>
                <a:ea typeface="Archivo"/>
                <a:cs typeface="Archivo"/>
                <a:sym typeface="Archivo"/>
              </a:defRPr>
            </a:lvl3pPr>
            <a:lvl4pPr lvl="3" rtl="0">
              <a:spcBef>
                <a:spcPts val="0"/>
              </a:spcBef>
              <a:spcAft>
                <a:spcPts val="0"/>
              </a:spcAft>
              <a:buSzPts val="3500"/>
              <a:buFont typeface="Archivo"/>
              <a:buNone/>
              <a:defRPr>
                <a:latin typeface="Archivo"/>
                <a:ea typeface="Archivo"/>
                <a:cs typeface="Archivo"/>
                <a:sym typeface="Archivo"/>
              </a:defRPr>
            </a:lvl4pPr>
            <a:lvl5pPr lvl="4" rtl="0">
              <a:spcBef>
                <a:spcPts val="0"/>
              </a:spcBef>
              <a:spcAft>
                <a:spcPts val="0"/>
              </a:spcAft>
              <a:buSzPts val="3500"/>
              <a:buFont typeface="Archivo"/>
              <a:buNone/>
              <a:defRPr>
                <a:latin typeface="Archivo"/>
                <a:ea typeface="Archivo"/>
                <a:cs typeface="Archivo"/>
                <a:sym typeface="Archivo"/>
              </a:defRPr>
            </a:lvl5pPr>
            <a:lvl6pPr lvl="5" rtl="0">
              <a:spcBef>
                <a:spcPts val="0"/>
              </a:spcBef>
              <a:spcAft>
                <a:spcPts val="0"/>
              </a:spcAft>
              <a:buSzPts val="3500"/>
              <a:buFont typeface="Archivo"/>
              <a:buNone/>
              <a:defRPr>
                <a:latin typeface="Archivo"/>
                <a:ea typeface="Archivo"/>
                <a:cs typeface="Archivo"/>
                <a:sym typeface="Archivo"/>
              </a:defRPr>
            </a:lvl6pPr>
            <a:lvl7pPr lvl="6" rtl="0">
              <a:spcBef>
                <a:spcPts val="0"/>
              </a:spcBef>
              <a:spcAft>
                <a:spcPts val="0"/>
              </a:spcAft>
              <a:buSzPts val="3500"/>
              <a:buFont typeface="Archivo"/>
              <a:buNone/>
              <a:defRPr>
                <a:latin typeface="Archivo"/>
                <a:ea typeface="Archivo"/>
                <a:cs typeface="Archivo"/>
                <a:sym typeface="Archivo"/>
              </a:defRPr>
            </a:lvl7pPr>
            <a:lvl8pPr lvl="7" rtl="0">
              <a:spcBef>
                <a:spcPts val="0"/>
              </a:spcBef>
              <a:spcAft>
                <a:spcPts val="0"/>
              </a:spcAft>
              <a:buSzPts val="3500"/>
              <a:buFont typeface="Archivo"/>
              <a:buNone/>
              <a:defRPr>
                <a:latin typeface="Archivo"/>
                <a:ea typeface="Archivo"/>
                <a:cs typeface="Archivo"/>
                <a:sym typeface="Archivo"/>
              </a:defRPr>
            </a:lvl8pPr>
            <a:lvl9pPr lvl="8" rtl="0">
              <a:spcBef>
                <a:spcPts val="0"/>
              </a:spcBef>
              <a:spcAft>
                <a:spcPts val="0"/>
              </a:spcAft>
              <a:buSzPts val="3500"/>
              <a:buFont typeface="Archivo"/>
              <a:buNone/>
              <a:defRPr>
                <a:latin typeface="Archivo"/>
                <a:ea typeface="Archivo"/>
                <a:cs typeface="Archivo"/>
                <a:sym typeface="Archivo"/>
              </a:defRPr>
            </a:lvl9pPr>
          </a:lstStyle>
          <a:p/>
        </p:txBody>
      </p:sp>
      <p:sp>
        <p:nvSpPr>
          <p:cNvPr id="499" name="Google Shape;499;p40"/>
          <p:cNvSpPr txBox="1"/>
          <p:nvPr>
            <p:ph idx="1" type="subTitle"/>
          </p:nvPr>
        </p:nvSpPr>
        <p:spPr>
          <a:xfrm>
            <a:off x="1253225" y="1925100"/>
            <a:ext cx="28110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00" name="Google Shape;500;p40"/>
          <p:cNvSpPr txBox="1"/>
          <p:nvPr>
            <p:ph idx="2" type="subTitle"/>
          </p:nvPr>
        </p:nvSpPr>
        <p:spPr>
          <a:xfrm>
            <a:off x="5079776" y="1925100"/>
            <a:ext cx="28110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01" name="Google Shape;501;p40"/>
          <p:cNvSpPr txBox="1"/>
          <p:nvPr>
            <p:ph idx="3" type="subTitle"/>
          </p:nvPr>
        </p:nvSpPr>
        <p:spPr>
          <a:xfrm>
            <a:off x="1253225" y="3727100"/>
            <a:ext cx="28110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02" name="Google Shape;502;p40"/>
          <p:cNvSpPr txBox="1"/>
          <p:nvPr>
            <p:ph idx="4" type="subTitle"/>
          </p:nvPr>
        </p:nvSpPr>
        <p:spPr>
          <a:xfrm>
            <a:off x="5079776" y="3727100"/>
            <a:ext cx="28110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03" name="Google Shape;503;p40"/>
          <p:cNvSpPr txBox="1"/>
          <p:nvPr>
            <p:ph idx="5" type="subTitle"/>
          </p:nvPr>
        </p:nvSpPr>
        <p:spPr>
          <a:xfrm>
            <a:off x="1253224" y="16528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504" name="Google Shape;504;p40"/>
          <p:cNvSpPr txBox="1"/>
          <p:nvPr>
            <p:ph idx="6" type="subTitle"/>
          </p:nvPr>
        </p:nvSpPr>
        <p:spPr>
          <a:xfrm>
            <a:off x="1253224" y="345495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505" name="Google Shape;505;p40"/>
          <p:cNvSpPr txBox="1"/>
          <p:nvPr>
            <p:ph idx="7" type="subTitle"/>
          </p:nvPr>
        </p:nvSpPr>
        <p:spPr>
          <a:xfrm>
            <a:off x="5079749" y="16528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506" name="Google Shape;506;p40"/>
          <p:cNvSpPr txBox="1"/>
          <p:nvPr>
            <p:ph idx="8" type="subTitle"/>
          </p:nvPr>
        </p:nvSpPr>
        <p:spPr>
          <a:xfrm>
            <a:off x="5079749" y="345495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cxnSp>
        <p:nvCxnSpPr>
          <p:cNvPr id="507" name="Google Shape;507;p40"/>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508" name="Google Shape;508;p40"/>
          <p:cNvGrpSpPr/>
          <p:nvPr/>
        </p:nvGrpSpPr>
        <p:grpSpPr>
          <a:xfrm>
            <a:off x="8531190" y="3796420"/>
            <a:ext cx="524680" cy="1210522"/>
            <a:chOff x="5684857" y="5061040"/>
            <a:chExt cx="229228" cy="528843"/>
          </a:xfrm>
        </p:grpSpPr>
        <p:sp>
          <p:nvSpPr>
            <p:cNvPr id="509" name="Google Shape;509;p40"/>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
    <p:spTree>
      <p:nvGrpSpPr>
        <p:cNvPr id="514" name="Shape 514"/>
        <p:cNvGrpSpPr/>
        <p:nvPr/>
      </p:nvGrpSpPr>
      <p:grpSpPr>
        <a:xfrm>
          <a:off x="0" y="0"/>
          <a:ext cx="0" cy="0"/>
          <a:chOff x="0" y="0"/>
          <a:chExt cx="0" cy="0"/>
        </a:xfrm>
      </p:grpSpPr>
      <p:cxnSp>
        <p:nvCxnSpPr>
          <p:cNvPr id="515" name="Google Shape;515;p41"/>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sp>
        <p:nvSpPr>
          <p:cNvPr id="516" name="Google Shape;516;p41"/>
          <p:cNvSpPr txBox="1"/>
          <p:nvPr>
            <p:ph type="title"/>
          </p:nvPr>
        </p:nvSpPr>
        <p:spPr>
          <a:xfrm>
            <a:off x="720000" y="445025"/>
            <a:ext cx="7704000" cy="69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Font typeface="Archivo"/>
              <a:buNone/>
              <a:defRPr>
                <a:latin typeface="Archivo"/>
                <a:ea typeface="Archivo"/>
                <a:cs typeface="Archivo"/>
                <a:sym typeface="Archivo"/>
              </a:defRPr>
            </a:lvl2pPr>
            <a:lvl3pPr lvl="2" rtl="0">
              <a:spcBef>
                <a:spcPts val="0"/>
              </a:spcBef>
              <a:spcAft>
                <a:spcPts val="0"/>
              </a:spcAft>
              <a:buSzPts val="3500"/>
              <a:buFont typeface="Archivo"/>
              <a:buNone/>
              <a:defRPr>
                <a:latin typeface="Archivo"/>
                <a:ea typeface="Archivo"/>
                <a:cs typeface="Archivo"/>
                <a:sym typeface="Archivo"/>
              </a:defRPr>
            </a:lvl3pPr>
            <a:lvl4pPr lvl="3" rtl="0">
              <a:spcBef>
                <a:spcPts val="0"/>
              </a:spcBef>
              <a:spcAft>
                <a:spcPts val="0"/>
              </a:spcAft>
              <a:buSzPts val="3500"/>
              <a:buFont typeface="Archivo"/>
              <a:buNone/>
              <a:defRPr>
                <a:latin typeface="Archivo"/>
                <a:ea typeface="Archivo"/>
                <a:cs typeface="Archivo"/>
                <a:sym typeface="Archivo"/>
              </a:defRPr>
            </a:lvl4pPr>
            <a:lvl5pPr lvl="4" rtl="0">
              <a:spcBef>
                <a:spcPts val="0"/>
              </a:spcBef>
              <a:spcAft>
                <a:spcPts val="0"/>
              </a:spcAft>
              <a:buSzPts val="3500"/>
              <a:buFont typeface="Archivo"/>
              <a:buNone/>
              <a:defRPr>
                <a:latin typeface="Archivo"/>
                <a:ea typeface="Archivo"/>
                <a:cs typeface="Archivo"/>
                <a:sym typeface="Archivo"/>
              </a:defRPr>
            </a:lvl5pPr>
            <a:lvl6pPr lvl="5" rtl="0">
              <a:spcBef>
                <a:spcPts val="0"/>
              </a:spcBef>
              <a:spcAft>
                <a:spcPts val="0"/>
              </a:spcAft>
              <a:buSzPts val="3500"/>
              <a:buFont typeface="Archivo"/>
              <a:buNone/>
              <a:defRPr>
                <a:latin typeface="Archivo"/>
                <a:ea typeface="Archivo"/>
                <a:cs typeface="Archivo"/>
                <a:sym typeface="Archivo"/>
              </a:defRPr>
            </a:lvl6pPr>
            <a:lvl7pPr lvl="6" rtl="0">
              <a:spcBef>
                <a:spcPts val="0"/>
              </a:spcBef>
              <a:spcAft>
                <a:spcPts val="0"/>
              </a:spcAft>
              <a:buSzPts val="3500"/>
              <a:buFont typeface="Archivo"/>
              <a:buNone/>
              <a:defRPr>
                <a:latin typeface="Archivo"/>
                <a:ea typeface="Archivo"/>
                <a:cs typeface="Archivo"/>
                <a:sym typeface="Archivo"/>
              </a:defRPr>
            </a:lvl7pPr>
            <a:lvl8pPr lvl="7" rtl="0">
              <a:spcBef>
                <a:spcPts val="0"/>
              </a:spcBef>
              <a:spcAft>
                <a:spcPts val="0"/>
              </a:spcAft>
              <a:buSzPts val="3500"/>
              <a:buFont typeface="Archivo"/>
              <a:buNone/>
              <a:defRPr>
                <a:latin typeface="Archivo"/>
                <a:ea typeface="Archivo"/>
                <a:cs typeface="Archivo"/>
                <a:sym typeface="Archivo"/>
              </a:defRPr>
            </a:lvl8pPr>
            <a:lvl9pPr lvl="8" rtl="0">
              <a:spcBef>
                <a:spcPts val="0"/>
              </a:spcBef>
              <a:spcAft>
                <a:spcPts val="0"/>
              </a:spcAft>
              <a:buSzPts val="3500"/>
              <a:buFont typeface="Archivo"/>
              <a:buNone/>
              <a:defRPr>
                <a:latin typeface="Archivo"/>
                <a:ea typeface="Archivo"/>
                <a:cs typeface="Archivo"/>
                <a:sym typeface="Archivo"/>
              </a:defRPr>
            </a:lvl9pPr>
          </a:lstStyle>
          <a:p/>
        </p:txBody>
      </p:sp>
      <p:sp>
        <p:nvSpPr>
          <p:cNvPr id="517" name="Google Shape;517;p41"/>
          <p:cNvSpPr txBox="1"/>
          <p:nvPr>
            <p:ph idx="1" type="subTitle"/>
          </p:nvPr>
        </p:nvSpPr>
        <p:spPr>
          <a:xfrm>
            <a:off x="1275988" y="2229887"/>
            <a:ext cx="1883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8" name="Google Shape;518;p41"/>
          <p:cNvSpPr txBox="1"/>
          <p:nvPr>
            <p:ph idx="2" type="subTitle"/>
          </p:nvPr>
        </p:nvSpPr>
        <p:spPr>
          <a:xfrm>
            <a:off x="3630530" y="2229887"/>
            <a:ext cx="1883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9" name="Google Shape;519;p41"/>
          <p:cNvSpPr txBox="1"/>
          <p:nvPr>
            <p:ph idx="3" type="subTitle"/>
          </p:nvPr>
        </p:nvSpPr>
        <p:spPr>
          <a:xfrm>
            <a:off x="2455119" y="4031300"/>
            <a:ext cx="1883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0" name="Google Shape;520;p41"/>
          <p:cNvSpPr txBox="1"/>
          <p:nvPr>
            <p:ph idx="4" type="subTitle"/>
          </p:nvPr>
        </p:nvSpPr>
        <p:spPr>
          <a:xfrm>
            <a:off x="4809661" y="4031300"/>
            <a:ext cx="1883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1" name="Google Shape;521;p41"/>
          <p:cNvSpPr txBox="1"/>
          <p:nvPr>
            <p:ph idx="5" type="subTitle"/>
          </p:nvPr>
        </p:nvSpPr>
        <p:spPr>
          <a:xfrm>
            <a:off x="5985073" y="2229887"/>
            <a:ext cx="1883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2" name="Google Shape;522;p41"/>
          <p:cNvSpPr txBox="1"/>
          <p:nvPr>
            <p:ph idx="6" type="subTitle"/>
          </p:nvPr>
        </p:nvSpPr>
        <p:spPr>
          <a:xfrm>
            <a:off x="1274563" y="1954100"/>
            <a:ext cx="1885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523" name="Google Shape;523;p41"/>
          <p:cNvSpPr txBox="1"/>
          <p:nvPr>
            <p:ph idx="7" type="subTitle"/>
          </p:nvPr>
        </p:nvSpPr>
        <p:spPr>
          <a:xfrm>
            <a:off x="3629102" y="1954100"/>
            <a:ext cx="1885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524" name="Google Shape;524;p41"/>
          <p:cNvSpPr txBox="1"/>
          <p:nvPr>
            <p:ph idx="8" type="subTitle"/>
          </p:nvPr>
        </p:nvSpPr>
        <p:spPr>
          <a:xfrm>
            <a:off x="5983641" y="1954100"/>
            <a:ext cx="1885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525" name="Google Shape;525;p41"/>
          <p:cNvSpPr txBox="1"/>
          <p:nvPr>
            <p:ph idx="9" type="subTitle"/>
          </p:nvPr>
        </p:nvSpPr>
        <p:spPr>
          <a:xfrm>
            <a:off x="2453694" y="3754376"/>
            <a:ext cx="1885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sp>
        <p:nvSpPr>
          <p:cNvPr id="526" name="Google Shape;526;p41"/>
          <p:cNvSpPr txBox="1"/>
          <p:nvPr>
            <p:ph idx="13" type="subTitle"/>
          </p:nvPr>
        </p:nvSpPr>
        <p:spPr>
          <a:xfrm>
            <a:off x="4808233" y="3754376"/>
            <a:ext cx="1885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400"/>
              <a:buFont typeface="Archivo"/>
              <a:buNone/>
              <a:defRPr sz="2400">
                <a:latin typeface="Archivo"/>
                <a:ea typeface="Archivo"/>
                <a:cs typeface="Archivo"/>
                <a:sym typeface="Archivo"/>
              </a:defRPr>
            </a:lvl2pPr>
            <a:lvl3pPr lvl="2" rtl="0" algn="ctr">
              <a:lnSpc>
                <a:spcPct val="100000"/>
              </a:lnSpc>
              <a:spcBef>
                <a:spcPts val="0"/>
              </a:spcBef>
              <a:spcAft>
                <a:spcPts val="0"/>
              </a:spcAft>
              <a:buSzPts val="2400"/>
              <a:buFont typeface="Archivo"/>
              <a:buNone/>
              <a:defRPr sz="2400">
                <a:latin typeface="Archivo"/>
                <a:ea typeface="Archivo"/>
                <a:cs typeface="Archivo"/>
                <a:sym typeface="Archivo"/>
              </a:defRPr>
            </a:lvl3pPr>
            <a:lvl4pPr lvl="3" rtl="0" algn="ctr">
              <a:lnSpc>
                <a:spcPct val="100000"/>
              </a:lnSpc>
              <a:spcBef>
                <a:spcPts val="0"/>
              </a:spcBef>
              <a:spcAft>
                <a:spcPts val="0"/>
              </a:spcAft>
              <a:buSzPts val="2400"/>
              <a:buFont typeface="Archivo"/>
              <a:buNone/>
              <a:defRPr sz="2400">
                <a:latin typeface="Archivo"/>
                <a:ea typeface="Archivo"/>
                <a:cs typeface="Archivo"/>
                <a:sym typeface="Archivo"/>
              </a:defRPr>
            </a:lvl4pPr>
            <a:lvl5pPr lvl="4" rtl="0" algn="ctr">
              <a:lnSpc>
                <a:spcPct val="100000"/>
              </a:lnSpc>
              <a:spcBef>
                <a:spcPts val="0"/>
              </a:spcBef>
              <a:spcAft>
                <a:spcPts val="0"/>
              </a:spcAft>
              <a:buSzPts val="2400"/>
              <a:buFont typeface="Archivo"/>
              <a:buNone/>
              <a:defRPr sz="2400">
                <a:latin typeface="Archivo"/>
                <a:ea typeface="Archivo"/>
                <a:cs typeface="Archivo"/>
                <a:sym typeface="Archivo"/>
              </a:defRPr>
            </a:lvl5pPr>
            <a:lvl6pPr lvl="5" rtl="0" algn="ctr">
              <a:lnSpc>
                <a:spcPct val="100000"/>
              </a:lnSpc>
              <a:spcBef>
                <a:spcPts val="0"/>
              </a:spcBef>
              <a:spcAft>
                <a:spcPts val="0"/>
              </a:spcAft>
              <a:buSzPts val="2400"/>
              <a:buFont typeface="Archivo"/>
              <a:buNone/>
              <a:defRPr sz="2400">
                <a:latin typeface="Archivo"/>
                <a:ea typeface="Archivo"/>
                <a:cs typeface="Archivo"/>
                <a:sym typeface="Archivo"/>
              </a:defRPr>
            </a:lvl6pPr>
            <a:lvl7pPr lvl="6" rtl="0" algn="ctr">
              <a:lnSpc>
                <a:spcPct val="100000"/>
              </a:lnSpc>
              <a:spcBef>
                <a:spcPts val="0"/>
              </a:spcBef>
              <a:spcAft>
                <a:spcPts val="0"/>
              </a:spcAft>
              <a:buSzPts val="2400"/>
              <a:buFont typeface="Archivo"/>
              <a:buNone/>
              <a:defRPr sz="2400">
                <a:latin typeface="Archivo"/>
                <a:ea typeface="Archivo"/>
                <a:cs typeface="Archivo"/>
                <a:sym typeface="Archivo"/>
              </a:defRPr>
            </a:lvl7pPr>
            <a:lvl8pPr lvl="7" rtl="0" algn="ctr">
              <a:lnSpc>
                <a:spcPct val="100000"/>
              </a:lnSpc>
              <a:spcBef>
                <a:spcPts val="0"/>
              </a:spcBef>
              <a:spcAft>
                <a:spcPts val="0"/>
              </a:spcAft>
              <a:buSzPts val="2400"/>
              <a:buFont typeface="Archivo"/>
              <a:buNone/>
              <a:defRPr sz="2400">
                <a:latin typeface="Archivo"/>
                <a:ea typeface="Archivo"/>
                <a:cs typeface="Archivo"/>
                <a:sym typeface="Archivo"/>
              </a:defRPr>
            </a:lvl8pPr>
            <a:lvl9pPr lvl="8" rtl="0" algn="ctr">
              <a:lnSpc>
                <a:spcPct val="100000"/>
              </a:lnSpc>
              <a:spcBef>
                <a:spcPts val="0"/>
              </a:spcBef>
              <a:spcAft>
                <a:spcPts val="0"/>
              </a:spcAft>
              <a:buSzPts val="2400"/>
              <a:buFont typeface="Archivo"/>
              <a:buNone/>
              <a:defRPr sz="2400">
                <a:latin typeface="Archivo"/>
                <a:ea typeface="Archivo"/>
                <a:cs typeface="Archivo"/>
                <a:sym typeface="Archivo"/>
              </a:defRPr>
            </a:lvl9pPr>
          </a:lstStyle>
          <a:p/>
        </p:txBody>
      </p:sp>
      <p:grpSp>
        <p:nvGrpSpPr>
          <p:cNvPr id="527" name="Google Shape;527;p41"/>
          <p:cNvGrpSpPr/>
          <p:nvPr/>
        </p:nvGrpSpPr>
        <p:grpSpPr>
          <a:xfrm>
            <a:off x="-96663" y="3384004"/>
            <a:ext cx="887530" cy="1496074"/>
            <a:chOff x="377933" y="3158382"/>
            <a:chExt cx="1070733" cy="1804891"/>
          </a:xfrm>
        </p:grpSpPr>
        <p:grpSp>
          <p:nvGrpSpPr>
            <p:cNvPr id="528" name="Google Shape;528;p41"/>
            <p:cNvGrpSpPr/>
            <p:nvPr/>
          </p:nvGrpSpPr>
          <p:grpSpPr>
            <a:xfrm>
              <a:off x="377933" y="3158382"/>
              <a:ext cx="1070733" cy="1804891"/>
              <a:chOff x="377933" y="3158382"/>
              <a:chExt cx="1070733" cy="1804891"/>
            </a:xfrm>
          </p:grpSpPr>
          <p:sp>
            <p:nvSpPr>
              <p:cNvPr id="529" name="Google Shape;529;p41"/>
              <p:cNvSpPr/>
              <p:nvPr/>
            </p:nvSpPr>
            <p:spPr>
              <a:xfrm>
                <a:off x="491571" y="3802587"/>
                <a:ext cx="843305" cy="94905"/>
              </a:xfrm>
              <a:custGeom>
                <a:rect b="b" l="l" r="r" t="t"/>
                <a:pathLst>
                  <a:path extrusionOk="0" h="613" w="5447">
                    <a:moveTo>
                      <a:pt x="307" y="1"/>
                    </a:moveTo>
                    <a:cubicBezTo>
                      <a:pt x="154" y="1"/>
                      <a:pt x="1" y="123"/>
                      <a:pt x="1" y="307"/>
                    </a:cubicBezTo>
                    <a:cubicBezTo>
                      <a:pt x="1" y="460"/>
                      <a:pt x="154" y="613"/>
                      <a:pt x="307" y="613"/>
                    </a:cubicBezTo>
                    <a:lnTo>
                      <a:pt x="5141" y="613"/>
                    </a:lnTo>
                    <a:cubicBezTo>
                      <a:pt x="5294" y="613"/>
                      <a:pt x="5447" y="491"/>
                      <a:pt x="5447" y="307"/>
                    </a:cubicBezTo>
                    <a:cubicBezTo>
                      <a:pt x="5447" y="154"/>
                      <a:pt x="5355" y="1"/>
                      <a:pt x="51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p:nvPr/>
            </p:nvSpPr>
            <p:spPr>
              <a:xfrm>
                <a:off x="870569" y="3845318"/>
                <a:ext cx="80661" cy="900123"/>
              </a:xfrm>
              <a:custGeom>
                <a:rect b="b" l="l" r="r" t="t"/>
                <a:pathLst>
                  <a:path extrusionOk="0" h="5814" w="521">
                    <a:moveTo>
                      <a:pt x="0" y="0"/>
                    </a:moveTo>
                    <a:lnTo>
                      <a:pt x="0" y="5814"/>
                    </a:lnTo>
                    <a:lnTo>
                      <a:pt x="521" y="5814"/>
                    </a:lnTo>
                    <a:lnTo>
                      <a:pt x="5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899056" y="4715096"/>
                <a:ext cx="459506" cy="186713"/>
              </a:xfrm>
              <a:custGeom>
                <a:rect b="b" l="l" r="r" t="t"/>
                <a:pathLst>
                  <a:path extrusionOk="0" h="1206" w="2968">
                    <a:moveTo>
                      <a:pt x="697" y="0"/>
                    </a:moveTo>
                    <a:cubicBezTo>
                      <a:pt x="448" y="0"/>
                      <a:pt x="234" y="30"/>
                      <a:pt x="61" y="73"/>
                    </a:cubicBezTo>
                    <a:cubicBezTo>
                      <a:pt x="31" y="196"/>
                      <a:pt x="31" y="257"/>
                      <a:pt x="0" y="379"/>
                    </a:cubicBezTo>
                    <a:cubicBezTo>
                      <a:pt x="122" y="333"/>
                      <a:pt x="329" y="295"/>
                      <a:pt x="597" y="295"/>
                    </a:cubicBezTo>
                    <a:cubicBezTo>
                      <a:pt x="864" y="295"/>
                      <a:pt x="1193" y="333"/>
                      <a:pt x="1560" y="440"/>
                    </a:cubicBezTo>
                    <a:cubicBezTo>
                      <a:pt x="2172" y="654"/>
                      <a:pt x="2601" y="1022"/>
                      <a:pt x="2754" y="1205"/>
                    </a:cubicBezTo>
                    <a:lnTo>
                      <a:pt x="2968" y="991"/>
                    </a:lnTo>
                    <a:cubicBezTo>
                      <a:pt x="2723" y="716"/>
                      <a:pt x="2295" y="379"/>
                      <a:pt x="1652" y="134"/>
                    </a:cubicBezTo>
                    <a:cubicBezTo>
                      <a:pt x="1297" y="37"/>
                      <a:pt x="975"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1259012" y="4773773"/>
                <a:ext cx="189655" cy="189500"/>
              </a:xfrm>
              <a:custGeom>
                <a:rect b="b" l="l" r="r" t="t"/>
                <a:pathLst>
                  <a:path extrusionOk="0" h="1224" w="1225">
                    <a:moveTo>
                      <a:pt x="612" y="0"/>
                    </a:moveTo>
                    <a:cubicBezTo>
                      <a:pt x="276" y="0"/>
                      <a:pt x="0" y="275"/>
                      <a:pt x="0" y="612"/>
                    </a:cubicBezTo>
                    <a:cubicBezTo>
                      <a:pt x="0" y="949"/>
                      <a:pt x="276"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p:nvPr/>
            </p:nvSpPr>
            <p:spPr>
              <a:xfrm>
                <a:off x="377933" y="4773773"/>
                <a:ext cx="189654" cy="189500"/>
              </a:xfrm>
              <a:custGeom>
                <a:rect b="b" l="l" r="r" t="t"/>
                <a:pathLst>
                  <a:path extrusionOk="0" h="1224" w="1225">
                    <a:moveTo>
                      <a:pt x="612" y="0"/>
                    </a:moveTo>
                    <a:cubicBezTo>
                      <a:pt x="245" y="0"/>
                      <a:pt x="0" y="275"/>
                      <a:pt x="0" y="612"/>
                    </a:cubicBezTo>
                    <a:cubicBezTo>
                      <a:pt x="0" y="949"/>
                      <a:pt x="276"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p:nvPr/>
            </p:nvSpPr>
            <p:spPr>
              <a:xfrm>
                <a:off x="804306" y="4773773"/>
                <a:ext cx="189500" cy="189500"/>
              </a:xfrm>
              <a:custGeom>
                <a:rect b="b" l="l" r="r" t="t"/>
                <a:pathLst>
                  <a:path extrusionOk="0" h="1224" w="1224">
                    <a:moveTo>
                      <a:pt x="612" y="0"/>
                    </a:moveTo>
                    <a:cubicBezTo>
                      <a:pt x="245" y="0"/>
                      <a:pt x="0" y="275"/>
                      <a:pt x="0" y="612"/>
                    </a:cubicBezTo>
                    <a:cubicBezTo>
                      <a:pt x="0" y="949"/>
                      <a:pt x="275"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1"/>
              <p:cNvSpPr/>
              <p:nvPr/>
            </p:nvSpPr>
            <p:spPr>
              <a:xfrm>
                <a:off x="444196" y="3158382"/>
                <a:ext cx="672848" cy="464460"/>
              </a:xfrm>
              <a:custGeom>
                <a:rect b="b" l="l" r="r" t="t"/>
                <a:pathLst>
                  <a:path extrusionOk="0" h="3000" w="4346">
                    <a:moveTo>
                      <a:pt x="949" y="338"/>
                    </a:moveTo>
                    <a:cubicBezTo>
                      <a:pt x="1102" y="338"/>
                      <a:pt x="1225" y="460"/>
                      <a:pt x="1225" y="613"/>
                    </a:cubicBezTo>
                    <a:cubicBezTo>
                      <a:pt x="1225" y="766"/>
                      <a:pt x="1102" y="858"/>
                      <a:pt x="949" y="858"/>
                    </a:cubicBezTo>
                    <a:cubicBezTo>
                      <a:pt x="796" y="858"/>
                      <a:pt x="674" y="735"/>
                      <a:pt x="674" y="613"/>
                    </a:cubicBezTo>
                    <a:cubicBezTo>
                      <a:pt x="674" y="460"/>
                      <a:pt x="796" y="338"/>
                      <a:pt x="949" y="338"/>
                    </a:cubicBezTo>
                    <a:close/>
                    <a:moveTo>
                      <a:pt x="2173" y="338"/>
                    </a:moveTo>
                    <a:cubicBezTo>
                      <a:pt x="2326" y="338"/>
                      <a:pt x="2418" y="460"/>
                      <a:pt x="2418" y="582"/>
                    </a:cubicBezTo>
                    <a:cubicBezTo>
                      <a:pt x="2418" y="735"/>
                      <a:pt x="2326" y="858"/>
                      <a:pt x="2173" y="858"/>
                    </a:cubicBezTo>
                    <a:cubicBezTo>
                      <a:pt x="2020" y="858"/>
                      <a:pt x="1898" y="735"/>
                      <a:pt x="1898" y="582"/>
                    </a:cubicBezTo>
                    <a:cubicBezTo>
                      <a:pt x="1898" y="460"/>
                      <a:pt x="2020" y="338"/>
                      <a:pt x="2173" y="338"/>
                    </a:cubicBezTo>
                    <a:close/>
                    <a:moveTo>
                      <a:pt x="3397" y="338"/>
                    </a:moveTo>
                    <a:cubicBezTo>
                      <a:pt x="3550" y="338"/>
                      <a:pt x="3642" y="460"/>
                      <a:pt x="3642" y="613"/>
                    </a:cubicBezTo>
                    <a:cubicBezTo>
                      <a:pt x="3611" y="766"/>
                      <a:pt x="3519" y="858"/>
                      <a:pt x="3397" y="858"/>
                    </a:cubicBezTo>
                    <a:cubicBezTo>
                      <a:pt x="3244" y="858"/>
                      <a:pt x="3122" y="735"/>
                      <a:pt x="3122" y="613"/>
                    </a:cubicBezTo>
                    <a:cubicBezTo>
                      <a:pt x="3122" y="460"/>
                      <a:pt x="3244" y="338"/>
                      <a:pt x="3397" y="338"/>
                    </a:cubicBezTo>
                    <a:close/>
                    <a:moveTo>
                      <a:pt x="949" y="1225"/>
                    </a:moveTo>
                    <a:cubicBezTo>
                      <a:pt x="1102" y="1225"/>
                      <a:pt x="1225" y="1317"/>
                      <a:pt x="1225" y="1470"/>
                    </a:cubicBezTo>
                    <a:cubicBezTo>
                      <a:pt x="1225" y="1623"/>
                      <a:pt x="1102" y="1745"/>
                      <a:pt x="949" y="1745"/>
                    </a:cubicBezTo>
                    <a:cubicBezTo>
                      <a:pt x="796" y="1745"/>
                      <a:pt x="674" y="1623"/>
                      <a:pt x="674" y="1470"/>
                    </a:cubicBezTo>
                    <a:cubicBezTo>
                      <a:pt x="674" y="1317"/>
                      <a:pt x="796" y="1225"/>
                      <a:pt x="949" y="1225"/>
                    </a:cubicBezTo>
                    <a:close/>
                    <a:moveTo>
                      <a:pt x="3397" y="1225"/>
                    </a:moveTo>
                    <a:cubicBezTo>
                      <a:pt x="3550" y="1225"/>
                      <a:pt x="3642" y="1317"/>
                      <a:pt x="3642" y="1470"/>
                    </a:cubicBezTo>
                    <a:cubicBezTo>
                      <a:pt x="3611" y="1623"/>
                      <a:pt x="3519" y="1745"/>
                      <a:pt x="3397" y="1745"/>
                    </a:cubicBezTo>
                    <a:cubicBezTo>
                      <a:pt x="3244" y="1745"/>
                      <a:pt x="3122" y="1623"/>
                      <a:pt x="3122" y="1470"/>
                    </a:cubicBezTo>
                    <a:cubicBezTo>
                      <a:pt x="3122" y="1317"/>
                      <a:pt x="3244" y="1225"/>
                      <a:pt x="3397" y="1225"/>
                    </a:cubicBezTo>
                    <a:close/>
                    <a:moveTo>
                      <a:pt x="2173" y="1255"/>
                    </a:moveTo>
                    <a:cubicBezTo>
                      <a:pt x="2326" y="1255"/>
                      <a:pt x="2418" y="1378"/>
                      <a:pt x="2418" y="1500"/>
                    </a:cubicBezTo>
                    <a:cubicBezTo>
                      <a:pt x="2418" y="1653"/>
                      <a:pt x="2326" y="1776"/>
                      <a:pt x="2173" y="1776"/>
                    </a:cubicBezTo>
                    <a:cubicBezTo>
                      <a:pt x="2020" y="1776"/>
                      <a:pt x="1898" y="1653"/>
                      <a:pt x="1898" y="1500"/>
                    </a:cubicBezTo>
                    <a:cubicBezTo>
                      <a:pt x="1898" y="1378"/>
                      <a:pt x="2020" y="1255"/>
                      <a:pt x="2173" y="1255"/>
                    </a:cubicBezTo>
                    <a:close/>
                    <a:moveTo>
                      <a:pt x="949" y="2204"/>
                    </a:moveTo>
                    <a:cubicBezTo>
                      <a:pt x="1102" y="2204"/>
                      <a:pt x="1225" y="2326"/>
                      <a:pt x="1225" y="2479"/>
                    </a:cubicBezTo>
                    <a:cubicBezTo>
                      <a:pt x="1225" y="2632"/>
                      <a:pt x="1102" y="2755"/>
                      <a:pt x="949" y="2755"/>
                    </a:cubicBezTo>
                    <a:cubicBezTo>
                      <a:pt x="796" y="2755"/>
                      <a:pt x="674" y="2632"/>
                      <a:pt x="674" y="2479"/>
                    </a:cubicBezTo>
                    <a:cubicBezTo>
                      <a:pt x="674" y="2326"/>
                      <a:pt x="796" y="2204"/>
                      <a:pt x="949" y="2204"/>
                    </a:cubicBezTo>
                    <a:close/>
                    <a:moveTo>
                      <a:pt x="2173" y="2204"/>
                    </a:moveTo>
                    <a:cubicBezTo>
                      <a:pt x="2326" y="2204"/>
                      <a:pt x="2418" y="2326"/>
                      <a:pt x="2418" y="2479"/>
                    </a:cubicBezTo>
                    <a:cubicBezTo>
                      <a:pt x="2387" y="2632"/>
                      <a:pt x="2296" y="2755"/>
                      <a:pt x="2173" y="2755"/>
                    </a:cubicBezTo>
                    <a:cubicBezTo>
                      <a:pt x="2020" y="2755"/>
                      <a:pt x="1898" y="2632"/>
                      <a:pt x="1898" y="2479"/>
                    </a:cubicBezTo>
                    <a:cubicBezTo>
                      <a:pt x="1898" y="2326"/>
                      <a:pt x="2020" y="2204"/>
                      <a:pt x="2173" y="2204"/>
                    </a:cubicBezTo>
                    <a:close/>
                    <a:moveTo>
                      <a:pt x="3397" y="2204"/>
                    </a:moveTo>
                    <a:cubicBezTo>
                      <a:pt x="3550" y="2204"/>
                      <a:pt x="3642" y="2326"/>
                      <a:pt x="3642" y="2479"/>
                    </a:cubicBezTo>
                    <a:cubicBezTo>
                      <a:pt x="3611" y="2632"/>
                      <a:pt x="3519" y="2755"/>
                      <a:pt x="3397" y="2755"/>
                    </a:cubicBezTo>
                    <a:cubicBezTo>
                      <a:pt x="3244" y="2755"/>
                      <a:pt x="3122" y="2632"/>
                      <a:pt x="3122" y="2479"/>
                    </a:cubicBezTo>
                    <a:cubicBezTo>
                      <a:pt x="3122" y="2326"/>
                      <a:pt x="3244" y="2204"/>
                      <a:pt x="3397" y="2204"/>
                    </a:cubicBezTo>
                    <a:close/>
                    <a:moveTo>
                      <a:pt x="337" y="1"/>
                    </a:moveTo>
                    <a:cubicBezTo>
                      <a:pt x="123" y="1"/>
                      <a:pt x="1" y="154"/>
                      <a:pt x="1" y="338"/>
                    </a:cubicBezTo>
                    <a:lnTo>
                      <a:pt x="1" y="2663"/>
                    </a:lnTo>
                    <a:cubicBezTo>
                      <a:pt x="1" y="2846"/>
                      <a:pt x="123" y="2999"/>
                      <a:pt x="337" y="2999"/>
                    </a:cubicBezTo>
                    <a:lnTo>
                      <a:pt x="3948" y="2999"/>
                    </a:lnTo>
                    <a:cubicBezTo>
                      <a:pt x="4162" y="2999"/>
                      <a:pt x="4315" y="2846"/>
                      <a:pt x="4315" y="2663"/>
                    </a:cubicBezTo>
                    <a:lnTo>
                      <a:pt x="4315" y="338"/>
                    </a:lnTo>
                    <a:cubicBezTo>
                      <a:pt x="4345" y="185"/>
                      <a:pt x="4192" y="1"/>
                      <a:pt x="3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p:nvPr/>
            </p:nvSpPr>
            <p:spPr>
              <a:xfrm>
                <a:off x="790063" y="3584756"/>
                <a:ext cx="52174" cy="265361"/>
              </a:xfrm>
              <a:custGeom>
                <a:rect b="b" l="l" r="r" t="t"/>
                <a:pathLst>
                  <a:path extrusionOk="0" h="1714" w="337">
                    <a:moveTo>
                      <a:pt x="0" y="1"/>
                    </a:moveTo>
                    <a:lnTo>
                      <a:pt x="0" y="1714"/>
                    </a:lnTo>
                    <a:lnTo>
                      <a:pt x="337" y="1714"/>
                    </a:lnTo>
                    <a:lnTo>
                      <a:pt x="3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41"/>
            <p:cNvSpPr/>
            <p:nvPr/>
          </p:nvSpPr>
          <p:spPr>
            <a:xfrm flipH="1">
              <a:off x="483481" y="4718671"/>
              <a:ext cx="459506" cy="186713"/>
            </a:xfrm>
            <a:custGeom>
              <a:rect b="b" l="l" r="r" t="t"/>
              <a:pathLst>
                <a:path extrusionOk="0" h="1206" w="2968">
                  <a:moveTo>
                    <a:pt x="697" y="0"/>
                  </a:moveTo>
                  <a:cubicBezTo>
                    <a:pt x="448" y="0"/>
                    <a:pt x="234" y="30"/>
                    <a:pt x="61" y="73"/>
                  </a:cubicBezTo>
                  <a:cubicBezTo>
                    <a:pt x="31" y="196"/>
                    <a:pt x="31" y="257"/>
                    <a:pt x="0" y="379"/>
                  </a:cubicBezTo>
                  <a:cubicBezTo>
                    <a:pt x="122" y="333"/>
                    <a:pt x="329" y="295"/>
                    <a:pt x="597" y="295"/>
                  </a:cubicBezTo>
                  <a:cubicBezTo>
                    <a:pt x="864" y="295"/>
                    <a:pt x="1193" y="333"/>
                    <a:pt x="1560" y="440"/>
                  </a:cubicBezTo>
                  <a:cubicBezTo>
                    <a:pt x="2172" y="654"/>
                    <a:pt x="2601" y="1022"/>
                    <a:pt x="2754" y="1205"/>
                  </a:cubicBezTo>
                  <a:lnTo>
                    <a:pt x="2968" y="991"/>
                  </a:lnTo>
                  <a:cubicBezTo>
                    <a:pt x="2723" y="716"/>
                    <a:pt x="2295" y="379"/>
                    <a:pt x="1652" y="134"/>
                  </a:cubicBezTo>
                  <a:cubicBezTo>
                    <a:pt x="1297" y="37"/>
                    <a:pt x="975"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41"/>
          <p:cNvGrpSpPr/>
          <p:nvPr/>
        </p:nvGrpSpPr>
        <p:grpSpPr>
          <a:xfrm>
            <a:off x="8486512" y="3541084"/>
            <a:ext cx="1070692" cy="1338322"/>
            <a:chOff x="7738561" y="3172124"/>
            <a:chExt cx="1322005" cy="1652454"/>
          </a:xfrm>
        </p:grpSpPr>
        <p:sp>
          <p:nvSpPr>
            <p:cNvPr id="539" name="Google Shape;539;p41"/>
            <p:cNvSpPr/>
            <p:nvPr/>
          </p:nvSpPr>
          <p:spPr>
            <a:xfrm>
              <a:off x="8823814" y="4168038"/>
              <a:ext cx="102905" cy="656539"/>
            </a:xfrm>
            <a:custGeom>
              <a:rect b="b" l="l" r="r" t="t"/>
              <a:pathLst>
                <a:path extrusionOk="0" h="4498" w="705">
                  <a:moveTo>
                    <a:pt x="62" y="0"/>
                  </a:moveTo>
                  <a:cubicBezTo>
                    <a:pt x="0" y="0"/>
                    <a:pt x="0" y="0"/>
                    <a:pt x="0" y="31"/>
                  </a:cubicBezTo>
                  <a:lnTo>
                    <a:pt x="612" y="4467"/>
                  </a:lnTo>
                  <a:cubicBezTo>
                    <a:pt x="612" y="4498"/>
                    <a:pt x="612" y="4498"/>
                    <a:pt x="673" y="4498"/>
                  </a:cubicBezTo>
                  <a:lnTo>
                    <a:pt x="704" y="4467"/>
                  </a:lnTo>
                  <a:lnTo>
                    <a:pt x="92" y="31"/>
                  </a:lnTo>
                  <a:cubicBezTo>
                    <a:pt x="92" y="0"/>
                    <a:pt x="92" y="0"/>
                    <a:pt x="62"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
            <p:cNvSpPr/>
            <p:nvPr/>
          </p:nvSpPr>
          <p:spPr>
            <a:xfrm>
              <a:off x="7877082" y="4168038"/>
              <a:ext cx="98380" cy="656539"/>
            </a:xfrm>
            <a:custGeom>
              <a:rect b="b" l="l" r="r" t="t"/>
              <a:pathLst>
                <a:path extrusionOk="0" h="4498" w="674">
                  <a:moveTo>
                    <a:pt x="643" y="0"/>
                  </a:moveTo>
                  <a:cubicBezTo>
                    <a:pt x="643" y="0"/>
                    <a:pt x="612" y="0"/>
                    <a:pt x="612" y="31"/>
                  </a:cubicBezTo>
                  <a:lnTo>
                    <a:pt x="0" y="4467"/>
                  </a:lnTo>
                  <a:cubicBezTo>
                    <a:pt x="0" y="4467"/>
                    <a:pt x="0" y="4498"/>
                    <a:pt x="31" y="4498"/>
                  </a:cubicBezTo>
                  <a:cubicBezTo>
                    <a:pt x="61" y="4498"/>
                    <a:pt x="61" y="4467"/>
                    <a:pt x="61" y="4467"/>
                  </a:cubicBezTo>
                  <a:lnTo>
                    <a:pt x="673" y="31"/>
                  </a:lnTo>
                  <a:cubicBezTo>
                    <a:pt x="673" y="31"/>
                    <a:pt x="673" y="0"/>
                    <a:pt x="643"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a:off x="7738561" y="3748245"/>
              <a:ext cx="1322005" cy="513642"/>
            </a:xfrm>
            <a:custGeom>
              <a:rect b="b" l="l" r="r" t="t"/>
              <a:pathLst>
                <a:path extrusionOk="0" h="3519" w="9057">
                  <a:moveTo>
                    <a:pt x="1561" y="0"/>
                  </a:moveTo>
                  <a:cubicBezTo>
                    <a:pt x="704" y="0"/>
                    <a:pt x="1" y="673"/>
                    <a:pt x="1" y="1560"/>
                  </a:cubicBezTo>
                  <a:lnTo>
                    <a:pt x="1" y="1958"/>
                  </a:lnTo>
                  <a:cubicBezTo>
                    <a:pt x="1" y="2784"/>
                    <a:pt x="674" y="3519"/>
                    <a:pt x="1561" y="3519"/>
                  </a:cubicBezTo>
                  <a:lnTo>
                    <a:pt x="7497" y="3519"/>
                  </a:lnTo>
                  <a:cubicBezTo>
                    <a:pt x="8353" y="3519"/>
                    <a:pt x="9057" y="2784"/>
                    <a:pt x="9057" y="1958"/>
                  </a:cubicBezTo>
                  <a:lnTo>
                    <a:pt x="9057" y="1560"/>
                  </a:lnTo>
                  <a:cubicBezTo>
                    <a:pt x="9057" y="734"/>
                    <a:pt x="8353" y="0"/>
                    <a:pt x="74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p:nvPr/>
          </p:nvSpPr>
          <p:spPr>
            <a:xfrm>
              <a:off x="8122596" y="3172124"/>
              <a:ext cx="888927" cy="692300"/>
            </a:xfrm>
            <a:custGeom>
              <a:rect b="b" l="l" r="r" t="t"/>
              <a:pathLst>
                <a:path extrusionOk="0" h="4743" w="6090">
                  <a:moveTo>
                    <a:pt x="4743" y="0"/>
                  </a:moveTo>
                  <a:cubicBezTo>
                    <a:pt x="2143" y="0"/>
                    <a:pt x="1" y="2111"/>
                    <a:pt x="1" y="4743"/>
                  </a:cubicBezTo>
                  <a:lnTo>
                    <a:pt x="6089" y="4743"/>
                  </a:lnTo>
                  <a:lnTo>
                    <a:pt x="60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41"/>
          <p:cNvGrpSpPr/>
          <p:nvPr/>
        </p:nvGrpSpPr>
        <p:grpSpPr>
          <a:xfrm flipH="1">
            <a:off x="8486498" y="-82776"/>
            <a:ext cx="680606" cy="1032016"/>
            <a:chOff x="2410742" y="-82770"/>
            <a:chExt cx="607846" cy="921690"/>
          </a:xfrm>
        </p:grpSpPr>
        <p:sp>
          <p:nvSpPr>
            <p:cNvPr id="544" name="Google Shape;544;p41"/>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1"/>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47" name="Shape 547"/>
        <p:cNvGrpSpPr/>
        <p:nvPr/>
      </p:nvGrpSpPr>
      <p:grpSpPr>
        <a:xfrm>
          <a:off x="0" y="0"/>
          <a:ext cx="0" cy="0"/>
          <a:chOff x="0" y="0"/>
          <a:chExt cx="0" cy="0"/>
        </a:xfrm>
      </p:grpSpPr>
      <p:cxnSp>
        <p:nvCxnSpPr>
          <p:cNvPr id="548" name="Google Shape;548;p42"/>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549" name="Google Shape;549;p42"/>
          <p:cNvGrpSpPr/>
          <p:nvPr/>
        </p:nvGrpSpPr>
        <p:grpSpPr>
          <a:xfrm flipH="1">
            <a:off x="-52252" y="-82776"/>
            <a:ext cx="680606" cy="1032016"/>
            <a:chOff x="2410742" y="-82770"/>
            <a:chExt cx="607846" cy="921690"/>
          </a:xfrm>
        </p:grpSpPr>
        <p:sp>
          <p:nvSpPr>
            <p:cNvPr id="550" name="Google Shape;550;p42"/>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2"/>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2"/>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42"/>
          <p:cNvGrpSpPr/>
          <p:nvPr/>
        </p:nvGrpSpPr>
        <p:grpSpPr>
          <a:xfrm>
            <a:off x="8517043" y="3152622"/>
            <a:ext cx="886662" cy="1622165"/>
            <a:chOff x="5395971" y="3561636"/>
            <a:chExt cx="259076" cy="473985"/>
          </a:xfrm>
        </p:grpSpPr>
        <p:sp>
          <p:nvSpPr>
            <p:cNvPr id="554" name="Google Shape;554;p42"/>
            <p:cNvSpPr/>
            <p:nvPr/>
          </p:nvSpPr>
          <p:spPr>
            <a:xfrm>
              <a:off x="5424610" y="3561636"/>
              <a:ext cx="200589" cy="33477"/>
            </a:xfrm>
            <a:custGeom>
              <a:rect b="b" l="l" r="r" t="t"/>
              <a:pathLst>
                <a:path extrusionOk="0" h="858" w="5141">
                  <a:moveTo>
                    <a:pt x="398" y="1"/>
                  </a:moveTo>
                  <a:cubicBezTo>
                    <a:pt x="184" y="1"/>
                    <a:pt x="1" y="215"/>
                    <a:pt x="1" y="429"/>
                  </a:cubicBezTo>
                  <a:cubicBezTo>
                    <a:pt x="1" y="674"/>
                    <a:pt x="184" y="858"/>
                    <a:pt x="398" y="858"/>
                  </a:cubicBezTo>
                  <a:lnTo>
                    <a:pt x="4743" y="858"/>
                  </a:lnTo>
                  <a:cubicBezTo>
                    <a:pt x="4957" y="858"/>
                    <a:pt x="5141" y="705"/>
                    <a:pt x="5141" y="429"/>
                  </a:cubicBezTo>
                  <a:cubicBezTo>
                    <a:pt x="5141" y="215"/>
                    <a:pt x="4957" y="1"/>
                    <a:pt x="47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2"/>
            <p:cNvSpPr/>
            <p:nvPr/>
          </p:nvSpPr>
          <p:spPr>
            <a:xfrm>
              <a:off x="5516535" y="3581925"/>
              <a:ext cx="11978" cy="384439"/>
            </a:xfrm>
            <a:custGeom>
              <a:rect b="b" l="l" r="r" t="t"/>
              <a:pathLst>
                <a:path extrusionOk="0" h="9853" w="307">
                  <a:moveTo>
                    <a:pt x="1" y="1"/>
                  </a:moveTo>
                  <a:lnTo>
                    <a:pt x="1" y="9853"/>
                  </a:lnTo>
                  <a:lnTo>
                    <a:pt x="307" y="9853"/>
                  </a:lnTo>
                  <a:lnTo>
                    <a:pt x="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2"/>
            <p:cNvSpPr/>
            <p:nvPr/>
          </p:nvSpPr>
          <p:spPr>
            <a:xfrm>
              <a:off x="5395971" y="3926957"/>
              <a:ext cx="126573" cy="102694"/>
            </a:xfrm>
            <a:custGeom>
              <a:rect b="b" l="l" r="r" t="t"/>
              <a:pathLst>
                <a:path extrusionOk="0" h="2632" w="3244">
                  <a:moveTo>
                    <a:pt x="3213" y="0"/>
                  </a:moveTo>
                  <a:cubicBezTo>
                    <a:pt x="2693" y="31"/>
                    <a:pt x="2203" y="184"/>
                    <a:pt x="1775" y="398"/>
                  </a:cubicBezTo>
                  <a:cubicBezTo>
                    <a:pt x="674" y="1010"/>
                    <a:pt x="184" y="2019"/>
                    <a:pt x="0" y="2540"/>
                  </a:cubicBezTo>
                  <a:cubicBezTo>
                    <a:pt x="0" y="2601"/>
                    <a:pt x="0" y="2631"/>
                    <a:pt x="31" y="2631"/>
                  </a:cubicBezTo>
                  <a:cubicBezTo>
                    <a:pt x="31" y="2631"/>
                    <a:pt x="62" y="2631"/>
                    <a:pt x="62" y="2601"/>
                  </a:cubicBezTo>
                  <a:cubicBezTo>
                    <a:pt x="245" y="2050"/>
                    <a:pt x="765" y="1071"/>
                    <a:pt x="1836" y="490"/>
                  </a:cubicBezTo>
                  <a:cubicBezTo>
                    <a:pt x="2234" y="245"/>
                    <a:pt x="2693" y="92"/>
                    <a:pt x="3213" y="61"/>
                  </a:cubicBezTo>
                  <a:cubicBezTo>
                    <a:pt x="3244" y="61"/>
                    <a:pt x="3244" y="61"/>
                    <a:pt x="3244" y="31"/>
                  </a:cubicBezTo>
                  <a:cubicBezTo>
                    <a:pt x="3244" y="0"/>
                    <a:pt x="3244" y="0"/>
                    <a:pt x="3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2"/>
            <p:cNvSpPr/>
            <p:nvPr/>
          </p:nvSpPr>
          <p:spPr>
            <a:xfrm>
              <a:off x="5527265" y="3925748"/>
              <a:ext cx="127782" cy="103904"/>
            </a:xfrm>
            <a:custGeom>
              <a:rect b="b" l="l" r="r" t="t"/>
              <a:pathLst>
                <a:path extrusionOk="0" h="2663" w="3275">
                  <a:moveTo>
                    <a:pt x="32" y="1"/>
                  </a:moveTo>
                  <a:cubicBezTo>
                    <a:pt x="32" y="1"/>
                    <a:pt x="1" y="1"/>
                    <a:pt x="1" y="62"/>
                  </a:cubicBezTo>
                  <a:cubicBezTo>
                    <a:pt x="1" y="62"/>
                    <a:pt x="1" y="92"/>
                    <a:pt x="32" y="92"/>
                  </a:cubicBezTo>
                  <a:cubicBezTo>
                    <a:pt x="521" y="123"/>
                    <a:pt x="980" y="276"/>
                    <a:pt x="1408" y="521"/>
                  </a:cubicBezTo>
                  <a:cubicBezTo>
                    <a:pt x="2510" y="1102"/>
                    <a:pt x="2969" y="2081"/>
                    <a:pt x="3183" y="2632"/>
                  </a:cubicBezTo>
                  <a:cubicBezTo>
                    <a:pt x="3183" y="2662"/>
                    <a:pt x="3183" y="2662"/>
                    <a:pt x="3214" y="2662"/>
                  </a:cubicBezTo>
                  <a:cubicBezTo>
                    <a:pt x="3244" y="2662"/>
                    <a:pt x="3275" y="2632"/>
                    <a:pt x="3244" y="2571"/>
                  </a:cubicBezTo>
                  <a:cubicBezTo>
                    <a:pt x="3061" y="2050"/>
                    <a:pt x="2540" y="1041"/>
                    <a:pt x="1439" y="429"/>
                  </a:cubicBezTo>
                  <a:cubicBezTo>
                    <a:pt x="1011" y="215"/>
                    <a:pt x="521" y="62"/>
                    <a:pt x="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a:off x="5499836" y="3867260"/>
              <a:ext cx="47796" cy="78815"/>
            </a:xfrm>
            <a:custGeom>
              <a:rect b="b" l="l" r="r" t="t"/>
              <a:pathLst>
                <a:path extrusionOk="0" h="2020" w="1225">
                  <a:moveTo>
                    <a:pt x="0" y="0"/>
                  </a:moveTo>
                  <a:lnTo>
                    <a:pt x="0" y="2020"/>
                  </a:lnTo>
                  <a:lnTo>
                    <a:pt x="1224" y="2020"/>
                  </a:lnTo>
                  <a:lnTo>
                    <a:pt x="12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a:off x="5458048" y="3932927"/>
              <a:ext cx="70466" cy="102694"/>
            </a:xfrm>
            <a:custGeom>
              <a:rect b="b" l="l" r="r" t="t"/>
              <a:pathLst>
                <a:path extrusionOk="0" h="2632" w="1806">
                  <a:moveTo>
                    <a:pt x="1744" y="0"/>
                  </a:moveTo>
                  <a:cubicBezTo>
                    <a:pt x="1347" y="214"/>
                    <a:pt x="1010" y="490"/>
                    <a:pt x="735" y="826"/>
                  </a:cubicBezTo>
                  <a:cubicBezTo>
                    <a:pt x="245" y="1438"/>
                    <a:pt x="62" y="2142"/>
                    <a:pt x="0" y="2601"/>
                  </a:cubicBezTo>
                  <a:cubicBezTo>
                    <a:pt x="0" y="2601"/>
                    <a:pt x="0" y="2631"/>
                    <a:pt x="62" y="2631"/>
                  </a:cubicBezTo>
                  <a:cubicBezTo>
                    <a:pt x="92" y="2631"/>
                    <a:pt x="123" y="2601"/>
                    <a:pt x="123" y="2601"/>
                  </a:cubicBezTo>
                  <a:cubicBezTo>
                    <a:pt x="215" y="2142"/>
                    <a:pt x="368" y="1469"/>
                    <a:pt x="857" y="857"/>
                  </a:cubicBezTo>
                  <a:cubicBezTo>
                    <a:pt x="1132" y="551"/>
                    <a:pt x="1438" y="306"/>
                    <a:pt x="1806" y="61"/>
                  </a:cubicBezTo>
                  <a:lnTo>
                    <a:pt x="18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Font typeface="Archivo"/>
              <a:buNone/>
              <a:defRPr>
                <a:latin typeface="Archivo"/>
                <a:ea typeface="Archivo"/>
                <a:cs typeface="Archivo"/>
                <a:sym typeface="Archivo"/>
              </a:defRPr>
            </a:lvl2pPr>
            <a:lvl3pPr lvl="2" rtl="0">
              <a:spcBef>
                <a:spcPts val="0"/>
              </a:spcBef>
              <a:spcAft>
                <a:spcPts val="0"/>
              </a:spcAft>
              <a:buSzPts val="3500"/>
              <a:buFont typeface="Archivo"/>
              <a:buNone/>
              <a:defRPr>
                <a:latin typeface="Archivo"/>
                <a:ea typeface="Archivo"/>
                <a:cs typeface="Archivo"/>
                <a:sym typeface="Archivo"/>
              </a:defRPr>
            </a:lvl3pPr>
            <a:lvl4pPr lvl="3" rtl="0">
              <a:spcBef>
                <a:spcPts val="0"/>
              </a:spcBef>
              <a:spcAft>
                <a:spcPts val="0"/>
              </a:spcAft>
              <a:buSzPts val="3500"/>
              <a:buFont typeface="Archivo"/>
              <a:buNone/>
              <a:defRPr>
                <a:latin typeface="Archivo"/>
                <a:ea typeface="Archivo"/>
                <a:cs typeface="Archivo"/>
                <a:sym typeface="Archivo"/>
              </a:defRPr>
            </a:lvl4pPr>
            <a:lvl5pPr lvl="4" rtl="0">
              <a:spcBef>
                <a:spcPts val="0"/>
              </a:spcBef>
              <a:spcAft>
                <a:spcPts val="0"/>
              </a:spcAft>
              <a:buSzPts val="3500"/>
              <a:buFont typeface="Archivo"/>
              <a:buNone/>
              <a:defRPr>
                <a:latin typeface="Archivo"/>
                <a:ea typeface="Archivo"/>
                <a:cs typeface="Archivo"/>
                <a:sym typeface="Archivo"/>
              </a:defRPr>
            </a:lvl5pPr>
            <a:lvl6pPr lvl="5" rtl="0">
              <a:spcBef>
                <a:spcPts val="0"/>
              </a:spcBef>
              <a:spcAft>
                <a:spcPts val="0"/>
              </a:spcAft>
              <a:buSzPts val="3500"/>
              <a:buFont typeface="Archivo"/>
              <a:buNone/>
              <a:defRPr>
                <a:latin typeface="Archivo"/>
                <a:ea typeface="Archivo"/>
                <a:cs typeface="Archivo"/>
                <a:sym typeface="Archivo"/>
              </a:defRPr>
            </a:lvl6pPr>
            <a:lvl7pPr lvl="6" rtl="0">
              <a:spcBef>
                <a:spcPts val="0"/>
              </a:spcBef>
              <a:spcAft>
                <a:spcPts val="0"/>
              </a:spcAft>
              <a:buSzPts val="3500"/>
              <a:buFont typeface="Archivo"/>
              <a:buNone/>
              <a:defRPr>
                <a:latin typeface="Archivo"/>
                <a:ea typeface="Archivo"/>
                <a:cs typeface="Archivo"/>
                <a:sym typeface="Archivo"/>
              </a:defRPr>
            </a:lvl7pPr>
            <a:lvl8pPr lvl="7" rtl="0">
              <a:spcBef>
                <a:spcPts val="0"/>
              </a:spcBef>
              <a:spcAft>
                <a:spcPts val="0"/>
              </a:spcAft>
              <a:buSzPts val="3500"/>
              <a:buFont typeface="Archivo"/>
              <a:buNone/>
              <a:defRPr>
                <a:latin typeface="Archivo"/>
                <a:ea typeface="Archivo"/>
                <a:cs typeface="Archivo"/>
                <a:sym typeface="Archivo"/>
              </a:defRPr>
            </a:lvl8pPr>
            <a:lvl9pPr lvl="8" rtl="0">
              <a:spcBef>
                <a:spcPts val="0"/>
              </a:spcBef>
              <a:spcAft>
                <a:spcPts val="0"/>
              </a:spcAft>
              <a:buSzPts val="3500"/>
              <a:buFont typeface="Archivo"/>
              <a:buNone/>
              <a:defRPr>
                <a:latin typeface="Archivo"/>
                <a:ea typeface="Archivo"/>
                <a:cs typeface="Archivo"/>
                <a:sym typeface="Archivo"/>
              </a:defRPr>
            </a:lvl9pPr>
          </a:lstStyle>
          <a:p/>
        </p:txBody>
      </p:sp>
      <p:sp>
        <p:nvSpPr>
          <p:cNvPr id="561" name="Google Shape;561;p42"/>
          <p:cNvSpPr txBox="1"/>
          <p:nvPr>
            <p:ph idx="1" type="subTitle"/>
          </p:nvPr>
        </p:nvSpPr>
        <p:spPr>
          <a:xfrm>
            <a:off x="720000" y="1928265"/>
            <a:ext cx="2340300" cy="8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2" name="Google Shape;562;p42"/>
          <p:cNvSpPr txBox="1"/>
          <p:nvPr>
            <p:ph idx="2" type="subTitle"/>
          </p:nvPr>
        </p:nvSpPr>
        <p:spPr>
          <a:xfrm>
            <a:off x="3401852" y="1928265"/>
            <a:ext cx="2340300" cy="8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2"/>
          <p:cNvSpPr txBox="1"/>
          <p:nvPr>
            <p:ph idx="3" type="subTitle"/>
          </p:nvPr>
        </p:nvSpPr>
        <p:spPr>
          <a:xfrm>
            <a:off x="720000" y="3721400"/>
            <a:ext cx="2340300" cy="8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4" name="Google Shape;564;p42"/>
          <p:cNvSpPr txBox="1"/>
          <p:nvPr>
            <p:ph idx="4" type="subTitle"/>
          </p:nvPr>
        </p:nvSpPr>
        <p:spPr>
          <a:xfrm>
            <a:off x="3401850" y="3721400"/>
            <a:ext cx="2340300" cy="8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5" name="Google Shape;565;p42"/>
          <p:cNvSpPr txBox="1"/>
          <p:nvPr>
            <p:ph idx="5" type="subTitle"/>
          </p:nvPr>
        </p:nvSpPr>
        <p:spPr>
          <a:xfrm>
            <a:off x="6090475" y="1928265"/>
            <a:ext cx="2340300" cy="8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6" name="Google Shape;566;p42"/>
          <p:cNvSpPr txBox="1"/>
          <p:nvPr>
            <p:ph idx="6" type="subTitle"/>
          </p:nvPr>
        </p:nvSpPr>
        <p:spPr>
          <a:xfrm>
            <a:off x="6090475" y="3721400"/>
            <a:ext cx="2340300" cy="8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7" name="Google Shape;567;p42"/>
          <p:cNvSpPr txBox="1"/>
          <p:nvPr>
            <p:ph idx="7" type="subTitle"/>
          </p:nvPr>
        </p:nvSpPr>
        <p:spPr>
          <a:xfrm>
            <a:off x="720000" y="1668100"/>
            <a:ext cx="234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568" name="Google Shape;568;p42"/>
          <p:cNvSpPr txBox="1"/>
          <p:nvPr>
            <p:ph idx="8" type="subTitle"/>
          </p:nvPr>
        </p:nvSpPr>
        <p:spPr>
          <a:xfrm>
            <a:off x="3401852" y="1668100"/>
            <a:ext cx="234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569" name="Google Shape;569;p42"/>
          <p:cNvSpPr txBox="1"/>
          <p:nvPr>
            <p:ph idx="9" type="subTitle"/>
          </p:nvPr>
        </p:nvSpPr>
        <p:spPr>
          <a:xfrm>
            <a:off x="6090476" y="1668100"/>
            <a:ext cx="234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570" name="Google Shape;570;p42"/>
          <p:cNvSpPr txBox="1"/>
          <p:nvPr>
            <p:ph idx="13" type="subTitle"/>
          </p:nvPr>
        </p:nvSpPr>
        <p:spPr>
          <a:xfrm>
            <a:off x="720000" y="3445677"/>
            <a:ext cx="234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571" name="Google Shape;571;p42"/>
          <p:cNvSpPr txBox="1"/>
          <p:nvPr>
            <p:ph idx="14" type="subTitle"/>
          </p:nvPr>
        </p:nvSpPr>
        <p:spPr>
          <a:xfrm>
            <a:off x="3401852" y="3445677"/>
            <a:ext cx="234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
        <p:nvSpPr>
          <p:cNvPr id="572" name="Google Shape;572;p42"/>
          <p:cNvSpPr txBox="1"/>
          <p:nvPr>
            <p:ph idx="15" type="subTitle"/>
          </p:nvPr>
        </p:nvSpPr>
        <p:spPr>
          <a:xfrm>
            <a:off x="6090476" y="3445677"/>
            <a:ext cx="234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Archivo"/>
              <a:buNone/>
              <a:defRPr b="1" sz="2000">
                <a:solidFill>
                  <a:schemeClr val="dk1"/>
                </a:solidFill>
                <a:latin typeface="Archivo"/>
                <a:ea typeface="Archivo"/>
                <a:cs typeface="Archivo"/>
                <a:sym typeface="Archivo"/>
              </a:defRPr>
            </a:lvl1pPr>
            <a:lvl2pPr lvl="1" rtl="0" algn="ctr">
              <a:lnSpc>
                <a:spcPct val="100000"/>
              </a:lnSpc>
              <a:spcBef>
                <a:spcPts val="0"/>
              </a:spcBef>
              <a:spcAft>
                <a:spcPts val="0"/>
              </a:spcAft>
              <a:buSzPts val="2000"/>
              <a:buFont typeface="Archivo"/>
              <a:buNone/>
              <a:defRPr b="1" sz="2000">
                <a:latin typeface="Archivo"/>
                <a:ea typeface="Archivo"/>
                <a:cs typeface="Archivo"/>
                <a:sym typeface="Archivo"/>
              </a:defRPr>
            </a:lvl2pPr>
            <a:lvl3pPr lvl="2" rtl="0" algn="ctr">
              <a:lnSpc>
                <a:spcPct val="100000"/>
              </a:lnSpc>
              <a:spcBef>
                <a:spcPts val="0"/>
              </a:spcBef>
              <a:spcAft>
                <a:spcPts val="0"/>
              </a:spcAft>
              <a:buSzPts val="2000"/>
              <a:buFont typeface="Archivo"/>
              <a:buNone/>
              <a:defRPr b="1" sz="2000">
                <a:latin typeface="Archivo"/>
                <a:ea typeface="Archivo"/>
                <a:cs typeface="Archivo"/>
                <a:sym typeface="Archivo"/>
              </a:defRPr>
            </a:lvl3pPr>
            <a:lvl4pPr lvl="3" rtl="0" algn="ctr">
              <a:lnSpc>
                <a:spcPct val="100000"/>
              </a:lnSpc>
              <a:spcBef>
                <a:spcPts val="0"/>
              </a:spcBef>
              <a:spcAft>
                <a:spcPts val="0"/>
              </a:spcAft>
              <a:buSzPts val="2000"/>
              <a:buFont typeface="Archivo"/>
              <a:buNone/>
              <a:defRPr b="1" sz="2000">
                <a:latin typeface="Archivo"/>
                <a:ea typeface="Archivo"/>
                <a:cs typeface="Archivo"/>
                <a:sym typeface="Archivo"/>
              </a:defRPr>
            </a:lvl4pPr>
            <a:lvl5pPr lvl="4" rtl="0" algn="ctr">
              <a:lnSpc>
                <a:spcPct val="100000"/>
              </a:lnSpc>
              <a:spcBef>
                <a:spcPts val="0"/>
              </a:spcBef>
              <a:spcAft>
                <a:spcPts val="0"/>
              </a:spcAft>
              <a:buSzPts val="2000"/>
              <a:buFont typeface="Archivo"/>
              <a:buNone/>
              <a:defRPr b="1" sz="2000">
                <a:latin typeface="Archivo"/>
                <a:ea typeface="Archivo"/>
                <a:cs typeface="Archivo"/>
                <a:sym typeface="Archivo"/>
              </a:defRPr>
            </a:lvl5pPr>
            <a:lvl6pPr lvl="5" rtl="0" algn="ctr">
              <a:lnSpc>
                <a:spcPct val="100000"/>
              </a:lnSpc>
              <a:spcBef>
                <a:spcPts val="0"/>
              </a:spcBef>
              <a:spcAft>
                <a:spcPts val="0"/>
              </a:spcAft>
              <a:buSzPts val="2000"/>
              <a:buFont typeface="Archivo"/>
              <a:buNone/>
              <a:defRPr b="1" sz="2000">
                <a:latin typeface="Archivo"/>
                <a:ea typeface="Archivo"/>
                <a:cs typeface="Archivo"/>
                <a:sym typeface="Archivo"/>
              </a:defRPr>
            </a:lvl6pPr>
            <a:lvl7pPr lvl="6" rtl="0" algn="ctr">
              <a:lnSpc>
                <a:spcPct val="100000"/>
              </a:lnSpc>
              <a:spcBef>
                <a:spcPts val="0"/>
              </a:spcBef>
              <a:spcAft>
                <a:spcPts val="0"/>
              </a:spcAft>
              <a:buSzPts val="2000"/>
              <a:buFont typeface="Archivo"/>
              <a:buNone/>
              <a:defRPr b="1" sz="2000">
                <a:latin typeface="Archivo"/>
                <a:ea typeface="Archivo"/>
                <a:cs typeface="Archivo"/>
                <a:sym typeface="Archivo"/>
              </a:defRPr>
            </a:lvl7pPr>
            <a:lvl8pPr lvl="7" rtl="0" algn="ctr">
              <a:lnSpc>
                <a:spcPct val="100000"/>
              </a:lnSpc>
              <a:spcBef>
                <a:spcPts val="0"/>
              </a:spcBef>
              <a:spcAft>
                <a:spcPts val="0"/>
              </a:spcAft>
              <a:buSzPts val="2000"/>
              <a:buFont typeface="Archivo"/>
              <a:buNone/>
              <a:defRPr b="1" sz="2000">
                <a:latin typeface="Archivo"/>
                <a:ea typeface="Archivo"/>
                <a:cs typeface="Archivo"/>
                <a:sym typeface="Archivo"/>
              </a:defRPr>
            </a:lvl8pPr>
            <a:lvl9pPr lvl="8" rtl="0" algn="ctr">
              <a:lnSpc>
                <a:spcPct val="100000"/>
              </a:lnSpc>
              <a:spcBef>
                <a:spcPts val="0"/>
              </a:spcBef>
              <a:spcAft>
                <a:spcPts val="0"/>
              </a:spcAft>
              <a:buSzPts val="2000"/>
              <a:buFont typeface="Archivo"/>
              <a:buNone/>
              <a:defRPr b="1" sz="2000">
                <a:latin typeface="Archivo"/>
                <a:ea typeface="Archivo"/>
                <a:cs typeface="Archivo"/>
                <a:sym typeface="Archivo"/>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73" name="Shape 573"/>
        <p:cNvGrpSpPr/>
        <p:nvPr/>
      </p:nvGrpSpPr>
      <p:grpSpPr>
        <a:xfrm>
          <a:off x="0" y="0"/>
          <a:ext cx="0" cy="0"/>
          <a:chOff x="0" y="0"/>
          <a:chExt cx="0" cy="0"/>
        </a:xfrm>
      </p:grpSpPr>
      <p:sp>
        <p:nvSpPr>
          <p:cNvPr id="574" name="Google Shape;574;p43"/>
          <p:cNvSpPr txBox="1"/>
          <p:nvPr>
            <p:ph hasCustomPrompt="1" type="title"/>
          </p:nvPr>
        </p:nvSpPr>
        <p:spPr>
          <a:xfrm>
            <a:off x="4284775" y="552100"/>
            <a:ext cx="41460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i="1" sz="4500"/>
            </a:lvl1pPr>
            <a:lvl2pPr lvl="1"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2pPr>
            <a:lvl3pPr lvl="2"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3pPr>
            <a:lvl4pPr lvl="3"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4pPr>
            <a:lvl5pPr lvl="4"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5pPr>
            <a:lvl6pPr lvl="5"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6pPr>
            <a:lvl7pPr lvl="6"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7pPr>
            <a:lvl8pPr lvl="7"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8pPr>
            <a:lvl9pPr lvl="8"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9pPr>
          </a:lstStyle>
          <a:p>
            <a:r>
              <a:t>xx%</a:t>
            </a:r>
          </a:p>
        </p:txBody>
      </p:sp>
      <p:sp>
        <p:nvSpPr>
          <p:cNvPr id="575" name="Google Shape;575;p43"/>
          <p:cNvSpPr txBox="1"/>
          <p:nvPr>
            <p:ph idx="1" type="subTitle"/>
          </p:nvPr>
        </p:nvSpPr>
        <p:spPr>
          <a:xfrm>
            <a:off x="4284775" y="1288074"/>
            <a:ext cx="4146000" cy="454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76" name="Google Shape;576;p43"/>
          <p:cNvSpPr txBox="1"/>
          <p:nvPr>
            <p:ph hasCustomPrompt="1" idx="2" type="title"/>
          </p:nvPr>
        </p:nvSpPr>
        <p:spPr>
          <a:xfrm>
            <a:off x="4284775" y="1982965"/>
            <a:ext cx="41460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i="1" sz="4500"/>
            </a:lvl1pPr>
            <a:lvl2pPr lvl="1"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2pPr>
            <a:lvl3pPr lvl="2"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3pPr>
            <a:lvl4pPr lvl="3"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4pPr>
            <a:lvl5pPr lvl="4"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5pPr>
            <a:lvl6pPr lvl="5"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6pPr>
            <a:lvl7pPr lvl="6"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7pPr>
            <a:lvl8pPr lvl="7"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8pPr>
            <a:lvl9pPr lvl="8"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9pPr>
          </a:lstStyle>
          <a:p>
            <a:r>
              <a:t>xx%</a:t>
            </a:r>
          </a:p>
        </p:txBody>
      </p:sp>
      <p:sp>
        <p:nvSpPr>
          <p:cNvPr id="577" name="Google Shape;577;p43"/>
          <p:cNvSpPr txBox="1"/>
          <p:nvPr>
            <p:ph idx="3" type="subTitle"/>
          </p:nvPr>
        </p:nvSpPr>
        <p:spPr>
          <a:xfrm>
            <a:off x="4284775" y="2718928"/>
            <a:ext cx="4146000" cy="454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78" name="Google Shape;578;p43"/>
          <p:cNvSpPr txBox="1"/>
          <p:nvPr>
            <p:ph hasCustomPrompt="1" idx="4" type="title"/>
          </p:nvPr>
        </p:nvSpPr>
        <p:spPr>
          <a:xfrm>
            <a:off x="4284775" y="3413830"/>
            <a:ext cx="41460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i="1" sz="4500"/>
            </a:lvl1pPr>
            <a:lvl2pPr lvl="1"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2pPr>
            <a:lvl3pPr lvl="2"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3pPr>
            <a:lvl4pPr lvl="3"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4pPr>
            <a:lvl5pPr lvl="4"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5pPr>
            <a:lvl6pPr lvl="5"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6pPr>
            <a:lvl7pPr lvl="6"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7pPr>
            <a:lvl8pPr lvl="7"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8pPr>
            <a:lvl9pPr lvl="8" rtl="0" algn="ctr">
              <a:spcBef>
                <a:spcPts val="0"/>
              </a:spcBef>
              <a:spcAft>
                <a:spcPts val="0"/>
              </a:spcAft>
              <a:buClr>
                <a:schemeClr val="lt1"/>
              </a:buClr>
              <a:buSzPts val="6000"/>
              <a:buFont typeface="Archivo"/>
              <a:buNone/>
              <a:defRPr i="1" sz="6000">
                <a:solidFill>
                  <a:schemeClr val="lt1"/>
                </a:solidFill>
                <a:latin typeface="Archivo"/>
                <a:ea typeface="Archivo"/>
                <a:cs typeface="Archivo"/>
                <a:sym typeface="Archivo"/>
              </a:defRPr>
            </a:lvl9pPr>
          </a:lstStyle>
          <a:p>
            <a:r>
              <a:t>xx%</a:t>
            </a:r>
          </a:p>
        </p:txBody>
      </p:sp>
      <p:sp>
        <p:nvSpPr>
          <p:cNvPr id="579" name="Google Shape;579;p43"/>
          <p:cNvSpPr txBox="1"/>
          <p:nvPr>
            <p:ph idx="5" type="subTitle"/>
          </p:nvPr>
        </p:nvSpPr>
        <p:spPr>
          <a:xfrm>
            <a:off x="4284775" y="4149800"/>
            <a:ext cx="4146000" cy="454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cxnSp>
        <p:nvCxnSpPr>
          <p:cNvPr id="580" name="Google Shape;580;p43"/>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581" name="Google Shape;581;p43"/>
          <p:cNvGrpSpPr/>
          <p:nvPr/>
        </p:nvGrpSpPr>
        <p:grpSpPr>
          <a:xfrm>
            <a:off x="8518652" y="268787"/>
            <a:ext cx="756750" cy="756750"/>
            <a:chOff x="720752" y="553812"/>
            <a:chExt cx="756750" cy="756750"/>
          </a:xfrm>
        </p:grpSpPr>
        <p:sp>
          <p:nvSpPr>
            <p:cNvPr id="582" name="Google Shape;582;p43"/>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3"/>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86" name="Shape 586"/>
        <p:cNvGrpSpPr/>
        <p:nvPr/>
      </p:nvGrpSpPr>
      <p:grpSpPr>
        <a:xfrm>
          <a:off x="0" y="0"/>
          <a:ext cx="0" cy="0"/>
          <a:chOff x="0" y="0"/>
          <a:chExt cx="0" cy="0"/>
        </a:xfrm>
      </p:grpSpPr>
      <p:cxnSp>
        <p:nvCxnSpPr>
          <p:cNvPr id="587" name="Google Shape;587;p44"/>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588" name="Google Shape;588;p44"/>
          <p:cNvGrpSpPr/>
          <p:nvPr/>
        </p:nvGrpSpPr>
        <p:grpSpPr>
          <a:xfrm flipH="1">
            <a:off x="-293130" y="992612"/>
            <a:ext cx="756750" cy="756750"/>
            <a:chOff x="720752" y="553812"/>
            <a:chExt cx="756750" cy="756750"/>
          </a:xfrm>
        </p:grpSpPr>
        <p:sp>
          <p:nvSpPr>
            <p:cNvPr id="589" name="Google Shape;589;p44"/>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4"/>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4"/>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44"/>
          <p:cNvGrpSpPr/>
          <p:nvPr/>
        </p:nvGrpSpPr>
        <p:grpSpPr>
          <a:xfrm flipH="1">
            <a:off x="93090" y="3796420"/>
            <a:ext cx="524680" cy="1210522"/>
            <a:chOff x="5684857" y="5061040"/>
            <a:chExt cx="229228" cy="528843"/>
          </a:xfrm>
        </p:grpSpPr>
        <p:sp>
          <p:nvSpPr>
            <p:cNvPr id="594" name="Google Shape;594;p44"/>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4"/>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44"/>
          <p:cNvSpPr txBox="1"/>
          <p:nvPr>
            <p:ph type="title"/>
          </p:nvPr>
        </p:nvSpPr>
        <p:spPr>
          <a:xfrm>
            <a:off x="713263" y="6314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0" name="Google Shape;600;p44"/>
          <p:cNvSpPr txBox="1"/>
          <p:nvPr>
            <p:ph idx="1" type="subTitle"/>
          </p:nvPr>
        </p:nvSpPr>
        <p:spPr>
          <a:xfrm>
            <a:off x="713225" y="1795350"/>
            <a:ext cx="4448100" cy="9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01" name="Google Shape;601;p44"/>
          <p:cNvSpPr txBox="1"/>
          <p:nvPr/>
        </p:nvSpPr>
        <p:spPr>
          <a:xfrm>
            <a:off x="713275" y="3421938"/>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fr" sz="1000">
                <a:solidFill>
                  <a:schemeClr val="dk1"/>
                </a:solidFill>
                <a:latin typeface="Arimo"/>
                <a:ea typeface="Arimo"/>
                <a:cs typeface="Arimo"/>
                <a:sym typeface="Arimo"/>
              </a:rPr>
              <a:t>CREDITS:</a:t>
            </a:r>
            <a:r>
              <a:rPr lang="fr" sz="1000">
                <a:solidFill>
                  <a:schemeClr val="dk1"/>
                </a:solidFill>
                <a:latin typeface="Arimo"/>
                <a:ea typeface="Arimo"/>
                <a:cs typeface="Arimo"/>
                <a:sym typeface="Arimo"/>
              </a:rPr>
              <a:t> This presentation template was created by </a:t>
            </a:r>
            <a:r>
              <a:rPr b="1" lang="fr" sz="1000" u="sng">
                <a:solidFill>
                  <a:schemeClr val="dk1"/>
                </a:solidFill>
                <a:latin typeface="Arimo"/>
                <a:ea typeface="Arimo"/>
                <a:cs typeface="Arimo"/>
                <a:sym typeface="Arimo"/>
                <a:hlinkClick r:id="rId2">
                  <a:extLst>
                    <a:ext uri="{A12FA001-AC4F-418D-AE19-62706E023703}">
                      <ahyp:hlinkClr val="tx"/>
                    </a:ext>
                  </a:extLst>
                </a:hlinkClick>
              </a:rPr>
              <a:t>Slidesgo</a:t>
            </a:r>
            <a:r>
              <a:rPr lang="fr" sz="1000">
                <a:solidFill>
                  <a:schemeClr val="dk1"/>
                </a:solidFill>
                <a:latin typeface="Arimo"/>
                <a:ea typeface="Arimo"/>
                <a:cs typeface="Arimo"/>
                <a:sym typeface="Arimo"/>
              </a:rPr>
              <a:t>, and includes icons by </a:t>
            </a:r>
            <a:r>
              <a:rPr b="1" lang="fr" sz="1000" u="sng">
                <a:solidFill>
                  <a:schemeClr val="dk1"/>
                </a:solidFill>
                <a:latin typeface="Arimo"/>
                <a:ea typeface="Arimo"/>
                <a:cs typeface="Arimo"/>
                <a:sym typeface="Arimo"/>
                <a:hlinkClick r:id="rId3">
                  <a:extLst>
                    <a:ext uri="{A12FA001-AC4F-418D-AE19-62706E023703}">
                      <ahyp:hlinkClr val="tx"/>
                    </a:ext>
                  </a:extLst>
                </a:hlinkClick>
              </a:rPr>
              <a:t>Flaticon</a:t>
            </a:r>
            <a:r>
              <a:rPr lang="fr" sz="1000">
                <a:solidFill>
                  <a:schemeClr val="dk1"/>
                </a:solidFill>
                <a:latin typeface="Arimo"/>
                <a:ea typeface="Arimo"/>
                <a:cs typeface="Arimo"/>
                <a:sym typeface="Arimo"/>
              </a:rPr>
              <a:t>, and infographics &amp; images by </a:t>
            </a:r>
            <a:r>
              <a:rPr b="1" lang="fr" sz="1000" u="sng">
                <a:solidFill>
                  <a:schemeClr val="dk1"/>
                </a:solidFill>
                <a:latin typeface="Arimo"/>
                <a:ea typeface="Arimo"/>
                <a:cs typeface="Arimo"/>
                <a:sym typeface="Arimo"/>
                <a:hlinkClick r:id="rId4">
                  <a:extLst>
                    <a:ext uri="{A12FA001-AC4F-418D-AE19-62706E023703}">
                      <ahyp:hlinkClr val="tx"/>
                    </a:ext>
                  </a:extLst>
                </a:hlinkClick>
              </a:rPr>
              <a:t>Freepik</a:t>
            </a:r>
            <a:r>
              <a:rPr lang="fr" sz="1000" u="sng">
                <a:solidFill>
                  <a:schemeClr val="dk1"/>
                </a:solidFill>
                <a:latin typeface="Arimo"/>
                <a:ea typeface="Arimo"/>
                <a:cs typeface="Arimo"/>
                <a:sym typeface="Arimo"/>
              </a:rPr>
              <a:t> </a:t>
            </a:r>
            <a:endParaRPr b="1" sz="1000" u="sng">
              <a:solidFill>
                <a:schemeClr val="dk1"/>
              </a:solidFill>
              <a:latin typeface="Arimo"/>
              <a:ea typeface="Arimo"/>
              <a:cs typeface="Arimo"/>
              <a:sym typeface="Arim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02" name="Shape 602"/>
        <p:cNvGrpSpPr/>
        <p:nvPr/>
      </p:nvGrpSpPr>
      <p:grpSpPr>
        <a:xfrm>
          <a:off x="0" y="0"/>
          <a:ext cx="0" cy="0"/>
          <a:chOff x="0" y="0"/>
          <a:chExt cx="0" cy="0"/>
        </a:xfrm>
      </p:grpSpPr>
      <p:cxnSp>
        <p:nvCxnSpPr>
          <p:cNvPr id="603" name="Google Shape;603;p45"/>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604" name="Google Shape;604;p45"/>
          <p:cNvGrpSpPr/>
          <p:nvPr/>
        </p:nvGrpSpPr>
        <p:grpSpPr>
          <a:xfrm>
            <a:off x="98525" y="-65825"/>
            <a:ext cx="9266706" cy="951138"/>
            <a:chOff x="98525" y="-65825"/>
            <a:chExt cx="9266706" cy="951138"/>
          </a:xfrm>
        </p:grpSpPr>
        <p:grpSp>
          <p:nvGrpSpPr>
            <p:cNvPr id="605" name="Google Shape;605;p45"/>
            <p:cNvGrpSpPr/>
            <p:nvPr/>
          </p:nvGrpSpPr>
          <p:grpSpPr>
            <a:xfrm>
              <a:off x="8519226" y="-65825"/>
              <a:ext cx="846005" cy="951138"/>
              <a:chOff x="8519226" y="-4475"/>
              <a:chExt cx="846005" cy="951138"/>
            </a:xfrm>
          </p:grpSpPr>
          <p:sp>
            <p:nvSpPr>
              <p:cNvPr id="606" name="Google Shape;606;p45"/>
              <p:cNvSpPr/>
              <p:nvPr/>
            </p:nvSpPr>
            <p:spPr>
              <a:xfrm>
                <a:off x="8519226" y="613476"/>
                <a:ext cx="846005" cy="333188"/>
              </a:xfrm>
              <a:custGeom>
                <a:rect b="b" l="l" r="r" t="t"/>
                <a:pathLst>
                  <a:path extrusionOk="0" h="2326" w="5906">
                    <a:moveTo>
                      <a:pt x="2998" y="61"/>
                    </a:moveTo>
                    <a:cubicBezTo>
                      <a:pt x="4283" y="61"/>
                      <a:pt x="5477" y="979"/>
                      <a:pt x="5813" y="2264"/>
                    </a:cubicBezTo>
                    <a:lnTo>
                      <a:pt x="122" y="2264"/>
                    </a:lnTo>
                    <a:cubicBezTo>
                      <a:pt x="459" y="979"/>
                      <a:pt x="1560" y="61"/>
                      <a:pt x="2968" y="61"/>
                    </a:cubicBezTo>
                    <a:close/>
                    <a:moveTo>
                      <a:pt x="2907" y="0"/>
                    </a:moveTo>
                    <a:cubicBezTo>
                      <a:pt x="1530" y="0"/>
                      <a:pt x="367" y="949"/>
                      <a:pt x="0" y="2295"/>
                    </a:cubicBezTo>
                    <a:lnTo>
                      <a:pt x="0" y="2325"/>
                    </a:lnTo>
                    <a:lnTo>
                      <a:pt x="5874" y="2325"/>
                    </a:lnTo>
                    <a:lnTo>
                      <a:pt x="5905" y="2295"/>
                    </a:lnTo>
                    <a:cubicBezTo>
                      <a:pt x="5569" y="949"/>
                      <a:pt x="4345" y="0"/>
                      <a:pt x="2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5"/>
              <p:cNvSpPr/>
              <p:nvPr/>
            </p:nvSpPr>
            <p:spPr>
              <a:xfrm>
                <a:off x="8935493" y="-4475"/>
                <a:ext cx="13322" cy="644316"/>
              </a:xfrm>
              <a:custGeom>
                <a:rect b="b" l="l" r="r" t="t"/>
                <a:pathLst>
                  <a:path extrusionOk="0" h="4498" w="93">
                    <a:moveTo>
                      <a:pt x="62" y="0"/>
                    </a:moveTo>
                    <a:cubicBezTo>
                      <a:pt x="62" y="0"/>
                      <a:pt x="1" y="0"/>
                      <a:pt x="1" y="31"/>
                    </a:cubicBezTo>
                    <a:lnTo>
                      <a:pt x="1" y="4467"/>
                    </a:lnTo>
                    <a:cubicBezTo>
                      <a:pt x="1" y="4467"/>
                      <a:pt x="1" y="4498"/>
                      <a:pt x="62" y="4498"/>
                    </a:cubicBezTo>
                    <a:cubicBezTo>
                      <a:pt x="92" y="4498"/>
                      <a:pt x="92" y="4498"/>
                      <a:pt x="92" y="4467"/>
                    </a:cubicBezTo>
                    <a:lnTo>
                      <a:pt x="92" y="31"/>
                    </a:lnTo>
                    <a:cubicBezTo>
                      <a:pt x="92" y="31"/>
                      <a:pt x="92" y="0"/>
                      <a:pt x="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p:nvPr/>
            </p:nvSpPr>
            <p:spPr>
              <a:xfrm>
                <a:off x="8861006" y="560905"/>
                <a:ext cx="162297" cy="74631"/>
              </a:xfrm>
              <a:custGeom>
                <a:rect b="b" l="l" r="r" t="t"/>
                <a:pathLst>
                  <a:path extrusionOk="0" h="521" w="1133">
                    <a:moveTo>
                      <a:pt x="1" y="0"/>
                    </a:moveTo>
                    <a:lnTo>
                      <a:pt x="1" y="520"/>
                    </a:lnTo>
                    <a:lnTo>
                      <a:pt x="1133" y="520"/>
                    </a:lnTo>
                    <a:lnTo>
                      <a:pt x="11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45"/>
            <p:cNvSpPr/>
            <p:nvPr/>
          </p:nvSpPr>
          <p:spPr>
            <a:xfrm>
              <a:off x="98525" y="343358"/>
              <a:ext cx="563124" cy="222091"/>
            </a:xfrm>
            <a:custGeom>
              <a:rect b="b" l="l" r="r" t="t"/>
              <a:pathLst>
                <a:path extrusionOk="0" h="1561" w="3958">
                  <a:moveTo>
                    <a:pt x="1898" y="31"/>
                  </a:moveTo>
                  <a:cubicBezTo>
                    <a:pt x="2785" y="31"/>
                    <a:pt x="3580" y="612"/>
                    <a:pt x="3825" y="1469"/>
                  </a:cubicBezTo>
                  <a:lnTo>
                    <a:pt x="92" y="1469"/>
                  </a:lnTo>
                  <a:cubicBezTo>
                    <a:pt x="337" y="643"/>
                    <a:pt x="1102" y="92"/>
                    <a:pt x="1898" y="31"/>
                  </a:cubicBezTo>
                  <a:close/>
                  <a:moveTo>
                    <a:pt x="3954" y="1517"/>
                  </a:moveTo>
                  <a:cubicBezTo>
                    <a:pt x="3952" y="1517"/>
                    <a:pt x="3949" y="1518"/>
                    <a:pt x="3945" y="1520"/>
                  </a:cubicBezTo>
                  <a:lnTo>
                    <a:pt x="3945" y="1520"/>
                  </a:lnTo>
                  <a:cubicBezTo>
                    <a:pt x="3946" y="1523"/>
                    <a:pt x="3947" y="1527"/>
                    <a:pt x="3948" y="1530"/>
                  </a:cubicBezTo>
                  <a:cubicBezTo>
                    <a:pt x="3956" y="1521"/>
                    <a:pt x="3958" y="1517"/>
                    <a:pt x="3954" y="1517"/>
                  </a:cubicBezTo>
                  <a:close/>
                  <a:moveTo>
                    <a:pt x="1928" y="0"/>
                  </a:moveTo>
                  <a:cubicBezTo>
                    <a:pt x="1010" y="0"/>
                    <a:pt x="215" y="643"/>
                    <a:pt x="1" y="1530"/>
                  </a:cubicBezTo>
                  <a:lnTo>
                    <a:pt x="1" y="1561"/>
                  </a:lnTo>
                  <a:lnTo>
                    <a:pt x="3886" y="1561"/>
                  </a:lnTo>
                  <a:cubicBezTo>
                    <a:pt x="3907" y="1561"/>
                    <a:pt x="3914" y="1547"/>
                    <a:pt x="3907" y="1547"/>
                  </a:cubicBezTo>
                  <a:cubicBezTo>
                    <a:pt x="3903" y="1547"/>
                    <a:pt x="3897" y="1550"/>
                    <a:pt x="3887" y="1560"/>
                  </a:cubicBezTo>
                  <a:lnTo>
                    <a:pt x="3887" y="1560"/>
                  </a:lnTo>
                  <a:cubicBezTo>
                    <a:pt x="3904" y="1543"/>
                    <a:pt x="3930" y="1526"/>
                    <a:pt x="3945" y="1520"/>
                  </a:cubicBezTo>
                  <a:lnTo>
                    <a:pt x="3945" y="1520"/>
                  </a:lnTo>
                  <a:cubicBezTo>
                    <a:pt x="3727" y="638"/>
                    <a:pt x="2904" y="0"/>
                    <a:pt x="1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5"/>
            <p:cNvSpPr/>
            <p:nvPr/>
          </p:nvSpPr>
          <p:spPr>
            <a:xfrm>
              <a:off x="372829" y="-65825"/>
              <a:ext cx="13089" cy="431093"/>
            </a:xfrm>
            <a:custGeom>
              <a:rect b="b" l="l" r="r" t="t"/>
              <a:pathLst>
                <a:path extrusionOk="0" h="3030" w="92">
                  <a:moveTo>
                    <a:pt x="31" y="0"/>
                  </a:moveTo>
                  <a:cubicBezTo>
                    <a:pt x="31" y="0"/>
                    <a:pt x="0" y="0"/>
                    <a:pt x="0" y="61"/>
                  </a:cubicBezTo>
                  <a:lnTo>
                    <a:pt x="0" y="2999"/>
                  </a:lnTo>
                  <a:cubicBezTo>
                    <a:pt x="0" y="2999"/>
                    <a:pt x="0" y="3029"/>
                    <a:pt x="31" y="3029"/>
                  </a:cubicBezTo>
                  <a:cubicBezTo>
                    <a:pt x="92" y="3029"/>
                    <a:pt x="92" y="2999"/>
                    <a:pt x="92" y="2999"/>
                  </a:cubicBezTo>
                  <a:lnTo>
                    <a:pt x="92" y="61"/>
                  </a:lnTo>
                  <a:cubicBezTo>
                    <a:pt x="92" y="6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5"/>
            <p:cNvSpPr/>
            <p:nvPr/>
          </p:nvSpPr>
          <p:spPr>
            <a:xfrm>
              <a:off x="324883" y="308501"/>
              <a:ext cx="108983" cy="52357"/>
            </a:xfrm>
            <a:custGeom>
              <a:rect b="b" l="l" r="r" t="t"/>
              <a:pathLst>
                <a:path extrusionOk="0" h="368" w="766">
                  <a:moveTo>
                    <a:pt x="1" y="0"/>
                  </a:moveTo>
                  <a:lnTo>
                    <a:pt x="1" y="368"/>
                  </a:lnTo>
                  <a:lnTo>
                    <a:pt x="766" y="368"/>
                  </a:lnTo>
                  <a:lnTo>
                    <a:pt x="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45"/>
          <p:cNvGrpSpPr/>
          <p:nvPr/>
        </p:nvGrpSpPr>
        <p:grpSpPr>
          <a:xfrm>
            <a:off x="8527440" y="3658145"/>
            <a:ext cx="524680" cy="1210522"/>
            <a:chOff x="5684857" y="5061040"/>
            <a:chExt cx="229228" cy="528843"/>
          </a:xfrm>
        </p:grpSpPr>
        <p:sp>
          <p:nvSpPr>
            <p:cNvPr id="613" name="Google Shape;613;p45"/>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45"/>
          <p:cNvGrpSpPr/>
          <p:nvPr/>
        </p:nvGrpSpPr>
        <p:grpSpPr>
          <a:xfrm flipH="1">
            <a:off x="98515" y="3658145"/>
            <a:ext cx="524680" cy="1210522"/>
            <a:chOff x="5684857" y="5061040"/>
            <a:chExt cx="229228" cy="528843"/>
          </a:xfrm>
        </p:grpSpPr>
        <p:sp>
          <p:nvSpPr>
            <p:cNvPr id="619" name="Google Shape;619;p45"/>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24" name="Shape 624"/>
        <p:cNvGrpSpPr/>
        <p:nvPr/>
      </p:nvGrpSpPr>
      <p:grpSpPr>
        <a:xfrm>
          <a:off x="0" y="0"/>
          <a:ext cx="0" cy="0"/>
          <a:chOff x="0" y="0"/>
          <a:chExt cx="0" cy="0"/>
        </a:xfrm>
      </p:grpSpPr>
      <p:cxnSp>
        <p:nvCxnSpPr>
          <p:cNvPr id="625" name="Google Shape;625;p46"/>
          <p:cNvCxnSpPr/>
          <p:nvPr/>
        </p:nvCxnSpPr>
        <p:spPr>
          <a:xfrm rot="10800000">
            <a:off x="377925" y="4774775"/>
            <a:ext cx="8332800" cy="0"/>
          </a:xfrm>
          <a:prstGeom prst="straightConnector1">
            <a:avLst/>
          </a:prstGeom>
          <a:noFill/>
          <a:ln cap="flat" cmpd="sng" w="19050">
            <a:solidFill>
              <a:schemeClr val="accent1"/>
            </a:solidFill>
            <a:prstDash val="solid"/>
            <a:round/>
            <a:headEnd len="med" w="med" type="none"/>
            <a:tailEnd len="med" w="med" type="none"/>
          </a:ln>
        </p:spPr>
      </p:cxnSp>
      <p:grpSp>
        <p:nvGrpSpPr>
          <p:cNvPr id="626" name="Google Shape;626;p46"/>
          <p:cNvGrpSpPr/>
          <p:nvPr/>
        </p:nvGrpSpPr>
        <p:grpSpPr>
          <a:xfrm flipH="1">
            <a:off x="8572645" y="161137"/>
            <a:ext cx="756750" cy="756750"/>
            <a:chOff x="720752" y="553812"/>
            <a:chExt cx="756750" cy="756750"/>
          </a:xfrm>
        </p:grpSpPr>
        <p:sp>
          <p:nvSpPr>
            <p:cNvPr id="627" name="Google Shape;627;p46"/>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46"/>
          <p:cNvGrpSpPr/>
          <p:nvPr/>
        </p:nvGrpSpPr>
        <p:grpSpPr>
          <a:xfrm flipH="1">
            <a:off x="-52252" y="-82776"/>
            <a:ext cx="680606" cy="1032016"/>
            <a:chOff x="2410742" y="-82770"/>
            <a:chExt cx="607846" cy="921690"/>
          </a:xfrm>
        </p:grpSpPr>
        <p:sp>
          <p:nvSpPr>
            <p:cNvPr id="632" name="Google Shape;632;p46"/>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46"/>
          <p:cNvGrpSpPr/>
          <p:nvPr/>
        </p:nvGrpSpPr>
        <p:grpSpPr>
          <a:xfrm>
            <a:off x="-258307" y="3258947"/>
            <a:ext cx="886662" cy="1622165"/>
            <a:chOff x="5395971" y="3561636"/>
            <a:chExt cx="259076" cy="473985"/>
          </a:xfrm>
        </p:grpSpPr>
        <p:sp>
          <p:nvSpPr>
            <p:cNvPr id="636" name="Google Shape;636;p46"/>
            <p:cNvSpPr/>
            <p:nvPr/>
          </p:nvSpPr>
          <p:spPr>
            <a:xfrm>
              <a:off x="5424610" y="3561636"/>
              <a:ext cx="200589" cy="33477"/>
            </a:xfrm>
            <a:custGeom>
              <a:rect b="b" l="l" r="r" t="t"/>
              <a:pathLst>
                <a:path extrusionOk="0" h="858" w="5141">
                  <a:moveTo>
                    <a:pt x="398" y="1"/>
                  </a:moveTo>
                  <a:cubicBezTo>
                    <a:pt x="184" y="1"/>
                    <a:pt x="1" y="215"/>
                    <a:pt x="1" y="429"/>
                  </a:cubicBezTo>
                  <a:cubicBezTo>
                    <a:pt x="1" y="674"/>
                    <a:pt x="184" y="858"/>
                    <a:pt x="398" y="858"/>
                  </a:cubicBezTo>
                  <a:lnTo>
                    <a:pt x="4743" y="858"/>
                  </a:lnTo>
                  <a:cubicBezTo>
                    <a:pt x="4957" y="858"/>
                    <a:pt x="5141" y="705"/>
                    <a:pt x="5141" y="429"/>
                  </a:cubicBezTo>
                  <a:cubicBezTo>
                    <a:pt x="5141" y="215"/>
                    <a:pt x="4957" y="1"/>
                    <a:pt x="47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5516535" y="3581925"/>
              <a:ext cx="11978" cy="384439"/>
            </a:xfrm>
            <a:custGeom>
              <a:rect b="b" l="l" r="r" t="t"/>
              <a:pathLst>
                <a:path extrusionOk="0" h="9853" w="307">
                  <a:moveTo>
                    <a:pt x="1" y="1"/>
                  </a:moveTo>
                  <a:lnTo>
                    <a:pt x="1" y="9853"/>
                  </a:lnTo>
                  <a:lnTo>
                    <a:pt x="307" y="9853"/>
                  </a:lnTo>
                  <a:lnTo>
                    <a:pt x="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5395971" y="3926957"/>
              <a:ext cx="126573" cy="102694"/>
            </a:xfrm>
            <a:custGeom>
              <a:rect b="b" l="l" r="r" t="t"/>
              <a:pathLst>
                <a:path extrusionOk="0" h="2632" w="3244">
                  <a:moveTo>
                    <a:pt x="3213" y="0"/>
                  </a:moveTo>
                  <a:cubicBezTo>
                    <a:pt x="2693" y="31"/>
                    <a:pt x="2203" y="184"/>
                    <a:pt x="1775" y="398"/>
                  </a:cubicBezTo>
                  <a:cubicBezTo>
                    <a:pt x="674" y="1010"/>
                    <a:pt x="184" y="2019"/>
                    <a:pt x="0" y="2540"/>
                  </a:cubicBezTo>
                  <a:cubicBezTo>
                    <a:pt x="0" y="2601"/>
                    <a:pt x="0" y="2631"/>
                    <a:pt x="31" y="2631"/>
                  </a:cubicBezTo>
                  <a:cubicBezTo>
                    <a:pt x="31" y="2631"/>
                    <a:pt x="62" y="2631"/>
                    <a:pt x="62" y="2601"/>
                  </a:cubicBezTo>
                  <a:cubicBezTo>
                    <a:pt x="245" y="2050"/>
                    <a:pt x="765" y="1071"/>
                    <a:pt x="1836" y="490"/>
                  </a:cubicBezTo>
                  <a:cubicBezTo>
                    <a:pt x="2234" y="245"/>
                    <a:pt x="2693" y="92"/>
                    <a:pt x="3213" y="61"/>
                  </a:cubicBezTo>
                  <a:cubicBezTo>
                    <a:pt x="3244" y="61"/>
                    <a:pt x="3244" y="61"/>
                    <a:pt x="3244" y="31"/>
                  </a:cubicBezTo>
                  <a:cubicBezTo>
                    <a:pt x="3244" y="0"/>
                    <a:pt x="3244" y="0"/>
                    <a:pt x="3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a:off x="5527265" y="3925748"/>
              <a:ext cx="127782" cy="103904"/>
            </a:xfrm>
            <a:custGeom>
              <a:rect b="b" l="l" r="r" t="t"/>
              <a:pathLst>
                <a:path extrusionOk="0" h="2663" w="3275">
                  <a:moveTo>
                    <a:pt x="32" y="1"/>
                  </a:moveTo>
                  <a:cubicBezTo>
                    <a:pt x="32" y="1"/>
                    <a:pt x="1" y="1"/>
                    <a:pt x="1" y="62"/>
                  </a:cubicBezTo>
                  <a:cubicBezTo>
                    <a:pt x="1" y="62"/>
                    <a:pt x="1" y="92"/>
                    <a:pt x="32" y="92"/>
                  </a:cubicBezTo>
                  <a:cubicBezTo>
                    <a:pt x="521" y="123"/>
                    <a:pt x="980" y="276"/>
                    <a:pt x="1408" y="521"/>
                  </a:cubicBezTo>
                  <a:cubicBezTo>
                    <a:pt x="2510" y="1102"/>
                    <a:pt x="2969" y="2081"/>
                    <a:pt x="3183" y="2632"/>
                  </a:cubicBezTo>
                  <a:cubicBezTo>
                    <a:pt x="3183" y="2662"/>
                    <a:pt x="3183" y="2662"/>
                    <a:pt x="3214" y="2662"/>
                  </a:cubicBezTo>
                  <a:cubicBezTo>
                    <a:pt x="3244" y="2662"/>
                    <a:pt x="3275" y="2632"/>
                    <a:pt x="3244" y="2571"/>
                  </a:cubicBezTo>
                  <a:cubicBezTo>
                    <a:pt x="3061" y="2050"/>
                    <a:pt x="2540" y="1041"/>
                    <a:pt x="1439" y="429"/>
                  </a:cubicBezTo>
                  <a:cubicBezTo>
                    <a:pt x="1011" y="215"/>
                    <a:pt x="521" y="62"/>
                    <a:pt x="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a:off x="5499836" y="3867260"/>
              <a:ext cx="47796" cy="78815"/>
            </a:xfrm>
            <a:custGeom>
              <a:rect b="b" l="l" r="r" t="t"/>
              <a:pathLst>
                <a:path extrusionOk="0" h="2020" w="1225">
                  <a:moveTo>
                    <a:pt x="0" y="0"/>
                  </a:moveTo>
                  <a:lnTo>
                    <a:pt x="0" y="2020"/>
                  </a:lnTo>
                  <a:lnTo>
                    <a:pt x="1224" y="2020"/>
                  </a:lnTo>
                  <a:lnTo>
                    <a:pt x="12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5458048" y="3932927"/>
              <a:ext cx="70466" cy="102694"/>
            </a:xfrm>
            <a:custGeom>
              <a:rect b="b" l="l" r="r" t="t"/>
              <a:pathLst>
                <a:path extrusionOk="0" h="2632" w="1806">
                  <a:moveTo>
                    <a:pt x="1744" y="0"/>
                  </a:moveTo>
                  <a:cubicBezTo>
                    <a:pt x="1347" y="214"/>
                    <a:pt x="1010" y="490"/>
                    <a:pt x="735" y="826"/>
                  </a:cubicBezTo>
                  <a:cubicBezTo>
                    <a:pt x="245" y="1438"/>
                    <a:pt x="62" y="2142"/>
                    <a:pt x="0" y="2601"/>
                  </a:cubicBezTo>
                  <a:cubicBezTo>
                    <a:pt x="0" y="2601"/>
                    <a:pt x="0" y="2631"/>
                    <a:pt x="62" y="2631"/>
                  </a:cubicBezTo>
                  <a:cubicBezTo>
                    <a:pt x="92" y="2631"/>
                    <a:pt x="123" y="2601"/>
                    <a:pt x="123" y="2601"/>
                  </a:cubicBezTo>
                  <a:cubicBezTo>
                    <a:pt x="215" y="2142"/>
                    <a:pt x="368" y="1469"/>
                    <a:pt x="857" y="857"/>
                  </a:cubicBezTo>
                  <a:cubicBezTo>
                    <a:pt x="1132" y="551"/>
                    <a:pt x="1438" y="306"/>
                    <a:pt x="1806" y="61"/>
                  </a:cubicBezTo>
                  <a:lnTo>
                    <a:pt x="18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46"/>
          <p:cNvGrpSpPr/>
          <p:nvPr/>
        </p:nvGrpSpPr>
        <p:grpSpPr>
          <a:xfrm>
            <a:off x="8532348" y="3335894"/>
            <a:ext cx="1746135" cy="1544506"/>
            <a:chOff x="-2027427" y="3323219"/>
            <a:chExt cx="1746135" cy="1544506"/>
          </a:xfrm>
        </p:grpSpPr>
        <p:sp>
          <p:nvSpPr>
            <p:cNvPr id="643" name="Google Shape;643;p46"/>
            <p:cNvSpPr/>
            <p:nvPr/>
          </p:nvSpPr>
          <p:spPr>
            <a:xfrm>
              <a:off x="-1986238" y="3355272"/>
              <a:ext cx="1668250" cy="1512453"/>
            </a:xfrm>
            <a:custGeom>
              <a:rect b="b" l="l" r="r" t="t"/>
              <a:pathLst>
                <a:path extrusionOk="0" h="10098" w="11138">
                  <a:moveTo>
                    <a:pt x="1" y="1"/>
                  </a:moveTo>
                  <a:lnTo>
                    <a:pt x="1" y="10097"/>
                  </a:lnTo>
                  <a:lnTo>
                    <a:pt x="11138" y="10097"/>
                  </a:lnTo>
                  <a:lnTo>
                    <a:pt x="11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a:off x="-1926626" y="3401104"/>
              <a:ext cx="1553668" cy="279635"/>
            </a:xfrm>
            <a:custGeom>
              <a:rect b="b" l="l" r="r" t="t"/>
              <a:pathLst>
                <a:path extrusionOk="0" h="1867" w="10373">
                  <a:moveTo>
                    <a:pt x="31" y="0"/>
                  </a:moveTo>
                  <a:cubicBezTo>
                    <a:pt x="31" y="0"/>
                    <a:pt x="1" y="0"/>
                    <a:pt x="1" y="31"/>
                  </a:cubicBezTo>
                  <a:lnTo>
                    <a:pt x="1" y="1836"/>
                  </a:lnTo>
                  <a:cubicBezTo>
                    <a:pt x="1" y="1836"/>
                    <a:pt x="1" y="1867"/>
                    <a:pt x="31" y="1867"/>
                  </a:cubicBezTo>
                  <a:lnTo>
                    <a:pt x="10311" y="1867"/>
                  </a:lnTo>
                  <a:cubicBezTo>
                    <a:pt x="10311" y="1867"/>
                    <a:pt x="10373" y="1836"/>
                    <a:pt x="10311" y="1836"/>
                  </a:cubicBezTo>
                  <a:lnTo>
                    <a:pt x="10311" y="31"/>
                  </a:lnTo>
                  <a:cubicBezTo>
                    <a:pt x="10311" y="31"/>
                    <a:pt x="10311" y="0"/>
                    <a:pt x="10281" y="0"/>
                  </a:cubicBezTo>
                  <a:lnTo>
                    <a:pt x="6609" y="0"/>
                  </a:lnTo>
                  <a:cubicBezTo>
                    <a:pt x="6609" y="0"/>
                    <a:pt x="6579" y="0"/>
                    <a:pt x="6579" y="31"/>
                  </a:cubicBezTo>
                  <a:cubicBezTo>
                    <a:pt x="6579" y="31"/>
                    <a:pt x="6579" y="62"/>
                    <a:pt x="6609" y="62"/>
                  </a:cubicBezTo>
                  <a:lnTo>
                    <a:pt x="10250" y="62"/>
                  </a:lnTo>
                  <a:lnTo>
                    <a:pt x="10250" y="1744"/>
                  </a:lnTo>
                  <a:lnTo>
                    <a:pt x="62" y="1744"/>
                  </a:lnTo>
                  <a:lnTo>
                    <a:pt x="62" y="62"/>
                  </a:lnTo>
                  <a:lnTo>
                    <a:pt x="3703" y="62"/>
                  </a:lnTo>
                  <a:cubicBezTo>
                    <a:pt x="3703" y="62"/>
                    <a:pt x="3733" y="6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p:nvPr/>
          </p:nvSpPr>
          <p:spPr>
            <a:xfrm>
              <a:off x="-1372144" y="3396461"/>
              <a:ext cx="458477" cy="73541"/>
            </a:xfrm>
            <a:custGeom>
              <a:rect b="b" l="l" r="r" t="t"/>
              <a:pathLst>
                <a:path extrusionOk="0" h="491" w="3061">
                  <a:moveTo>
                    <a:pt x="31" y="1"/>
                  </a:moveTo>
                  <a:cubicBezTo>
                    <a:pt x="1" y="31"/>
                    <a:pt x="1" y="31"/>
                    <a:pt x="1" y="62"/>
                  </a:cubicBezTo>
                  <a:cubicBezTo>
                    <a:pt x="31" y="184"/>
                    <a:pt x="123" y="337"/>
                    <a:pt x="154" y="460"/>
                  </a:cubicBezTo>
                  <a:cubicBezTo>
                    <a:pt x="154" y="490"/>
                    <a:pt x="184" y="490"/>
                    <a:pt x="184" y="490"/>
                  </a:cubicBezTo>
                  <a:lnTo>
                    <a:pt x="2724" y="490"/>
                  </a:lnTo>
                  <a:cubicBezTo>
                    <a:pt x="2724" y="490"/>
                    <a:pt x="2754" y="490"/>
                    <a:pt x="2877" y="460"/>
                  </a:cubicBezTo>
                  <a:lnTo>
                    <a:pt x="3060" y="62"/>
                  </a:lnTo>
                  <a:cubicBezTo>
                    <a:pt x="3060" y="31"/>
                    <a:pt x="3060" y="1"/>
                    <a:pt x="3030" y="1"/>
                  </a:cubicBezTo>
                  <a:cubicBezTo>
                    <a:pt x="2968" y="1"/>
                    <a:pt x="2938" y="1"/>
                    <a:pt x="2938" y="31"/>
                  </a:cubicBezTo>
                  <a:lnTo>
                    <a:pt x="2754" y="399"/>
                  </a:lnTo>
                  <a:lnTo>
                    <a:pt x="276" y="399"/>
                  </a:lnTo>
                  <a:cubicBezTo>
                    <a:pt x="245" y="246"/>
                    <a:pt x="154" y="154"/>
                    <a:pt x="123" y="31"/>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6"/>
            <p:cNvSpPr/>
            <p:nvPr/>
          </p:nvSpPr>
          <p:spPr>
            <a:xfrm>
              <a:off x="-1926626" y="3685234"/>
              <a:ext cx="1553668" cy="284278"/>
            </a:xfrm>
            <a:custGeom>
              <a:rect b="b" l="l" r="r" t="t"/>
              <a:pathLst>
                <a:path extrusionOk="0" h="1898" w="10373">
                  <a:moveTo>
                    <a:pt x="31" y="0"/>
                  </a:moveTo>
                  <a:cubicBezTo>
                    <a:pt x="31" y="0"/>
                    <a:pt x="1" y="0"/>
                    <a:pt x="1" y="62"/>
                  </a:cubicBezTo>
                  <a:lnTo>
                    <a:pt x="1" y="1836"/>
                  </a:lnTo>
                  <a:cubicBezTo>
                    <a:pt x="1" y="1836"/>
                    <a:pt x="1" y="1897"/>
                    <a:pt x="31" y="1897"/>
                  </a:cubicBezTo>
                  <a:lnTo>
                    <a:pt x="10311" y="1897"/>
                  </a:lnTo>
                  <a:cubicBezTo>
                    <a:pt x="10311" y="1897"/>
                    <a:pt x="10373" y="1836"/>
                    <a:pt x="10311" y="1836"/>
                  </a:cubicBezTo>
                  <a:lnTo>
                    <a:pt x="10311" y="62"/>
                  </a:lnTo>
                  <a:cubicBezTo>
                    <a:pt x="10311" y="62"/>
                    <a:pt x="10311" y="0"/>
                    <a:pt x="10281" y="0"/>
                  </a:cubicBezTo>
                  <a:lnTo>
                    <a:pt x="6609" y="0"/>
                  </a:lnTo>
                  <a:cubicBezTo>
                    <a:pt x="6609" y="0"/>
                    <a:pt x="6579" y="0"/>
                    <a:pt x="6579" y="62"/>
                  </a:cubicBezTo>
                  <a:cubicBezTo>
                    <a:pt x="6579" y="62"/>
                    <a:pt x="6579" y="92"/>
                    <a:pt x="6609" y="92"/>
                  </a:cubicBezTo>
                  <a:lnTo>
                    <a:pt x="10250" y="92"/>
                  </a:lnTo>
                  <a:lnTo>
                    <a:pt x="10250" y="1775"/>
                  </a:lnTo>
                  <a:lnTo>
                    <a:pt x="62" y="1775"/>
                  </a:lnTo>
                  <a:lnTo>
                    <a:pt x="62" y="92"/>
                  </a:lnTo>
                  <a:lnTo>
                    <a:pt x="3703" y="92"/>
                  </a:lnTo>
                  <a:cubicBezTo>
                    <a:pt x="3703" y="92"/>
                    <a:pt x="3733" y="92"/>
                    <a:pt x="3733" y="62"/>
                  </a:cubicBezTo>
                  <a:cubicBezTo>
                    <a:pt x="3733" y="62"/>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6"/>
            <p:cNvSpPr/>
            <p:nvPr/>
          </p:nvSpPr>
          <p:spPr>
            <a:xfrm>
              <a:off x="-1372144" y="3685234"/>
              <a:ext cx="458477" cy="78034"/>
            </a:xfrm>
            <a:custGeom>
              <a:rect b="b" l="l" r="r" t="t"/>
              <a:pathLst>
                <a:path extrusionOk="0" h="521" w="3061">
                  <a:moveTo>
                    <a:pt x="31" y="0"/>
                  </a:moveTo>
                  <a:cubicBezTo>
                    <a:pt x="1" y="62"/>
                    <a:pt x="1" y="62"/>
                    <a:pt x="1" y="92"/>
                  </a:cubicBezTo>
                  <a:cubicBezTo>
                    <a:pt x="31" y="215"/>
                    <a:pt x="123" y="368"/>
                    <a:pt x="154" y="459"/>
                  </a:cubicBezTo>
                  <a:cubicBezTo>
                    <a:pt x="154" y="521"/>
                    <a:pt x="184" y="521"/>
                    <a:pt x="184" y="521"/>
                  </a:cubicBezTo>
                  <a:lnTo>
                    <a:pt x="2724" y="521"/>
                  </a:lnTo>
                  <a:cubicBezTo>
                    <a:pt x="2724" y="521"/>
                    <a:pt x="2754" y="459"/>
                    <a:pt x="2877" y="459"/>
                  </a:cubicBezTo>
                  <a:lnTo>
                    <a:pt x="3060" y="92"/>
                  </a:lnTo>
                  <a:cubicBezTo>
                    <a:pt x="3060" y="62"/>
                    <a:pt x="3060" y="0"/>
                    <a:pt x="3030" y="0"/>
                  </a:cubicBezTo>
                  <a:cubicBezTo>
                    <a:pt x="2968" y="0"/>
                    <a:pt x="2938" y="0"/>
                    <a:pt x="2938" y="62"/>
                  </a:cubicBezTo>
                  <a:lnTo>
                    <a:pt x="2754" y="429"/>
                  </a:lnTo>
                  <a:lnTo>
                    <a:pt x="276" y="429"/>
                  </a:lnTo>
                  <a:cubicBezTo>
                    <a:pt x="245" y="276"/>
                    <a:pt x="154" y="153"/>
                    <a:pt x="123" y="62"/>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6"/>
            <p:cNvSpPr/>
            <p:nvPr/>
          </p:nvSpPr>
          <p:spPr>
            <a:xfrm>
              <a:off x="-1926626" y="3973857"/>
              <a:ext cx="1553668" cy="279784"/>
            </a:xfrm>
            <a:custGeom>
              <a:rect b="b" l="l" r="r" t="t"/>
              <a:pathLst>
                <a:path extrusionOk="0" h="1868" w="10373">
                  <a:moveTo>
                    <a:pt x="31" y="1"/>
                  </a:moveTo>
                  <a:cubicBezTo>
                    <a:pt x="31" y="1"/>
                    <a:pt x="1" y="1"/>
                    <a:pt x="1" y="32"/>
                  </a:cubicBezTo>
                  <a:lnTo>
                    <a:pt x="1" y="1837"/>
                  </a:lnTo>
                  <a:cubicBezTo>
                    <a:pt x="1" y="1837"/>
                    <a:pt x="1" y="1867"/>
                    <a:pt x="31" y="1867"/>
                  </a:cubicBezTo>
                  <a:lnTo>
                    <a:pt x="10311" y="1867"/>
                  </a:lnTo>
                  <a:cubicBezTo>
                    <a:pt x="10311" y="1867"/>
                    <a:pt x="10373" y="1867"/>
                    <a:pt x="10311" y="1837"/>
                  </a:cubicBezTo>
                  <a:lnTo>
                    <a:pt x="10311" y="32"/>
                  </a:lnTo>
                  <a:cubicBezTo>
                    <a:pt x="10311" y="32"/>
                    <a:pt x="10311" y="1"/>
                    <a:pt x="10281" y="1"/>
                  </a:cubicBezTo>
                  <a:lnTo>
                    <a:pt x="6609" y="1"/>
                  </a:lnTo>
                  <a:cubicBezTo>
                    <a:pt x="6609" y="1"/>
                    <a:pt x="6579" y="1"/>
                    <a:pt x="6579" y="32"/>
                  </a:cubicBezTo>
                  <a:cubicBezTo>
                    <a:pt x="6579" y="32"/>
                    <a:pt x="6579" y="62"/>
                    <a:pt x="6609" y="62"/>
                  </a:cubicBezTo>
                  <a:lnTo>
                    <a:pt x="10250" y="62"/>
                  </a:lnTo>
                  <a:lnTo>
                    <a:pt x="10250" y="1745"/>
                  </a:lnTo>
                  <a:lnTo>
                    <a:pt x="62" y="1745"/>
                  </a:lnTo>
                  <a:lnTo>
                    <a:pt x="62" y="62"/>
                  </a:lnTo>
                  <a:lnTo>
                    <a:pt x="3703" y="62"/>
                  </a:lnTo>
                  <a:cubicBezTo>
                    <a:pt x="3703" y="62"/>
                    <a:pt x="3733" y="62"/>
                    <a:pt x="3733" y="32"/>
                  </a:cubicBezTo>
                  <a:cubicBezTo>
                    <a:pt x="3733" y="3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6"/>
            <p:cNvSpPr/>
            <p:nvPr/>
          </p:nvSpPr>
          <p:spPr>
            <a:xfrm>
              <a:off x="-1372144" y="3973857"/>
              <a:ext cx="458477" cy="73541"/>
            </a:xfrm>
            <a:custGeom>
              <a:rect b="b" l="l" r="r" t="t"/>
              <a:pathLst>
                <a:path extrusionOk="0" h="491" w="3061">
                  <a:moveTo>
                    <a:pt x="31" y="1"/>
                  </a:moveTo>
                  <a:cubicBezTo>
                    <a:pt x="1" y="32"/>
                    <a:pt x="1" y="32"/>
                    <a:pt x="1" y="62"/>
                  </a:cubicBezTo>
                  <a:cubicBezTo>
                    <a:pt x="31" y="185"/>
                    <a:pt x="123" y="338"/>
                    <a:pt x="154" y="460"/>
                  </a:cubicBezTo>
                  <a:cubicBezTo>
                    <a:pt x="154" y="490"/>
                    <a:pt x="184" y="490"/>
                    <a:pt x="184" y="490"/>
                  </a:cubicBezTo>
                  <a:lnTo>
                    <a:pt x="2724" y="490"/>
                  </a:lnTo>
                  <a:cubicBezTo>
                    <a:pt x="2724" y="490"/>
                    <a:pt x="2754" y="490"/>
                    <a:pt x="2877" y="460"/>
                  </a:cubicBezTo>
                  <a:lnTo>
                    <a:pt x="3060" y="62"/>
                  </a:lnTo>
                  <a:cubicBezTo>
                    <a:pt x="3060" y="32"/>
                    <a:pt x="3060" y="1"/>
                    <a:pt x="3030" y="1"/>
                  </a:cubicBezTo>
                  <a:cubicBezTo>
                    <a:pt x="2968" y="1"/>
                    <a:pt x="2938" y="1"/>
                    <a:pt x="2938" y="32"/>
                  </a:cubicBezTo>
                  <a:lnTo>
                    <a:pt x="2754" y="429"/>
                  </a:lnTo>
                  <a:lnTo>
                    <a:pt x="276" y="429"/>
                  </a:lnTo>
                  <a:cubicBezTo>
                    <a:pt x="245" y="276"/>
                    <a:pt x="154" y="154"/>
                    <a:pt x="123" y="32"/>
                  </a:cubicBez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6"/>
            <p:cNvSpPr/>
            <p:nvPr/>
          </p:nvSpPr>
          <p:spPr>
            <a:xfrm>
              <a:off x="-1926626" y="4257987"/>
              <a:ext cx="1553668" cy="284278"/>
            </a:xfrm>
            <a:custGeom>
              <a:rect b="b" l="l" r="r" t="t"/>
              <a:pathLst>
                <a:path extrusionOk="0" h="1898" w="10373">
                  <a:moveTo>
                    <a:pt x="31" y="1"/>
                  </a:moveTo>
                  <a:cubicBezTo>
                    <a:pt x="31" y="1"/>
                    <a:pt x="1" y="1"/>
                    <a:pt x="1" y="62"/>
                  </a:cubicBezTo>
                  <a:lnTo>
                    <a:pt x="1" y="1837"/>
                  </a:lnTo>
                  <a:cubicBezTo>
                    <a:pt x="1" y="1837"/>
                    <a:pt x="1" y="1898"/>
                    <a:pt x="31" y="1898"/>
                  </a:cubicBezTo>
                  <a:lnTo>
                    <a:pt x="10311" y="1898"/>
                  </a:lnTo>
                  <a:cubicBezTo>
                    <a:pt x="10311" y="1898"/>
                    <a:pt x="10373" y="1898"/>
                    <a:pt x="10311" y="1837"/>
                  </a:cubicBezTo>
                  <a:lnTo>
                    <a:pt x="10311" y="62"/>
                  </a:lnTo>
                  <a:cubicBezTo>
                    <a:pt x="10311" y="62"/>
                    <a:pt x="10311" y="1"/>
                    <a:pt x="10281" y="1"/>
                  </a:cubicBezTo>
                  <a:lnTo>
                    <a:pt x="6609" y="1"/>
                  </a:lnTo>
                  <a:cubicBezTo>
                    <a:pt x="6609" y="1"/>
                    <a:pt x="6579" y="1"/>
                    <a:pt x="6579" y="62"/>
                  </a:cubicBezTo>
                  <a:cubicBezTo>
                    <a:pt x="6579" y="62"/>
                    <a:pt x="6579" y="93"/>
                    <a:pt x="6609" y="93"/>
                  </a:cubicBezTo>
                  <a:lnTo>
                    <a:pt x="10250" y="93"/>
                  </a:lnTo>
                  <a:lnTo>
                    <a:pt x="10250" y="1775"/>
                  </a:lnTo>
                  <a:lnTo>
                    <a:pt x="62" y="1775"/>
                  </a:lnTo>
                  <a:lnTo>
                    <a:pt x="62" y="93"/>
                  </a:lnTo>
                  <a:lnTo>
                    <a:pt x="3703" y="93"/>
                  </a:lnTo>
                  <a:cubicBezTo>
                    <a:pt x="3703" y="93"/>
                    <a:pt x="3733" y="93"/>
                    <a:pt x="3733" y="62"/>
                  </a:cubicBezTo>
                  <a:cubicBezTo>
                    <a:pt x="3733" y="6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6"/>
            <p:cNvSpPr/>
            <p:nvPr/>
          </p:nvSpPr>
          <p:spPr>
            <a:xfrm>
              <a:off x="-1372144" y="4257987"/>
              <a:ext cx="458477" cy="78184"/>
            </a:xfrm>
            <a:custGeom>
              <a:rect b="b" l="l" r="r" t="t"/>
              <a:pathLst>
                <a:path extrusionOk="0" h="522" w="3061">
                  <a:moveTo>
                    <a:pt x="31" y="1"/>
                  </a:moveTo>
                  <a:cubicBezTo>
                    <a:pt x="1" y="62"/>
                    <a:pt x="1" y="62"/>
                    <a:pt x="1" y="93"/>
                  </a:cubicBezTo>
                  <a:cubicBezTo>
                    <a:pt x="31" y="215"/>
                    <a:pt x="123" y="368"/>
                    <a:pt x="154" y="460"/>
                  </a:cubicBezTo>
                  <a:cubicBezTo>
                    <a:pt x="154" y="521"/>
                    <a:pt x="184" y="521"/>
                    <a:pt x="184" y="521"/>
                  </a:cubicBezTo>
                  <a:lnTo>
                    <a:pt x="2724" y="521"/>
                  </a:lnTo>
                  <a:cubicBezTo>
                    <a:pt x="2724" y="521"/>
                    <a:pt x="2754" y="521"/>
                    <a:pt x="2877" y="460"/>
                  </a:cubicBezTo>
                  <a:lnTo>
                    <a:pt x="3060" y="93"/>
                  </a:lnTo>
                  <a:cubicBezTo>
                    <a:pt x="3060" y="62"/>
                    <a:pt x="3060" y="1"/>
                    <a:pt x="3030" y="1"/>
                  </a:cubicBezTo>
                  <a:cubicBezTo>
                    <a:pt x="2968" y="1"/>
                    <a:pt x="2938" y="1"/>
                    <a:pt x="2938" y="62"/>
                  </a:cubicBezTo>
                  <a:lnTo>
                    <a:pt x="2754" y="429"/>
                  </a:lnTo>
                  <a:lnTo>
                    <a:pt x="276" y="429"/>
                  </a:lnTo>
                  <a:cubicBezTo>
                    <a:pt x="245" y="276"/>
                    <a:pt x="154" y="154"/>
                    <a:pt x="123" y="62"/>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6"/>
            <p:cNvSpPr/>
            <p:nvPr/>
          </p:nvSpPr>
          <p:spPr>
            <a:xfrm>
              <a:off x="-1372144" y="4551404"/>
              <a:ext cx="458477" cy="73391"/>
            </a:xfrm>
            <a:custGeom>
              <a:rect b="b" l="l" r="r" t="t"/>
              <a:pathLst>
                <a:path extrusionOk="0" h="490" w="3061">
                  <a:moveTo>
                    <a:pt x="31" y="0"/>
                  </a:moveTo>
                  <a:cubicBezTo>
                    <a:pt x="1" y="31"/>
                    <a:pt x="1" y="31"/>
                    <a:pt x="1" y="92"/>
                  </a:cubicBezTo>
                  <a:cubicBezTo>
                    <a:pt x="31" y="184"/>
                    <a:pt x="123" y="337"/>
                    <a:pt x="154" y="459"/>
                  </a:cubicBezTo>
                  <a:cubicBezTo>
                    <a:pt x="154" y="490"/>
                    <a:pt x="184" y="490"/>
                    <a:pt x="184" y="490"/>
                  </a:cubicBezTo>
                  <a:lnTo>
                    <a:pt x="2724" y="490"/>
                  </a:lnTo>
                  <a:cubicBezTo>
                    <a:pt x="2724" y="490"/>
                    <a:pt x="2754" y="459"/>
                    <a:pt x="2877" y="459"/>
                  </a:cubicBezTo>
                  <a:lnTo>
                    <a:pt x="3060" y="92"/>
                  </a:lnTo>
                  <a:cubicBezTo>
                    <a:pt x="3060" y="31"/>
                    <a:pt x="3060" y="0"/>
                    <a:pt x="3030" y="0"/>
                  </a:cubicBezTo>
                  <a:cubicBezTo>
                    <a:pt x="2968" y="0"/>
                    <a:pt x="2938" y="0"/>
                    <a:pt x="2938" y="31"/>
                  </a:cubicBezTo>
                  <a:lnTo>
                    <a:pt x="2754" y="428"/>
                  </a:lnTo>
                  <a:lnTo>
                    <a:pt x="276" y="428"/>
                  </a:lnTo>
                  <a:cubicBezTo>
                    <a:pt x="245" y="275"/>
                    <a:pt x="154" y="153"/>
                    <a:pt x="123" y="31"/>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a:off x="-2027427" y="3323219"/>
              <a:ext cx="1746135" cy="50475"/>
            </a:xfrm>
            <a:custGeom>
              <a:rect b="b" l="l" r="r" t="t"/>
              <a:pathLst>
                <a:path extrusionOk="0" h="337" w="11658">
                  <a:moveTo>
                    <a:pt x="1" y="0"/>
                  </a:moveTo>
                  <a:lnTo>
                    <a:pt x="1" y="337"/>
                  </a:lnTo>
                  <a:lnTo>
                    <a:pt x="11657" y="337"/>
                  </a:lnTo>
                  <a:lnTo>
                    <a:pt x="11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1926626" y="4551404"/>
              <a:ext cx="1553668" cy="279635"/>
            </a:xfrm>
            <a:custGeom>
              <a:rect b="b" l="l" r="r" t="t"/>
              <a:pathLst>
                <a:path extrusionOk="0" h="1867" w="10373">
                  <a:moveTo>
                    <a:pt x="31" y="0"/>
                  </a:moveTo>
                  <a:cubicBezTo>
                    <a:pt x="31" y="0"/>
                    <a:pt x="1" y="0"/>
                    <a:pt x="1" y="31"/>
                  </a:cubicBezTo>
                  <a:lnTo>
                    <a:pt x="1" y="1836"/>
                  </a:lnTo>
                  <a:cubicBezTo>
                    <a:pt x="1" y="1836"/>
                    <a:pt x="1" y="1866"/>
                    <a:pt x="31" y="1866"/>
                  </a:cubicBezTo>
                  <a:lnTo>
                    <a:pt x="10311" y="1866"/>
                  </a:lnTo>
                  <a:cubicBezTo>
                    <a:pt x="10311" y="1866"/>
                    <a:pt x="10373" y="1836"/>
                    <a:pt x="10311" y="1836"/>
                  </a:cubicBezTo>
                  <a:lnTo>
                    <a:pt x="10311" y="31"/>
                  </a:lnTo>
                  <a:cubicBezTo>
                    <a:pt x="10311" y="31"/>
                    <a:pt x="10311" y="0"/>
                    <a:pt x="10281" y="0"/>
                  </a:cubicBezTo>
                  <a:lnTo>
                    <a:pt x="6609" y="0"/>
                  </a:lnTo>
                  <a:cubicBezTo>
                    <a:pt x="6609" y="0"/>
                    <a:pt x="6579" y="0"/>
                    <a:pt x="6579" y="31"/>
                  </a:cubicBezTo>
                  <a:cubicBezTo>
                    <a:pt x="6579" y="31"/>
                    <a:pt x="6579" y="92"/>
                    <a:pt x="6609" y="92"/>
                  </a:cubicBezTo>
                  <a:lnTo>
                    <a:pt x="10250" y="92"/>
                  </a:lnTo>
                  <a:lnTo>
                    <a:pt x="10250" y="1775"/>
                  </a:lnTo>
                  <a:lnTo>
                    <a:pt x="62" y="1775"/>
                  </a:lnTo>
                  <a:lnTo>
                    <a:pt x="62" y="92"/>
                  </a:lnTo>
                  <a:lnTo>
                    <a:pt x="3703" y="92"/>
                  </a:lnTo>
                  <a:cubicBezTo>
                    <a:pt x="3703" y="92"/>
                    <a:pt x="3733" y="9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46"/>
          <p:cNvGrpSpPr/>
          <p:nvPr/>
        </p:nvGrpSpPr>
        <p:grpSpPr>
          <a:xfrm>
            <a:off x="8633450" y="2455493"/>
            <a:ext cx="311927" cy="880431"/>
            <a:chOff x="808225" y="2455493"/>
            <a:chExt cx="311927" cy="880431"/>
          </a:xfrm>
        </p:grpSpPr>
        <p:sp>
          <p:nvSpPr>
            <p:cNvPr id="656" name="Google Shape;656;p46"/>
            <p:cNvSpPr/>
            <p:nvPr/>
          </p:nvSpPr>
          <p:spPr>
            <a:xfrm>
              <a:off x="881602" y="2455493"/>
              <a:ext cx="102786" cy="630989"/>
            </a:xfrm>
            <a:custGeom>
              <a:rect b="b" l="l" r="r" t="t"/>
              <a:pathLst>
                <a:path extrusionOk="0" h="6544" w="1066">
                  <a:moveTo>
                    <a:pt x="533" y="0"/>
                  </a:moveTo>
                  <a:cubicBezTo>
                    <a:pt x="267" y="0"/>
                    <a:pt x="0" y="1484"/>
                    <a:pt x="0" y="3272"/>
                  </a:cubicBezTo>
                  <a:cubicBezTo>
                    <a:pt x="0" y="5098"/>
                    <a:pt x="267" y="6544"/>
                    <a:pt x="533" y="6544"/>
                  </a:cubicBezTo>
                  <a:cubicBezTo>
                    <a:pt x="837" y="6544"/>
                    <a:pt x="1066" y="5098"/>
                    <a:pt x="1066" y="3272"/>
                  </a:cubicBezTo>
                  <a:cubicBezTo>
                    <a:pt x="1066" y="1408"/>
                    <a:pt x="837" y="0"/>
                    <a:pt x="53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a:off x="943987" y="2730489"/>
              <a:ext cx="172500" cy="393211"/>
            </a:xfrm>
            <a:custGeom>
              <a:rect b="b" l="l" r="r" t="t"/>
              <a:pathLst>
                <a:path extrusionOk="0" h="4078" w="1789">
                  <a:moveTo>
                    <a:pt x="1503" y="0"/>
                  </a:moveTo>
                  <a:cubicBezTo>
                    <a:pt x="1233" y="0"/>
                    <a:pt x="753" y="789"/>
                    <a:pt x="419" y="1904"/>
                  </a:cubicBezTo>
                  <a:cubicBezTo>
                    <a:pt x="76" y="3045"/>
                    <a:pt x="0" y="3996"/>
                    <a:pt x="266" y="4072"/>
                  </a:cubicBezTo>
                  <a:cubicBezTo>
                    <a:pt x="276" y="4075"/>
                    <a:pt x="286" y="4077"/>
                    <a:pt x="297" y="4077"/>
                  </a:cubicBezTo>
                  <a:cubicBezTo>
                    <a:pt x="539" y="4077"/>
                    <a:pt x="1042" y="3263"/>
                    <a:pt x="1370" y="2170"/>
                  </a:cubicBezTo>
                  <a:cubicBezTo>
                    <a:pt x="1750" y="1029"/>
                    <a:pt x="1788" y="78"/>
                    <a:pt x="1522" y="2"/>
                  </a:cubicBezTo>
                  <a:cubicBezTo>
                    <a:pt x="1516" y="1"/>
                    <a:pt x="1510" y="0"/>
                    <a:pt x="1503" y="0"/>
                  </a:cubicBez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a:off x="808225" y="3068062"/>
              <a:ext cx="311927" cy="267862"/>
            </a:xfrm>
            <a:custGeom>
              <a:rect b="b" l="l" r="r" t="t"/>
              <a:pathLst>
                <a:path extrusionOk="0" h="2778" w="3235">
                  <a:moveTo>
                    <a:pt x="1" y="1"/>
                  </a:moveTo>
                  <a:lnTo>
                    <a:pt x="1" y="1294"/>
                  </a:lnTo>
                  <a:cubicBezTo>
                    <a:pt x="1" y="2093"/>
                    <a:pt x="685" y="2778"/>
                    <a:pt x="1484" y="2778"/>
                  </a:cubicBezTo>
                  <a:lnTo>
                    <a:pt x="1789" y="2778"/>
                  </a:lnTo>
                  <a:cubicBezTo>
                    <a:pt x="2588" y="2778"/>
                    <a:pt x="3234" y="2093"/>
                    <a:pt x="3234" y="1294"/>
                  </a:cubicBezTo>
                  <a:lnTo>
                    <a:pt x="3234" y="1"/>
                  </a:lnTo>
                  <a:close/>
                </a:path>
              </a:pathLst>
            </a:cu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1.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rchivo ExtraBold"/>
              <a:buNone/>
              <a:defRPr sz="3000">
                <a:solidFill>
                  <a:schemeClr val="dk1"/>
                </a:solidFill>
                <a:latin typeface="Archivo ExtraBold"/>
                <a:ea typeface="Archivo ExtraBold"/>
                <a:cs typeface="Archivo ExtraBold"/>
                <a:sym typeface="Archivo ExtraBold"/>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indent="-304800" lvl="1" marL="9144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indent="-304800" lvl="2" marL="13716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indent="-304800" lvl="3" marL="18288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indent="-304800" lvl="4" marL="22860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indent="-304800" lvl="5" marL="27432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indent="-304800" lvl="6" marL="32004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indent="-304800" lvl="7" marL="36576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indent="-304800" lvl="8" marL="4114800" rtl="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hyperlink" Target="https://xusophia.github.io/DataSciFinalProj/"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hyperlink" Target="https://xusophia.github.io/DataSciFinalProj/"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hyperlink" Target="https://xusophia.github.io/DataSciFinalProj/" TargetMode="External"/><Relationship Id="rId4" Type="http://schemas.openxmlformats.org/officeDocument/2006/relationships/image" Target="../media/image2.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7"/>
          <p:cNvSpPr txBox="1"/>
          <p:nvPr>
            <p:ph idx="1" type="subTitle"/>
          </p:nvPr>
        </p:nvSpPr>
        <p:spPr>
          <a:xfrm>
            <a:off x="4162468" y="2899175"/>
            <a:ext cx="42693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Bourgoin Guilhane et Gomes Dias Julien</a:t>
            </a:r>
            <a:endParaRPr/>
          </a:p>
        </p:txBody>
      </p:sp>
      <p:grpSp>
        <p:nvGrpSpPr>
          <p:cNvPr id="664" name="Google Shape;664;p47"/>
          <p:cNvGrpSpPr/>
          <p:nvPr/>
        </p:nvGrpSpPr>
        <p:grpSpPr>
          <a:xfrm>
            <a:off x="2049490" y="773687"/>
            <a:ext cx="756750" cy="756750"/>
            <a:chOff x="720752" y="553812"/>
            <a:chExt cx="756750" cy="756750"/>
          </a:xfrm>
        </p:grpSpPr>
        <p:sp>
          <p:nvSpPr>
            <p:cNvPr id="665" name="Google Shape;665;p47"/>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7"/>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7"/>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7"/>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47"/>
          <p:cNvSpPr/>
          <p:nvPr/>
        </p:nvSpPr>
        <p:spPr>
          <a:xfrm>
            <a:off x="1808055" y="3021018"/>
            <a:ext cx="129336" cy="532255"/>
          </a:xfrm>
          <a:custGeom>
            <a:rect b="b" l="l" r="r" t="t"/>
            <a:pathLst>
              <a:path extrusionOk="0" h="4284" w="1041">
                <a:moveTo>
                  <a:pt x="0" y="1"/>
                </a:moveTo>
                <a:lnTo>
                  <a:pt x="0" y="4284"/>
                </a:lnTo>
                <a:lnTo>
                  <a:pt x="1040" y="4284"/>
                </a:lnTo>
                <a:lnTo>
                  <a:pt x="10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7"/>
          <p:cNvSpPr/>
          <p:nvPr/>
        </p:nvSpPr>
        <p:spPr>
          <a:xfrm>
            <a:off x="1827065" y="3066615"/>
            <a:ext cx="95170" cy="95170"/>
          </a:xfrm>
          <a:custGeom>
            <a:rect b="b" l="l" r="r" t="t"/>
            <a:pathLst>
              <a:path extrusionOk="0" h="766" w="766">
                <a:moveTo>
                  <a:pt x="398" y="93"/>
                </a:moveTo>
                <a:cubicBezTo>
                  <a:pt x="551" y="93"/>
                  <a:pt x="673" y="184"/>
                  <a:pt x="704" y="398"/>
                </a:cubicBezTo>
                <a:cubicBezTo>
                  <a:pt x="704" y="582"/>
                  <a:pt x="551" y="704"/>
                  <a:pt x="398" y="704"/>
                </a:cubicBezTo>
                <a:cubicBezTo>
                  <a:pt x="214" y="704"/>
                  <a:pt x="92" y="551"/>
                  <a:pt x="92" y="398"/>
                </a:cubicBezTo>
                <a:cubicBezTo>
                  <a:pt x="92" y="184"/>
                  <a:pt x="245" y="93"/>
                  <a:pt x="398" y="93"/>
                </a:cubicBezTo>
                <a:close/>
                <a:moveTo>
                  <a:pt x="398" y="1"/>
                </a:moveTo>
                <a:cubicBezTo>
                  <a:pt x="153" y="1"/>
                  <a:pt x="0" y="154"/>
                  <a:pt x="0" y="398"/>
                </a:cubicBezTo>
                <a:cubicBezTo>
                  <a:pt x="0" y="582"/>
                  <a:pt x="153" y="766"/>
                  <a:pt x="398" y="766"/>
                </a:cubicBezTo>
                <a:cubicBezTo>
                  <a:pt x="581" y="766"/>
                  <a:pt x="765" y="582"/>
                  <a:pt x="765" y="398"/>
                </a:cubicBezTo>
                <a:cubicBezTo>
                  <a:pt x="765" y="184"/>
                  <a:pt x="612" y="1"/>
                  <a:pt x="3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7"/>
          <p:cNvSpPr/>
          <p:nvPr/>
        </p:nvSpPr>
        <p:spPr>
          <a:xfrm>
            <a:off x="1937269" y="3021018"/>
            <a:ext cx="129336" cy="532255"/>
          </a:xfrm>
          <a:custGeom>
            <a:rect b="b" l="l" r="r" t="t"/>
            <a:pathLst>
              <a:path extrusionOk="0" h="4284" w="1041">
                <a:moveTo>
                  <a:pt x="0" y="1"/>
                </a:moveTo>
                <a:lnTo>
                  <a:pt x="0" y="4284"/>
                </a:lnTo>
                <a:lnTo>
                  <a:pt x="1041" y="4284"/>
                </a:lnTo>
                <a:lnTo>
                  <a:pt x="10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7"/>
          <p:cNvSpPr/>
          <p:nvPr/>
        </p:nvSpPr>
        <p:spPr>
          <a:xfrm>
            <a:off x="1956278" y="3066615"/>
            <a:ext cx="95170" cy="95170"/>
          </a:xfrm>
          <a:custGeom>
            <a:rect b="b" l="l" r="r" t="t"/>
            <a:pathLst>
              <a:path extrusionOk="0" h="766" w="766">
                <a:moveTo>
                  <a:pt x="398" y="93"/>
                </a:moveTo>
                <a:cubicBezTo>
                  <a:pt x="551" y="93"/>
                  <a:pt x="643" y="184"/>
                  <a:pt x="704" y="398"/>
                </a:cubicBezTo>
                <a:cubicBezTo>
                  <a:pt x="704" y="582"/>
                  <a:pt x="551" y="704"/>
                  <a:pt x="398" y="704"/>
                </a:cubicBezTo>
                <a:cubicBezTo>
                  <a:pt x="184" y="704"/>
                  <a:pt x="92" y="551"/>
                  <a:pt x="92" y="398"/>
                </a:cubicBezTo>
                <a:cubicBezTo>
                  <a:pt x="92" y="184"/>
                  <a:pt x="245" y="93"/>
                  <a:pt x="398" y="93"/>
                </a:cubicBezTo>
                <a:close/>
                <a:moveTo>
                  <a:pt x="398" y="1"/>
                </a:moveTo>
                <a:cubicBezTo>
                  <a:pt x="153" y="1"/>
                  <a:pt x="0" y="154"/>
                  <a:pt x="0" y="398"/>
                </a:cubicBezTo>
                <a:cubicBezTo>
                  <a:pt x="0" y="582"/>
                  <a:pt x="153" y="766"/>
                  <a:pt x="398" y="766"/>
                </a:cubicBezTo>
                <a:cubicBezTo>
                  <a:pt x="582" y="766"/>
                  <a:pt x="765" y="582"/>
                  <a:pt x="765" y="398"/>
                </a:cubicBezTo>
                <a:cubicBezTo>
                  <a:pt x="765" y="184"/>
                  <a:pt x="612" y="1"/>
                  <a:pt x="3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7"/>
          <p:cNvSpPr/>
          <p:nvPr/>
        </p:nvSpPr>
        <p:spPr>
          <a:xfrm>
            <a:off x="1674991" y="3021018"/>
            <a:ext cx="129336" cy="532255"/>
          </a:xfrm>
          <a:custGeom>
            <a:rect b="b" l="l" r="r" t="t"/>
            <a:pathLst>
              <a:path extrusionOk="0" h="4284" w="1041">
                <a:moveTo>
                  <a:pt x="0" y="1"/>
                </a:moveTo>
                <a:lnTo>
                  <a:pt x="0" y="4284"/>
                </a:lnTo>
                <a:lnTo>
                  <a:pt x="1041" y="4284"/>
                </a:lnTo>
                <a:lnTo>
                  <a:pt x="10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7"/>
          <p:cNvSpPr/>
          <p:nvPr/>
        </p:nvSpPr>
        <p:spPr>
          <a:xfrm>
            <a:off x="2956064" y="3583592"/>
            <a:ext cx="969340" cy="1247022"/>
          </a:xfrm>
          <a:custGeom>
            <a:rect b="b" l="l" r="r" t="t"/>
            <a:pathLst>
              <a:path extrusionOk="0" h="10037" w="7802">
                <a:moveTo>
                  <a:pt x="0" y="1"/>
                </a:moveTo>
                <a:lnTo>
                  <a:pt x="0" y="10036"/>
                </a:lnTo>
                <a:lnTo>
                  <a:pt x="7802" y="10036"/>
                </a:lnTo>
                <a:lnTo>
                  <a:pt x="78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7"/>
          <p:cNvSpPr/>
          <p:nvPr/>
        </p:nvSpPr>
        <p:spPr>
          <a:xfrm>
            <a:off x="1694000" y="3066615"/>
            <a:ext cx="95170" cy="95170"/>
          </a:xfrm>
          <a:custGeom>
            <a:rect b="b" l="l" r="r" t="t"/>
            <a:pathLst>
              <a:path extrusionOk="0" h="766" w="766">
                <a:moveTo>
                  <a:pt x="398" y="93"/>
                </a:moveTo>
                <a:cubicBezTo>
                  <a:pt x="551" y="93"/>
                  <a:pt x="704" y="184"/>
                  <a:pt x="704" y="398"/>
                </a:cubicBezTo>
                <a:cubicBezTo>
                  <a:pt x="704" y="582"/>
                  <a:pt x="551" y="704"/>
                  <a:pt x="398" y="704"/>
                </a:cubicBezTo>
                <a:cubicBezTo>
                  <a:pt x="214" y="704"/>
                  <a:pt x="92" y="551"/>
                  <a:pt x="92" y="398"/>
                </a:cubicBezTo>
                <a:cubicBezTo>
                  <a:pt x="92" y="184"/>
                  <a:pt x="245" y="93"/>
                  <a:pt x="398" y="93"/>
                </a:cubicBezTo>
                <a:close/>
                <a:moveTo>
                  <a:pt x="398" y="1"/>
                </a:moveTo>
                <a:cubicBezTo>
                  <a:pt x="153" y="1"/>
                  <a:pt x="0" y="154"/>
                  <a:pt x="0" y="398"/>
                </a:cubicBezTo>
                <a:cubicBezTo>
                  <a:pt x="0" y="582"/>
                  <a:pt x="153" y="766"/>
                  <a:pt x="398" y="766"/>
                </a:cubicBezTo>
                <a:cubicBezTo>
                  <a:pt x="612" y="766"/>
                  <a:pt x="765" y="582"/>
                  <a:pt x="765" y="398"/>
                </a:cubicBezTo>
                <a:cubicBezTo>
                  <a:pt x="765" y="184"/>
                  <a:pt x="612" y="1"/>
                  <a:pt x="3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7"/>
          <p:cNvSpPr/>
          <p:nvPr/>
        </p:nvSpPr>
        <p:spPr>
          <a:xfrm>
            <a:off x="1549505" y="3545574"/>
            <a:ext cx="2421611" cy="76161"/>
          </a:xfrm>
          <a:custGeom>
            <a:rect b="b" l="l" r="r" t="t"/>
            <a:pathLst>
              <a:path extrusionOk="0" h="613" w="19491">
                <a:moveTo>
                  <a:pt x="307" y="1"/>
                </a:moveTo>
                <a:cubicBezTo>
                  <a:pt x="154" y="1"/>
                  <a:pt x="1" y="154"/>
                  <a:pt x="1" y="307"/>
                </a:cubicBezTo>
                <a:cubicBezTo>
                  <a:pt x="1" y="460"/>
                  <a:pt x="154" y="613"/>
                  <a:pt x="307" y="613"/>
                </a:cubicBezTo>
                <a:lnTo>
                  <a:pt x="19184" y="613"/>
                </a:lnTo>
                <a:cubicBezTo>
                  <a:pt x="19337" y="613"/>
                  <a:pt x="19490" y="460"/>
                  <a:pt x="19490" y="307"/>
                </a:cubicBezTo>
                <a:cubicBezTo>
                  <a:pt x="19490" y="154"/>
                  <a:pt x="19337" y="1"/>
                  <a:pt x="19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7"/>
          <p:cNvSpPr/>
          <p:nvPr/>
        </p:nvSpPr>
        <p:spPr>
          <a:xfrm>
            <a:off x="2967370" y="3617883"/>
            <a:ext cx="942876" cy="243391"/>
          </a:xfrm>
          <a:custGeom>
            <a:rect b="b" l="l" r="r" t="t"/>
            <a:pathLst>
              <a:path extrusionOk="0" h="1959" w="7589">
                <a:moveTo>
                  <a:pt x="31" y="0"/>
                </a:moveTo>
                <a:cubicBezTo>
                  <a:pt x="31" y="0"/>
                  <a:pt x="1" y="0"/>
                  <a:pt x="1" y="31"/>
                </a:cubicBezTo>
                <a:lnTo>
                  <a:pt x="1" y="1928"/>
                </a:lnTo>
                <a:cubicBezTo>
                  <a:pt x="1" y="1928"/>
                  <a:pt x="1" y="1958"/>
                  <a:pt x="31" y="1958"/>
                </a:cubicBezTo>
                <a:lnTo>
                  <a:pt x="7497" y="1958"/>
                </a:lnTo>
                <a:cubicBezTo>
                  <a:pt x="7558" y="1958"/>
                  <a:pt x="7589" y="1958"/>
                  <a:pt x="7527" y="1928"/>
                </a:cubicBezTo>
                <a:lnTo>
                  <a:pt x="7527" y="31"/>
                </a:lnTo>
                <a:cubicBezTo>
                  <a:pt x="7527" y="31"/>
                  <a:pt x="7527" y="0"/>
                  <a:pt x="7497" y="0"/>
                </a:cubicBezTo>
                <a:lnTo>
                  <a:pt x="4835" y="0"/>
                </a:lnTo>
                <a:cubicBezTo>
                  <a:pt x="4835" y="0"/>
                  <a:pt x="4804" y="0"/>
                  <a:pt x="4804" y="31"/>
                </a:cubicBezTo>
                <a:cubicBezTo>
                  <a:pt x="4804" y="31"/>
                  <a:pt x="4804" y="92"/>
                  <a:pt x="4835" y="92"/>
                </a:cubicBezTo>
                <a:lnTo>
                  <a:pt x="7466" y="92"/>
                </a:lnTo>
                <a:lnTo>
                  <a:pt x="7466" y="1866"/>
                </a:lnTo>
                <a:lnTo>
                  <a:pt x="93" y="1866"/>
                </a:lnTo>
                <a:lnTo>
                  <a:pt x="93" y="92"/>
                </a:lnTo>
                <a:lnTo>
                  <a:pt x="2724" y="92"/>
                </a:lnTo>
                <a:cubicBezTo>
                  <a:pt x="2724" y="92"/>
                  <a:pt x="2754" y="92"/>
                  <a:pt x="2754" y="31"/>
                </a:cubicBezTo>
                <a:cubicBezTo>
                  <a:pt x="2754" y="31"/>
                  <a:pt x="2754" y="0"/>
                  <a:pt x="27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7"/>
          <p:cNvSpPr/>
          <p:nvPr/>
        </p:nvSpPr>
        <p:spPr>
          <a:xfrm>
            <a:off x="3301958" y="3614032"/>
            <a:ext cx="277558" cy="64730"/>
          </a:xfrm>
          <a:custGeom>
            <a:rect b="b" l="l" r="r" t="t"/>
            <a:pathLst>
              <a:path extrusionOk="0" h="521" w="2234">
                <a:moveTo>
                  <a:pt x="31" y="1"/>
                </a:moveTo>
                <a:cubicBezTo>
                  <a:pt x="0" y="31"/>
                  <a:pt x="0" y="31"/>
                  <a:pt x="0" y="62"/>
                </a:cubicBezTo>
                <a:lnTo>
                  <a:pt x="153" y="490"/>
                </a:lnTo>
                <a:cubicBezTo>
                  <a:pt x="153" y="521"/>
                  <a:pt x="153" y="521"/>
                  <a:pt x="184" y="521"/>
                </a:cubicBezTo>
                <a:lnTo>
                  <a:pt x="2020" y="521"/>
                </a:lnTo>
                <a:cubicBezTo>
                  <a:pt x="2050" y="521"/>
                  <a:pt x="2050" y="521"/>
                  <a:pt x="2142" y="490"/>
                </a:cubicBezTo>
                <a:cubicBezTo>
                  <a:pt x="2173" y="337"/>
                  <a:pt x="2203" y="215"/>
                  <a:pt x="2234" y="62"/>
                </a:cubicBezTo>
                <a:cubicBezTo>
                  <a:pt x="2234" y="31"/>
                  <a:pt x="2234" y="1"/>
                  <a:pt x="2203" y="1"/>
                </a:cubicBezTo>
                <a:cubicBezTo>
                  <a:pt x="2173" y="1"/>
                  <a:pt x="2142" y="1"/>
                  <a:pt x="2142" y="31"/>
                </a:cubicBezTo>
                <a:cubicBezTo>
                  <a:pt x="2081" y="154"/>
                  <a:pt x="2050" y="306"/>
                  <a:pt x="2020" y="429"/>
                </a:cubicBezTo>
                <a:lnTo>
                  <a:pt x="245" y="429"/>
                </a:lnTo>
                <a:lnTo>
                  <a:pt x="92" y="31"/>
                </a:lnTo>
                <a:cubicBezTo>
                  <a:pt x="61" y="1"/>
                  <a:pt x="61"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7"/>
          <p:cNvSpPr/>
          <p:nvPr/>
        </p:nvSpPr>
        <p:spPr>
          <a:xfrm>
            <a:off x="2967370" y="3857300"/>
            <a:ext cx="942876" cy="239664"/>
          </a:xfrm>
          <a:custGeom>
            <a:rect b="b" l="l" r="r" t="t"/>
            <a:pathLst>
              <a:path extrusionOk="0" h="1929" w="7589">
                <a:moveTo>
                  <a:pt x="31" y="1"/>
                </a:moveTo>
                <a:cubicBezTo>
                  <a:pt x="31" y="1"/>
                  <a:pt x="1" y="1"/>
                  <a:pt x="1" y="31"/>
                </a:cubicBezTo>
                <a:lnTo>
                  <a:pt x="1" y="1898"/>
                </a:lnTo>
                <a:cubicBezTo>
                  <a:pt x="1" y="1898"/>
                  <a:pt x="1" y="1928"/>
                  <a:pt x="31" y="1928"/>
                </a:cubicBezTo>
                <a:lnTo>
                  <a:pt x="7497" y="1928"/>
                </a:lnTo>
                <a:cubicBezTo>
                  <a:pt x="7558" y="1928"/>
                  <a:pt x="7589" y="1928"/>
                  <a:pt x="7527" y="1898"/>
                </a:cubicBezTo>
                <a:lnTo>
                  <a:pt x="7527" y="31"/>
                </a:lnTo>
                <a:cubicBezTo>
                  <a:pt x="7527" y="31"/>
                  <a:pt x="7527" y="1"/>
                  <a:pt x="7497" y="1"/>
                </a:cubicBezTo>
                <a:lnTo>
                  <a:pt x="4835" y="1"/>
                </a:lnTo>
                <a:lnTo>
                  <a:pt x="4804" y="31"/>
                </a:lnTo>
                <a:cubicBezTo>
                  <a:pt x="4804" y="31"/>
                  <a:pt x="4804" y="62"/>
                  <a:pt x="4835" y="62"/>
                </a:cubicBezTo>
                <a:lnTo>
                  <a:pt x="7466" y="62"/>
                </a:lnTo>
                <a:lnTo>
                  <a:pt x="7466" y="1867"/>
                </a:lnTo>
                <a:lnTo>
                  <a:pt x="93" y="1867"/>
                </a:lnTo>
                <a:lnTo>
                  <a:pt x="93" y="62"/>
                </a:lnTo>
                <a:lnTo>
                  <a:pt x="2724" y="62"/>
                </a:lnTo>
                <a:lnTo>
                  <a:pt x="2754" y="31"/>
                </a:lnTo>
                <a:cubicBezTo>
                  <a:pt x="2754" y="31"/>
                  <a:pt x="2754" y="1"/>
                  <a:pt x="27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7"/>
          <p:cNvSpPr/>
          <p:nvPr/>
        </p:nvSpPr>
        <p:spPr>
          <a:xfrm>
            <a:off x="3301958" y="3849721"/>
            <a:ext cx="277558" cy="68582"/>
          </a:xfrm>
          <a:custGeom>
            <a:rect b="b" l="l" r="r" t="t"/>
            <a:pathLst>
              <a:path extrusionOk="0" h="552" w="2234">
                <a:moveTo>
                  <a:pt x="31" y="0"/>
                </a:moveTo>
                <a:cubicBezTo>
                  <a:pt x="0" y="31"/>
                  <a:pt x="0" y="31"/>
                  <a:pt x="0" y="92"/>
                </a:cubicBezTo>
                <a:lnTo>
                  <a:pt x="153" y="521"/>
                </a:lnTo>
                <a:cubicBezTo>
                  <a:pt x="153" y="551"/>
                  <a:pt x="153" y="551"/>
                  <a:pt x="184" y="551"/>
                </a:cubicBezTo>
                <a:lnTo>
                  <a:pt x="2020" y="551"/>
                </a:lnTo>
                <a:cubicBezTo>
                  <a:pt x="2050" y="551"/>
                  <a:pt x="2050" y="551"/>
                  <a:pt x="2142" y="521"/>
                </a:cubicBezTo>
                <a:cubicBezTo>
                  <a:pt x="2173" y="337"/>
                  <a:pt x="2203" y="245"/>
                  <a:pt x="2234" y="92"/>
                </a:cubicBezTo>
                <a:cubicBezTo>
                  <a:pt x="2234" y="62"/>
                  <a:pt x="2234" y="0"/>
                  <a:pt x="2203" y="0"/>
                </a:cubicBezTo>
                <a:cubicBezTo>
                  <a:pt x="2173" y="0"/>
                  <a:pt x="2142" y="0"/>
                  <a:pt x="2142" y="62"/>
                </a:cubicBezTo>
                <a:cubicBezTo>
                  <a:pt x="2081" y="153"/>
                  <a:pt x="2050" y="306"/>
                  <a:pt x="2020" y="429"/>
                </a:cubicBezTo>
                <a:lnTo>
                  <a:pt x="245" y="429"/>
                </a:lnTo>
                <a:lnTo>
                  <a:pt x="92" y="62"/>
                </a:lnTo>
                <a:cubicBezTo>
                  <a:pt x="61" y="0"/>
                  <a:pt x="61"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7"/>
          <p:cNvSpPr/>
          <p:nvPr/>
        </p:nvSpPr>
        <p:spPr>
          <a:xfrm>
            <a:off x="2967370" y="4089138"/>
            <a:ext cx="942876" cy="243515"/>
          </a:xfrm>
          <a:custGeom>
            <a:rect b="b" l="l" r="r" t="t"/>
            <a:pathLst>
              <a:path extrusionOk="0" h="1960" w="7589">
                <a:moveTo>
                  <a:pt x="31" y="1"/>
                </a:moveTo>
                <a:cubicBezTo>
                  <a:pt x="31" y="1"/>
                  <a:pt x="1" y="1"/>
                  <a:pt x="1" y="32"/>
                </a:cubicBezTo>
                <a:lnTo>
                  <a:pt x="1" y="1898"/>
                </a:lnTo>
                <a:cubicBezTo>
                  <a:pt x="1" y="1898"/>
                  <a:pt x="1" y="1959"/>
                  <a:pt x="31" y="1959"/>
                </a:cubicBezTo>
                <a:lnTo>
                  <a:pt x="7497" y="1959"/>
                </a:lnTo>
                <a:cubicBezTo>
                  <a:pt x="7558" y="1959"/>
                  <a:pt x="7589" y="1959"/>
                  <a:pt x="7527" y="1898"/>
                </a:cubicBezTo>
                <a:lnTo>
                  <a:pt x="7527" y="32"/>
                </a:lnTo>
                <a:cubicBezTo>
                  <a:pt x="7527" y="32"/>
                  <a:pt x="7527" y="1"/>
                  <a:pt x="7497" y="1"/>
                </a:cubicBezTo>
                <a:lnTo>
                  <a:pt x="4835" y="1"/>
                </a:lnTo>
                <a:cubicBezTo>
                  <a:pt x="4835" y="1"/>
                  <a:pt x="4804" y="1"/>
                  <a:pt x="4804" y="32"/>
                </a:cubicBezTo>
                <a:cubicBezTo>
                  <a:pt x="4804" y="32"/>
                  <a:pt x="4804" y="62"/>
                  <a:pt x="4835" y="62"/>
                </a:cubicBezTo>
                <a:lnTo>
                  <a:pt x="7466" y="62"/>
                </a:lnTo>
                <a:lnTo>
                  <a:pt x="7466" y="1867"/>
                </a:lnTo>
                <a:lnTo>
                  <a:pt x="93" y="1867"/>
                </a:lnTo>
                <a:lnTo>
                  <a:pt x="93" y="62"/>
                </a:lnTo>
                <a:lnTo>
                  <a:pt x="2724" y="62"/>
                </a:lnTo>
                <a:cubicBezTo>
                  <a:pt x="2724" y="62"/>
                  <a:pt x="2754" y="62"/>
                  <a:pt x="2754" y="32"/>
                </a:cubicBezTo>
                <a:cubicBezTo>
                  <a:pt x="2754" y="32"/>
                  <a:pt x="2754" y="1"/>
                  <a:pt x="2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7"/>
          <p:cNvSpPr/>
          <p:nvPr/>
        </p:nvSpPr>
        <p:spPr>
          <a:xfrm>
            <a:off x="3301958" y="4081560"/>
            <a:ext cx="277558" cy="68582"/>
          </a:xfrm>
          <a:custGeom>
            <a:rect b="b" l="l" r="r" t="t"/>
            <a:pathLst>
              <a:path extrusionOk="0" h="552" w="2234">
                <a:moveTo>
                  <a:pt x="31" y="1"/>
                </a:moveTo>
                <a:cubicBezTo>
                  <a:pt x="0" y="62"/>
                  <a:pt x="0" y="62"/>
                  <a:pt x="0" y="93"/>
                </a:cubicBezTo>
                <a:lnTo>
                  <a:pt x="153" y="521"/>
                </a:lnTo>
                <a:cubicBezTo>
                  <a:pt x="153" y="552"/>
                  <a:pt x="153" y="552"/>
                  <a:pt x="184" y="552"/>
                </a:cubicBezTo>
                <a:lnTo>
                  <a:pt x="2020" y="552"/>
                </a:lnTo>
                <a:cubicBezTo>
                  <a:pt x="2050" y="552"/>
                  <a:pt x="2050" y="552"/>
                  <a:pt x="2142" y="521"/>
                </a:cubicBezTo>
                <a:cubicBezTo>
                  <a:pt x="2173" y="368"/>
                  <a:pt x="2203" y="246"/>
                  <a:pt x="2234" y="93"/>
                </a:cubicBezTo>
                <a:cubicBezTo>
                  <a:pt x="2234" y="62"/>
                  <a:pt x="2234" y="1"/>
                  <a:pt x="2203" y="1"/>
                </a:cubicBezTo>
                <a:cubicBezTo>
                  <a:pt x="2173" y="1"/>
                  <a:pt x="2142" y="1"/>
                  <a:pt x="2142" y="62"/>
                </a:cubicBezTo>
                <a:cubicBezTo>
                  <a:pt x="2081" y="184"/>
                  <a:pt x="2050" y="307"/>
                  <a:pt x="2020" y="429"/>
                </a:cubicBezTo>
                <a:lnTo>
                  <a:pt x="245" y="429"/>
                </a:lnTo>
                <a:lnTo>
                  <a:pt x="92" y="62"/>
                </a:lnTo>
                <a:cubicBezTo>
                  <a:pt x="61" y="1"/>
                  <a:pt x="61"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7"/>
          <p:cNvSpPr/>
          <p:nvPr/>
        </p:nvSpPr>
        <p:spPr>
          <a:xfrm>
            <a:off x="2967370" y="4321101"/>
            <a:ext cx="942876" cy="243391"/>
          </a:xfrm>
          <a:custGeom>
            <a:rect b="b" l="l" r="r" t="t"/>
            <a:pathLst>
              <a:path extrusionOk="0" h="1959" w="7589">
                <a:moveTo>
                  <a:pt x="31" y="0"/>
                </a:moveTo>
                <a:cubicBezTo>
                  <a:pt x="31" y="0"/>
                  <a:pt x="1" y="0"/>
                  <a:pt x="1" y="31"/>
                </a:cubicBezTo>
                <a:lnTo>
                  <a:pt x="1" y="1928"/>
                </a:lnTo>
                <a:cubicBezTo>
                  <a:pt x="1" y="1928"/>
                  <a:pt x="1" y="1958"/>
                  <a:pt x="31" y="1958"/>
                </a:cubicBezTo>
                <a:lnTo>
                  <a:pt x="7497" y="1958"/>
                </a:lnTo>
                <a:cubicBezTo>
                  <a:pt x="7558" y="1958"/>
                  <a:pt x="7589" y="1958"/>
                  <a:pt x="7527" y="1928"/>
                </a:cubicBezTo>
                <a:lnTo>
                  <a:pt x="7527" y="31"/>
                </a:lnTo>
                <a:cubicBezTo>
                  <a:pt x="7527" y="31"/>
                  <a:pt x="7527" y="0"/>
                  <a:pt x="7497" y="0"/>
                </a:cubicBezTo>
                <a:lnTo>
                  <a:pt x="4835" y="0"/>
                </a:lnTo>
                <a:cubicBezTo>
                  <a:pt x="4835" y="0"/>
                  <a:pt x="4804" y="0"/>
                  <a:pt x="4804" y="31"/>
                </a:cubicBezTo>
                <a:cubicBezTo>
                  <a:pt x="4804" y="31"/>
                  <a:pt x="4804" y="92"/>
                  <a:pt x="4835" y="92"/>
                </a:cubicBezTo>
                <a:lnTo>
                  <a:pt x="7466" y="92"/>
                </a:lnTo>
                <a:lnTo>
                  <a:pt x="7466" y="1867"/>
                </a:lnTo>
                <a:lnTo>
                  <a:pt x="93" y="1867"/>
                </a:lnTo>
                <a:lnTo>
                  <a:pt x="93" y="92"/>
                </a:lnTo>
                <a:lnTo>
                  <a:pt x="2724" y="92"/>
                </a:lnTo>
                <a:cubicBezTo>
                  <a:pt x="2724" y="92"/>
                  <a:pt x="2754" y="92"/>
                  <a:pt x="2754" y="31"/>
                </a:cubicBezTo>
                <a:cubicBezTo>
                  <a:pt x="2754" y="31"/>
                  <a:pt x="2754" y="0"/>
                  <a:pt x="27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p:nvPr/>
        </p:nvSpPr>
        <p:spPr>
          <a:xfrm>
            <a:off x="3301958" y="4317249"/>
            <a:ext cx="277558" cy="64730"/>
          </a:xfrm>
          <a:custGeom>
            <a:rect b="b" l="l" r="r" t="t"/>
            <a:pathLst>
              <a:path extrusionOk="0" h="521" w="2234">
                <a:moveTo>
                  <a:pt x="31" y="1"/>
                </a:moveTo>
                <a:cubicBezTo>
                  <a:pt x="0" y="31"/>
                  <a:pt x="0" y="31"/>
                  <a:pt x="0" y="62"/>
                </a:cubicBezTo>
                <a:lnTo>
                  <a:pt x="153" y="490"/>
                </a:lnTo>
                <a:cubicBezTo>
                  <a:pt x="153" y="521"/>
                  <a:pt x="153" y="521"/>
                  <a:pt x="184" y="521"/>
                </a:cubicBezTo>
                <a:lnTo>
                  <a:pt x="2020" y="521"/>
                </a:lnTo>
                <a:cubicBezTo>
                  <a:pt x="2050" y="521"/>
                  <a:pt x="2050" y="521"/>
                  <a:pt x="2142" y="490"/>
                </a:cubicBezTo>
                <a:cubicBezTo>
                  <a:pt x="2173" y="337"/>
                  <a:pt x="2203" y="215"/>
                  <a:pt x="2234" y="62"/>
                </a:cubicBezTo>
                <a:cubicBezTo>
                  <a:pt x="2234" y="31"/>
                  <a:pt x="2234" y="1"/>
                  <a:pt x="2203" y="1"/>
                </a:cubicBezTo>
                <a:cubicBezTo>
                  <a:pt x="2173" y="1"/>
                  <a:pt x="2142" y="1"/>
                  <a:pt x="2142" y="31"/>
                </a:cubicBezTo>
                <a:cubicBezTo>
                  <a:pt x="2081" y="154"/>
                  <a:pt x="2050" y="307"/>
                  <a:pt x="2020" y="429"/>
                </a:cubicBezTo>
                <a:lnTo>
                  <a:pt x="245" y="429"/>
                </a:lnTo>
                <a:lnTo>
                  <a:pt x="92" y="31"/>
                </a:lnTo>
                <a:cubicBezTo>
                  <a:pt x="61" y="1"/>
                  <a:pt x="61"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7"/>
          <p:cNvSpPr/>
          <p:nvPr/>
        </p:nvSpPr>
        <p:spPr>
          <a:xfrm>
            <a:off x="2967370" y="4560518"/>
            <a:ext cx="942876" cy="239664"/>
          </a:xfrm>
          <a:custGeom>
            <a:rect b="b" l="l" r="r" t="t"/>
            <a:pathLst>
              <a:path extrusionOk="0" h="1929" w="7589">
                <a:moveTo>
                  <a:pt x="31" y="1"/>
                </a:moveTo>
                <a:cubicBezTo>
                  <a:pt x="31" y="1"/>
                  <a:pt x="1" y="1"/>
                  <a:pt x="1" y="31"/>
                </a:cubicBezTo>
                <a:lnTo>
                  <a:pt x="1" y="1898"/>
                </a:lnTo>
                <a:cubicBezTo>
                  <a:pt x="1" y="1898"/>
                  <a:pt x="1" y="1928"/>
                  <a:pt x="31" y="1928"/>
                </a:cubicBezTo>
                <a:lnTo>
                  <a:pt x="7497" y="1928"/>
                </a:lnTo>
                <a:cubicBezTo>
                  <a:pt x="7558" y="1928"/>
                  <a:pt x="7589" y="1928"/>
                  <a:pt x="7527" y="1898"/>
                </a:cubicBezTo>
                <a:lnTo>
                  <a:pt x="7527" y="31"/>
                </a:lnTo>
                <a:cubicBezTo>
                  <a:pt x="7527" y="31"/>
                  <a:pt x="7527" y="1"/>
                  <a:pt x="7497" y="1"/>
                </a:cubicBezTo>
                <a:lnTo>
                  <a:pt x="4835" y="1"/>
                </a:lnTo>
                <a:lnTo>
                  <a:pt x="4804" y="31"/>
                </a:lnTo>
                <a:cubicBezTo>
                  <a:pt x="4804" y="31"/>
                  <a:pt x="4804" y="62"/>
                  <a:pt x="4835" y="62"/>
                </a:cubicBezTo>
                <a:lnTo>
                  <a:pt x="7466" y="62"/>
                </a:lnTo>
                <a:lnTo>
                  <a:pt x="7466" y="1867"/>
                </a:lnTo>
                <a:lnTo>
                  <a:pt x="93" y="1867"/>
                </a:lnTo>
                <a:lnTo>
                  <a:pt x="93" y="62"/>
                </a:lnTo>
                <a:lnTo>
                  <a:pt x="2724" y="62"/>
                </a:lnTo>
                <a:lnTo>
                  <a:pt x="2754" y="31"/>
                </a:lnTo>
                <a:cubicBezTo>
                  <a:pt x="2754" y="31"/>
                  <a:pt x="2754" y="1"/>
                  <a:pt x="2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7"/>
          <p:cNvSpPr/>
          <p:nvPr/>
        </p:nvSpPr>
        <p:spPr>
          <a:xfrm>
            <a:off x="3301958" y="4552939"/>
            <a:ext cx="277558" cy="68582"/>
          </a:xfrm>
          <a:custGeom>
            <a:rect b="b" l="l" r="r" t="t"/>
            <a:pathLst>
              <a:path extrusionOk="0" h="552" w="2234">
                <a:moveTo>
                  <a:pt x="31" y="1"/>
                </a:moveTo>
                <a:cubicBezTo>
                  <a:pt x="0" y="31"/>
                  <a:pt x="0" y="31"/>
                  <a:pt x="0" y="92"/>
                </a:cubicBezTo>
                <a:lnTo>
                  <a:pt x="153" y="521"/>
                </a:lnTo>
                <a:cubicBezTo>
                  <a:pt x="153" y="551"/>
                  <a:pt x="153" y="551"/>
                  <a:pt x="184" y="551"/>
                </a:cubicBezTo>
                <a:lnTo>
                  <a:pt x="2020" y="551"/>
                </a:lnTo>
                <a:cubicBezTo>
                  <a:pt x="2050" y="551"/>
                  <a:pt x="2050" y="551"/>
                  <a:pt x="2142" y="521"/>
                </a:cubicBezTo>
                <a:cubicBezTo>
                  <a:pt x="2173" y="337"/>
                  <a:pt x="2203" y="245"/>
                  <a:pt x="2234" y="92"/>
                </a:cubicBezTo>
                <a:cubicBezTo>
                  <a:pt x="2234" y="62"/>
                  <a:pt x="2234" y="1"/>
                  <a:pt x="2203" y="1"/>
                </a:cubicBezTo>
                <a:cubicBezTo>
                  <a:pt x="2173" y="1"/>
                  <a:pt x="2142" y="1"/>
                  <a:pt x="2142" y="62"/>
                </a:cubicBezTo>
                <a:cubicBezTo>
                  <a:pt x="2081" y="154"/>
                  <a:pt x="2050" y="307"/>
                  <a:pt x="2020" y="429"/>
                </a:cubicBezTo>
                <a:lnTo>
                  <a:pt x="245" y="429"/>
                </a:lnTo>
                <a:lnTo>
                  <a:pt x="92" y="62"/>
                </a:lnTo>
                <a:cubicBezTo>
                  <a:pt x="61" y="1"/>
                  <a:pt x="61"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7"/>
          <p:cNvSpPr/>
          <p:nvPr/>
        </p:nvSpPr>
        <p:spPr>
          <a:xfrm>
            <a:off x="960343" y="3735666"/>
            <a:ext cx="247243" cy="939025"/>
          </a:xfrm>
          <a:custGeom>
            <a:rect b="b" l="l" r="r" t="t"/>
            <a:pathLst>
              <a:path extrusionOk="0" h="7558" w="1990">
                <a:moveTo>
                  <a:pt x="1897" y="1"/>
                </a:moveTo>
                <a:lnTo>
                  <a:pt x="62" y="245"/>
                </a:lnTo>
                <a:cubicBezTo>
                  <a:pt x="0" y="1316"/>
                  <a:pt x="31" y="2203"/>
                  <a:pt x="62" y="2846"/>
                </a:cubicBezTo>
                <a:cubicBezTo>
                  <a:pt x="92" y="3458"/>
                  <a:pt x="184" y="3794"/>
                  <a:pt x="337" y="5049"/>
                </a:cubicBezTo>
                <a:cubicBezTo>
                  <a:pt x="398" y="5753"/>
                  <a:pt x="490" y="6395"/>
                  <a:pt x="551" y="6885"/>
                </a:cubicBezTo>
                <a:cubicBezTo>
                  <a:pt x="612" y="7129"/>
                  <a:pt x="612" y="7344"/>
                  <a:pt x="643" y="7558"/>
                </a:cubicBezTo>
                <a:cubicBezTo>
                  <a:pt x="857" y="7558"/>
                  <a:pt x="1132" y="7497"/>
                  <a:pt x="1377" y="7497"/>
                </a:cubicBezTo>
                <a:cubicBezTo>
                  <a:pt x="1377" y="7344"/>
                  <a:pt x="1408" y="7252"/>
                  <a:pt x="1408" y="7099"/>
                </a:cubicBezTo>
                <a:cubicBezTo>
                  <a:pt x="1438" y="6976"/>
                  <a:pt x="1438" y="6854"/>
                  <a:pt x="1438" y="6732"/>
                </a:cubicBezTo>
                <a:cubicBezTo>
                  <a:pt x="1622" y="4559"/>
                  <a:pt x="1775" y="2387"/>
                  <a:pt x="1989" y="215"/>
                </a:cubicBezTo>
                <a:cubicBezTo>
                  <a:pt x="1928" y="154"/>
                  <a:pt x="1928" y="92"/>
                  <a:pt x="189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7"/>
          <p:cNvSpPr/>
          <p:nvPr/>
        </p:nvSpPr>
        <p:spPr>
          <a:xfrm>
            <a:off x="964070" y="4663143"/>
            <a:ext cx="197794" cy="163627"/>
          </a:xfrm>
          <a:custGeom>
            <a:rect b="b" l="l" r="r" t="t"/>
            <a:pathLst>
              <a:path extrusionOk="0" h="1317" w="1592">
                <a:moveTo>
                  <a:pt x="613" y="1"/>
                </a:moveTo>
                <a:cubicBezTo>
                  <a:pt x="521" y="460"/>
                  <a:pt x="368" y="643"/>
                  <a:pt x="215" y="766"/>
                </a:cubicBezTo>
                <a:cubicBezTo>
                  <a:pt x="154" y="796"/>
                  <a:pt x="32" y="919"/>
                  <a:pt x="1" y="1072"/>
                </a:cubicBezTo>
                <a:lnTo>
                  <a:pt x="1" y="1164"/>
                </a:lnTo>
                <a:cubicBezTo>
                  <a:pt x="1" y="1225"/>
                  <a:pt x="32" y="1255"/>
                  <a:pt x="32" y="1317"/>
                </a:cubicBezTo>
                <a:lnTo>
                  <a:pt x="1439" y="1317"/>
                </a:lnTo>
                <a:cubicBezTo>
                  <a:pt x="1500" y="1255"/>
                  <a:pt x="1500" y="1225"/>
                  <a:pt x="1531" y="1164"/>
                </a:cubicBezTo>
                <a:cubicBezTo>
                  <a:pt x="1592" y="949"/>
                  <a:pt x="1500" y="796"/>
                  <a:pt x="1500" y="766"/>
                </a:cubicBezTo>
                <a:cubicBezTo>
                  <a:pt x="1408" y="613"/>
                  <a:pt x="1347" y="399"/>
                  <a:pt x="1347" y="32"/>
                </a:cubicBezTo>
                <a:cubicBezTo>
                  <a:pt x="1102" y="1"/>
                  <a:pt x="827"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964070" y="4811489"/>
            <a:ext cx="197794" cy="22861"/>
          </a:xfrm>
          <a:custGeom>
            <a:rect b="b" l="l" r="r" t="t"/>
            <a:pathLst>
              <a:path extrusionOk="0" h="184" w="1592">
                <a:moveTo>
                  <a:pt x="1" y="0"/>
                </a:moveTo>
                <a:lnTo>
                  <a:pt x="1" y="184"/>
                </a:lnTo>
                <a:lnTo>
                  <a:pt x="1592" y="184"/>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p:nvPr/>
        </p:nvSpPr>
        <p:spPr>
          <a:xfrm>
            <a:off x="1047810" y="4705013"/>
            <a:ext cx="60879" cy="11555"/>
          </a:xfrm>
          <a:custGeom>
            <a:rect b="b" l="l" r="r" t="t"/>
            <a:pathLst>
              <a:path extrusionOk="0" h="93" w="490">
                <a:moveTo>
                  <a:pt x="0" y="1"/>
                </a:moveTo>
                <a:lnTo>
                  <a:pt x="0" y="92"/>
                </a:lnTo>
                <a:lnTo>
                  <a:pt x="490" y="92"/>
                </a:lnTo>
                <a:lnTo>
                  <a:pt x="4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7"/>
          <p:cNvSpPr/>
          <p:nvPr/>
        </p:nvSpPr>
        <p:spPr>
          <a:xfrm>
            <a:off x="1047810" y="4731601"/>
            <a:ext cx="60879" cy="7703"/>
          </a:xfrm>
          <a:custGeom>
            <a:rect b="b" l="l" r="r" t="t"/>
            <a:pathLst>
              <a:path extrusionOk="0" h="62" w="490">
                <a:moveTo>
                  <a:pt x="0" y="1"/>
                </a:moveTo>
                <a:lnTo>
                  <a:pt x="0" y="62"/>
                </a:lnTo>
                <a:lnTo>
                  <a:pt x="490" y="62"/>
                </a:lnTo>
                <a:lnTo>
                  <a:pt x="4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7"/>
          <p:cNvSpPr/>
          <p:nvPr/>
        </p:nvSpPr>
        <p:spPr>
          <a:xfrm>
            <a:off x="1055389" y="4609967"/>
            <a:ext cx="64730" cy="87591"/>
          </a:xfrm>
          <a:custGeom>
            <a:rect b="b" l="l" r="r" t="t"/>
            <a:pathLst>
              <a:path extrusionOk="0" h="705" w="521">
                <a:moveTo>
                  <a:pt x="245" y="1"/>
                </a:moveTo>
                <a:cubicBezTo>
                  <a:pt x="92" y="1"/>
                  <a:pt x="0" y="154"/>
                  <a:pt x="0" y="368"/>
                </a:cubicBezTo>
                <a:cubicBezTo>
                  <a:pt x="0" y="551"/>
                  <a:pt x="92" y="704"/>
                  <a:pt x="245" y="704"/>
                </a:cubicBezTo>
                <a:cubicBezTo>
                  <a:pt x="398" y="704"/>
                  <a:pt x="520" y="551"/>
                  <a:pt x="520" y="368"/>
                </a:cubicBezTo>
                <a:cubicBezTo>
                  <a:pt x="520" y="154"/>
                  <a:pt x="398"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7"/>
          <p:cNvSpPr/>
          <p:nvPr/>
        </p:nvSpPr>
        <p:spPr>
          <a:xfrm>
            <a:off x="1024949" y="4571948"/>
            <a:ext cx="110327" cy="45721"/>
          </a:xfrm>
          <a:custGeom>
            <a:rect b="b" l="l" r="r" t="t"/>
            <a:pathLst>
              <a:path extrusionOk="0" h="368" w="888">
                <a:moveTo>
                  <a:pt x="888" y="1"/>
                </a:moveTo>
                <a:cubicBezTo>
                  <a:pt x="612" y="62"/>
                  <a:pt x="306" y="123"/>
                  <a:pt x="0" y="154"/>
                </a:cubicBezTo>
                <a:cubicBezTo>
                  <a:pt x="306" y="215"/>
                  <a:pt x="582" y="276"/>
                  <a:pt x="857" y="368"/>
                </a:cubicBezTo>
                <a:cubicBezTo>
                  <a:pt x="888" y="245"/>
                  <a:pt x="888" y="123"/>
                  <a:pt x="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1663560" y="4659416"/>
            <a:ext cx="307997" cy="158782"/>
          </a:xfrm>
          <a:custGeom>
            <a:rect b="b" l="l" r="r" t="t"/>
            <a:pathLst>
              <a:path extrusionOk="0" h="1278" w="2479">
                <a:moveTo>
                  <a:pt x="827" y="0"/>
                </a:moveTo>
                <a:cubicBezTo>
                  <a:pt x="551" y="31"/>
                  <a:pt x="337" y="31"/>
                  <a:pt x="92" y="62"/>
                </a:cubicBezTo>
                <a:cubicBezTo>
                  <a:pt x="154" y="368"/>
                  <a:pt x="92" y="551"/>
                  <a:pt x="62" y="673"/>
                </a:cubicBezTo>
                <a:cubicBezTo>
                  <a:pt x="31" y="704"/>
                  <a:pt x="31" y="796"/>
                  <a:pt x="1" y="918"/>
                </a:cubicBezTo>
                <a:lnTo>
                  <a:pt x="1" y="949"/>
                </a:lnTo>
                <a:lnTo>
                  <a:pt x="1" y="1102"/>
                </a:lnTo>
                <a:lnTo>
                  <a:pt x="1" y="1224"/>
                </a:lnTo>
                <a:cubicBezTo>
                  <a:pt x="154" y="1224"/>
                  <a:pt x="459" y="1255"/>
                  <a:pt x="796" y="1255"/>
                </a:cubicBezTo>
                <a:cubicBezTo>
                  <a:pt x="1056" y="1270"/>
                  <a:pt x="1331" y="1278"/>
                  <a:pt x="1576" y="1278"/>
                </a:cubicBezTo>
                <a:cubicBezTo>
                  <a:pt x="1821" y="1278"/>
                  <a:pt x="2035" y="1270"/>
                  <a:pt x="2173" y="1255"/>
                </a:cubicBezTo>
                <a:cubicBezTo>
                  <a:pt x="2203" y="1255"/>
                  <a:pt x="2295" y="1255"/>
                  <a:pt x="2356" y="1194"/>
                </a:cubicBezTo>
                <a:cubicBezTo>
                  <a:pt x="2448" y="1102"/>
                  <a:pt x="2479" y="949"/>
                  <a:pt x="2387" y="918"/>
                </a:cubicBezTo>
                <a:cubicBezTo>
                  <a:pt x="2295" y="673"/>
                  <a:pt x="1714" y="673"/>
                  <a:pt x="1592" y="612"/>
                </a:cubicBezTo>
                <a:cubicBezTo>
                  <a:pt x="1592" y="612"/>
                  <a:pt x="1592" y="582"/>
                  <a:pt x="1530" y="520"/>
                </a:cubicBezTo>
                <a:lnTo>
                  <a:pt x="1469" y="490"/>
                </a:lnTo>
                <a:cubicBezTo>
                  <a:pt x="1469" y="459"/>
                  <a:pt x="1439" y="459"/>
                  <a:pt x="1408" y="398"/>
                </a:cubicBezTo>
                <a:cubicBezTo>
                  <a:pt x="1377" y="398"/>
                  <a:pt x="1377" y="368"/>
                  <a:pt x="1316" y="368"/>
                </a:cubicBezTo>
                <a:cubicBezTo>
                  <a:pt x="1316" y="337"/>
                  <a:pt x="1286" y="337"/>
                  <a:pt x="1255" y="306"/>
                </a:cubicBezTo>
                <a:lnTo>
                  <a:pt x="1224" y="245"/>
                </a:lnTo>
                <a:cubicBezTo>
                  <a:pt x="1224" y="215"/>
                  <a:pt x="1163" y="215"/>
                  <a:pt x="1133" y="184"/>
                </a:cubicBezTo>
                <a:cubicBezTo>
                  <a:pt x="1010" y="92"/>
                  <a:pt x="949" y="62"/>
                  <a:pt x="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1359413" y="3724236"/>
            <a:ext cx="403167" cy="942876"/>
          </a:xfrm>
          <a:custGeom>
            <a:rect b="b" l="l" r="r" t="t"/>
            <a:pathLst>
              <a:path extrusionOk="0" h="7589" w="3245">
                <a:moveTo>
                  <a:pt x="1990" y="1"/>
                </a:moveTo>
                <a:cubicBezTo>
                  <a:pt x="1317" y="31"/>
                  <a:pt x="705" y="62"/>
                  <a:pt x="93" y="93"/>
                </a:cubicBezTo>
                <a:cubicBezTo>
                  <a:pt x="1" y="1439"/>
                  <a:pt x="215" y="2479"/>
                  <a:pt x="460" y="3122"/>
                </a:cubicBezTo>
                <a:cubicBezTo>
                  <a:pt x="643" y="3703"/>
                  <a:pt x="796" y="4009"/>
                  <a:pt x="1378" y="5202"/>
                </a:cubicBezTo>
                <a:cubicBezTo>
                  <a:pt x="1592" y="5600"/>
                  <a:pt x="1775" y="6120"/>
                  <a:pt x="2051" y="6640"/>
                </a:cubicBezTo>
                <a:lnTo>
                  <a:pt x="2296" y="7099"/>
                </a:lnTo>
                <a:cubicBezTo>
                  <a:pt x="2357" y="7252"/>
                  <a:pt x="2449" y="7436"/>
                  <a:pt x="2510" y="7589"/>
                </a:cubicBezTo>
                <a:cubicBezTo>
                  <a:pt x="2755" y="7558"/>
                  <a:pt x="2999" y="7558"/>
                  <a:pt x="3244" y="7527"/>
                </a:cubicBezTo>
                <a:cubicBezTo>
                  <a:pt x="3244" y="7344"/>
                  <a:pt x="3213" y="7130"/>
                  <a:pt x="3091" y="6915"/>
                </a:cubicBezTo>
                <a:cubicBezTo>
                  <a:pt x="2755" y="4651"/>
                  <a:pt x="2357" y="2387"/>
                  <a:pt x="2020" y="154"/>
                </a:cubicBezTo>
                <a:cubicBezTo>
                  <a:pt x="2020" y="93"/>
                  <a:pt x="1990" y="31"/>
                  <a:pt x="1990"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7"/>
          <p:cNvSpPr/>
          <p:nvPr/>
        </p:nvSpPr>
        <p:spPr>
          <a:xfrm>
            <a:off x="1823213" y="4738931"/>
            <a:ext cx="152197" cy="80261"/>
          </a:xfrm>
          <a:custGeom>
            <a:rect b="b" l="l" r="r" t="t"/>
            <a:pathLst>
              <a:path extrusionOk="0" h="646" w="1225">
                <a:moveTo>
                  <a:pt x="758" y="0"/>
                </a:moveTo>
                <a:cubicBezTo>
                  <a:pt x="732" y="0"/>
                  <a:pt x="713" y="3"/>
                  <a:pt x="704" y="3"/>
                </a:cubicBezTo>
                <a:cubicBezTo>
                  <a:pt x="459" y="186"/>
                  <a:pt x="245" y="339"/>
                  <a:pt x="1" y="554"/>
                </a:cubicBezTo>
                <a:lnTo>
                  <a:pt x="1163" y="645"/>
                </a:lnTo>
                <a:cubicBezTo>
                  <a:pt x="1194" y="584"/>
                  <a:pt x="1224" y="492"/>
                  <a:pt x="1194" y="401"/>
                </a:cubicBezTo>
                <a:cubicBezTo>
                  <a:pt x="1194" y="339"/>
                  <a:pt x="1163" y="248"/>
                  <a:pt x="1041" y="125"/>
                </a:cubicBezTo>
                <a:cubicBezTo>
                  <a:pt x="932" y="16"/>
                  <a:pt x="822" y="0"/>
                  <a:pt x="758"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7"/>
          <p:cNvSpPr/>
          <p:nvPr/>
        </p:nvSpPr>
        <p:spPr>
          <a:xfrm>
            <a:off x="1655982" y="4811489"/>
            <a:ext cx="319427" cy="22861"/>
          </a:xfrm>
          <a:custGeom>
            <a:rect b="b" l="l" r="r" t="t"/>
            <a:pathLst>
              <a:path extrusionOk="0" h="184" w="2571">
                <a:moveTo>
                  <a:pt x="0" y="0"/>
                </a:moveTo>
                <a:lnTo>
                  <a:pt x="0" y="184"/>
                </a:lnTo>
                <a:lnTo>
                  <a:pt x="2570" y="184"/>
                </a:lnTo>
                <a:lnTo>
                  <a:pt x="25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1754755" y="4674573"/>
            <a:ext cx="57152" cy="41994"/>
          </a:xfrm>
          <a:custGeom>
            <a:rect b="b" l="l" r="r" t="t"/>
            <a:pathLst>
              <a:path extrusionOk="0" h="338" w="460">
                <a:moveTo>
                  <a:pt x="399" y="1"/>
                </a:moveTo>
                <a:lnTo>
                  <a:pt x="1" y="276"/>
                </a:lnTo>
                <a:lnTo>
                  <a:pt x="62" y="337"/>
                </a:lnTo>
                <a:lnTo>
                  <a:pt x="460" y="62"/>
                </a:lnTo>
                <a:lnTo>
                  <a:pt x="3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1766185" y="4686004"/>
            <a:ext cx="57152" cy="41994"/>
          </a:xfrm>
          <a:custGeom>
            <a:rect b="b" l="l" r="r" t="t"/>
            <a:pathLst>
              <a:path extrusionOk="0" h="338" w="460">
                <a:moveTo>
                  <a:pt x="398" y="1"/>
                </a:moveTo>
                <a:lnTo>
                  <a:pt x="1" y="276"/>
                </a:lnTo>
                <a:lnTo>
                  <a:pt x="62" y="337"/>
                </a:lnTo>
                <a:lnTo>
                  <a:pt x="460" y="62"/>
                </a:lnTo>
                <a:lnTo>
                  <a:pt x="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1743449" y="4625124"/>
            <a:ext cx="41870" cy="53424"/>
          </a:xfrm>
          <a:custGeom>
            <a:rect b="b" l="l" r="r" t="t"/>
            <a:pathLst>
              <a:path extrusionOk="0" h="430" w="337">
                <a:moveTo>
                  <a:pt x="275" y="1"/>
                </a:moveTo>
                <a:cubicBezTo>
                  <a:pt x="122" y="1"/>
                  <a:pt x="0" y="123"/>
                  <a:pt x="0" y="276"/>
                </a:cubicBezTo>
                <a:lnTo>
                  <a:pt x="0" y="429"/>
                </a:lnTo>
                <a:lnTo>
                  <a:pt x="337" y="429"/>
                </a:lnTo>
                <a:lnTo>
                  <a:pt x="3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7"/>
          <p:cNvSpPr/>
          <p:nvPr/>
        </p:nvSpPr>
        <p:spPr>
          <a:xfrm>
            <a:off x="1617963" y="4549212"/>
            <a:ext cx="133188" cy="57027"/>
          </a:xfrm>
          <a:custGeom>
            <a:rect b="b" l="l" r="r" t="t"/>
            <a:pathLst>
              <a:path extrusionOk="0" h="459" w="1072">
                <a:moveTo>
                  <a:pt x="0" y="0"/>
                </a:moveTo>
                <a:lnTo>
                  <a:pt x="245" y="459"/>
                </a:lnTo>
                <a:cubicBezTo>
                  <a:pt x="521" y="398"/>
                  <a:pt x="826" y="337"/>
                  <a:pt x="1071" y="306"/>
                </a:cubicBezTo>
                <a:cubicBezTo>
                  <a:pt x="735" y="184"/>
                  <a:pt x="398" y="9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a:off x="1378422" y="2435583"/>
            <a:ext cx="380306" cy="517097"/>
          </a:xfrm>
          <a:custGeom>
            <a:rect b="b" l="l" r="r" t="t"/>
            <a:pathLst>
              <a:path extrusionOk="0" h="4162" w="3061">
                <a:moveTo>
                  <a:pt x="1316" y="1"/>
                </a:moveTo>
                <a:cubicBezTo>
                  <a:pt x="1316" y="1"/>
                  <a:pt x="1286" y="31"/>
                  <a:pt x="1255" y="31"/>
                </a:cubicBezTo>
                <a:cubicBezTo>
                  <a:pt x="980" y="31"/>
                  <a:pt x="521" y="154"/>
                  <a:pt x="1" y="674"/>
                </a:cubicBezTo>
                <a:cubicBezTo>
                  <a:pt x="460" y="1316"/>
                  <a:pt x="858" y="1990"/>
                  <a:pt x="1316" y="2632"/>
                </a:cubicBezTo>
                <a:lnTo>
                  <a:pt x="2387" y="4162"/>
                </a:lnTo>
                <a:cubicBezTo>
                  <a:pt x="2632" y="3856"/>
                  <a:pt x="2816" y="3550"/>
                  <a:pt x="3060" y="3244"/>
                </a:cubicBezTo>
                <a:cubicBezTo>
                  <a:pt x="2846" y="2938"/>
                  <a:pt x="2693" y="2632"/>
                  <a:pt x="2540" y="2326"/>
                </a:cubicBezTo>
                <a:cubicBezTo>
                  <a:pt x="2479" y="2143"/>
                  <a:pt x="2357" y="1990"/>
                  <a:pt x="2296" y="1806"/>
                </a:cubicBezTo>
                <a:cubicBezTo>
                  <a:pt x="1928" y="1194"/>
                  <a:pt x="1622" y="613"/>
                  <a:pt x="131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a:off x="1367116" y="2394459"/>
            <a:ext cx="395464" cy="581082"/>
          </a:xfrm>
          <a:custGeom>
            <a:rect b="b" l="l" r="r" t="t"/>
            <a:pathLst>
              <a:path extrusionOk="0" h="4677" w="3183">
                <a:moveTo>
                  <a:pt x="346" y="1"/>
                </a:moveTo>
                <a:cubicBezTo>
                  <a:pt x="240" y="1"/>
                  <a:pt x="126" y="8"/>
                  <a:pt x="0" y="26"/>
                </a:cubicBezTo>
                <a:cubicBezTo>
                  <a:pt x="245" y="638"/>
                  <a:pt x="490" y="1219"/>
                  <a:pt x="734" y="1770"/>
                </a:cubicBezTo>
                <a:cubicBezTo>
                  <a:pt x="796" y="2229"/>
                  <a:pt x="918" y="2749"/>
                  <a:pt x="1010" y="3238"/>
                </a:cubicBezTo>
                <a:cubicBezTo>
                  <a:pt x="1255" y="3728"/>
                  <a:pt x="1560" y="4187"/>
                  <a:pt x="1866" y="4676"/>
                </a:cubicBezTo>
                <a:cubicBezTo>
                  <a:pt x="2325" y="4432"/>
                  <a:pt x="2754" y="4156"/>
                  <a:pt x="3182" y="3881"/>
                </a:cubicBezTo>
                <a:cubicBezTo>
                  <a:pt x="3029" y="2015"/>
                  <a:pt x="2234" y="515"/>
                  <a:pt x="979" y="87"/>
                </a:cubicBezTo>
                <a:cubicBezTo>
                  <a:pt x="806" y="44"/>
                  <a:pt x="602" y="1"/>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7"/>
          <p:cNvSpPr/>
          <p:nvPr/>
        </p:nvSpPr>
        <p:spPr>
          <a:xfrm>
            <a:off x="994510" y="2933551"/>
            <a:ext cx="494361" cy="593134"/>
          </a:xfrm>
          <a:custGeom>
            <a:rect b="b" l="l" r="r" t="t"/>
            <a:pathLst>
              <a:path extrusionOk="0" h="4774" w="3979">
                <a:moveTo>
                  <a:pt x="1" y="1"/>
                </a:moveTo>
                <a:lnTo>
                  <a:pt x="1" y="4774"/>
                </a:lnTo>
                <a:lnTo>
                  <a:pt x="3978" y="4774"/>
                </a:lnTo>
                <a:lnTo>
                  <a:pt x="3978" y="1"/>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7"/>
          <p:cNvSpPr/>
          <p:nvPr/>
        </p:nvSpPr>
        <p:spPr>
          <a:xfrm>
            <a:off x="967922" y="3032448"/>
            <a:ext cx="262400" cy="737503"/>
          </a:xfrm>
          <a:custGeom>
            <a:rect b="b" l="l" r="r" t="t"/>
            <a:pathLst>
              <a:path extrusionOk="0" h="5936" w="2112">
                <a:moveTo>
                  <a:pt x="245" y="0"/>
                </a:moveTo>
                <a:cubicBezTo>
                  <a:pt x="154" y="1989"/>
                  <a:pt x="92" y="3947"/>
                  <a:pt x="1" y="5936"/>
                </a:cubicBezTo>
                <a:cubicBezTo>
                  <a:pt x="643" y="5875"/>
                  <a:pt x="1255" y="5783"/>
                  <a:pt x="1867" y="5722"/>
                </a:cubicBezTo>
                <a:cubicBezTo>
                  <a:pt x="1989" y="4223"/>
                  <a:pt x="2081" y="2693"/>
                  <a:pt x="2112" y="1194"/>
                </a:cubicBezTo>
                <a:cubicBezTo>
                  <a:pt x="1500" y="826"/>
                  <a:pt x="827" y="398"/>
                  <a:pt x="24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7"/>
          <p:cNvSpPr/>
          <p:nvPr/>
        </p:nvSpPr>
        <p:spPr>
          <a:xfrm>
            <a:off x="1268218" y="3005860"/>
            <a:ext cx="346015" cy="729925"/>
          </a:xfrm>
          <a:custGeom>
            <a:rect b="b" l="l" r="r" t="t"/>
            <a:pathLst>
              <a:path extrusionOk="0" h="5875" w="2785">
                <a:moveTo>
                  <a:pt x="1683" y="0"/>
                </a:moveTo>
                <a:cubicBezTo>
                  <a:pt x="1102" y="490"/>
                  <a:pt x="521" y="949"/>
                  <a:pt x="1" y="1438"/>
                </a:cubicBezTo>
                <a:cubicBezTo>
                  <a:pt x="276" y="2937"/>
                  <a:pt x="613" y="4437"/>
                  <a:pt x="918" y="5875"/>
                </a:cubicBezTo>
                <a:cubicBezTo>
                  <a:pt x="1530" y="5875"/>
                  <a:pt x="2173" y="5844"/>
                  <a:pt x="2785" y="5844"/>
                </a:cubicBezTo>
                <a:cubicBezTo>
                  <a:pt x="2418" y="3886"/>
                  <a:pt x="2051" y="1928"/>
                  <a:pt x="1683"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7"/>
          <p:cNvSpPr/>
          <p:nvPr/>
        </p:nvSpPr>
        <p:spPr>
          <a:xfrm>
            <a:off x="998361" y="2389489"/>
            <a:ext cx="486658" cy="768688"/>
          </a:xfrm>
          <a:custGeom>
            <a:rect b="b" l="l" r="r" t="t"/>
            <a:pathLst>
              <a:path extrusionOk="0" h="6187" w="3917">
                <a:moveTo>
                  <a:pt x="1941" y="0"/>
                </a:moveTo>
                <a:cubicBezTo>
                  <a:pt x="1886" y="0"/>
                  <a:pt x="1831" y="2"/>
                  <a:pt x="1775" y="5"/>
                </a:cubicBezTo>
                <a:cubicBezTo>
                  <a:pt x="979" y="66"/>
                  <a:pt x="398" y="402"/>
                  <a:pt x="153" y="586"/>
                </a:cubicBezTo>
                <a:cubicBezTo>
                  <a:pt x="214" y="1779"/>
                  <a:pt x="245" y="2972"/>
                  <a:pt x="337" y="4166"/>
                </a:cubicBezTo>
                <a:lnTo>
                  <a:pt x="0" y="5298"/>
                </a:lnTo>
                <a:cubicBezTo>
                  <a:pt x="153" y="5451"/>
                  <a:pt x="826" y="6093"/>
                  <a:pt x="1928" y="6185"/>
                </a:cubicBezTo>
                <a:cubicBezTo>
                  <a:pt x="1960" y="6186"/>
                  <a:pt x="1992" y="6187"/>
                  <a:pt x="2024" y="6187"/>
                </a:cubicBezTo>
                <a:cubicBezTo>
                  <a:pt x="2984" y="6187"/>
                  <a:pt x="3678" y="5752"/>
                  <a:pt x="3855" y="5604"/>
                </a:cubicBezTo>
                <a:cubicBezTo>
                  <a:pt x="3764" y="5084"/>
                  <a:pt x="3672" y="4563"/>
                  <a:pt x="3549" y="4074"/>
                </a:cubicBezTo>
                <a:cubicBezTo>
                  <a:pt x="3672" y="2972"/>
                  <a:pt x="3825" y="1810"/>
                  <a:pt x="3917" y="708"/>
                </a:cubicBezTo>
                <a:cubicBezTo>
                  <a:pt x="3713" y="534"/>
                  <a:pt x="2984" y="0"/>
                  <a:pt x="1941"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7"/>
          <p:cNvSpPr/>
          <p:nvPr/>
        </p:nvSpPr>
        <p:spPr>
          <a:xfrm>
            <a:off x="1184602" y="2247727"/>
            <a:ext cx="129336" cy="165243"/>
          </a:xfrm>
          <a:custGeom>
            <a:rect b="b" l="l" r="r" t="t"/>
            <a:pathLst>
              <a:path extrusionOk="0" h="1330" w="1041">
                <a:moveTo>
                  <a:pt x="516" y="1"/>
                </a:moveTo>
                <a:cubicBezTo>
                  <a:pt x="462" y="1"/>
                  <a:pt x="412" y="5"/>
                  <a:pt x="368" y="14"/>
                </a:cubicBezTo>
                <a:cubicBezTo>
                  <a:pt x="245" y="442"/>
                  <a:pt x="123" y="901"/>
                  <a:pt x="0" y="1329"/>
                </a:cubicBezTo>
                <a:lnTo>
                  <a:pt x="1041" y="1329"/>
                </a:lnTo>
                <a:cubicBezTo>
                  <a:pt x="1041" y="1085"/>
                  <a:pt x="1010" y="901"/>
                  <a:pt x="1010" y="717"/>
                </a:cubicBezTo>
                <a:cubicBezTo>
                  <a:pt x="980" y="595"/>
                  <a:pt x="980" y="473"/>
                  <a:pt x="980" y="350"/>
                </a:cubicBezTo>
                <a:cubicBezTo>
                  <a:pt x="949" y="258"/>
                  <a:pt x="949" y="167"/>
                  <a:pt x="949" y="44"/>
                </a:cubicBezTo>
                <a:cubicBezTo>
                  <a:pt x="798" y="23"/>
                  <a:pt x="646" y="1"/>
                  <a:pt x="51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7"/>
          <p:cNvSpPr/>
          <p:nvPr/>
        </p:nvSpPr>
        <p:spPr>
          <a:xfrm>
            <a:off x="1237778" y="2260773"/>
            <a:ext cx="68582" cy="70445"/>
          </a:xfrm>
          <a:custGeom>
            <a:rect b="b" l="l" r="r" t="t"/>
            <a:pathLst>
              <a:path extrusionOk="0" h="567" w="552">
                <a:moveTo>
                  <a:pt x="399" y="0"/>
                </a:moveTo>
                <a:cubicBezTo>
                  <a:pt x="276" y="31"/>
                  <a:pt x="154" y="31"/>
                  <a:pt x="31" y="31"/>
                </a:cubicBezTo>
                <a:cubicBezTo>
                  <a:pt x="1" y="184"/>
                  <a:pt x="31" y="368"/>
                  <a:pt x="184" y="490"/>
                </a:cubicBezTo>
                <a:cubicBezTo>
                  <a:pt x="276" y="551"/>
                  <a:pt x="360" y="566"/>
                  <a:pt x="425" y="566"/>
                </a:cubicBezTo>
                <a:cubicBezTo>
                  <a:pt x="490" y="566"/>
                  <a:pt x="536" y="551"/>
                  <a:pt x="552" y="551"/>
                </a:cubicBezTo>
                <a:cubicBezTo>
                  <a:pt x="521" y="459"/>
                  <a:pt x="521" y="337"/>
                  <a:pt x="521" y="215"/>
                </a:cubicBezTo>
                <a:lnTo>
                  <a:pt x="399" y="0"/>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7"/>
          <p:cNvSpPr/>
          <p:nvPr/>
        </p:nvSpPr>
        <p:spPr>
          <a:xfrm>
            <a:off x="1218769" y="2112551"/>
            <a:ext cx="144618" cy="190464"/>
          </a:xfrm>
          <a:custGeom>
            <a:rect b="b" l="l" r="r" t="t"/>
            <a:pathLst>
              <a:path extrusionOk="0" h="1533" w="1164">
                <a:moveTo>
                  <a:pt x="552" y="0"/>
                </a:moveTo>
                <a:cubicBezTo>
                  <a:pt x="276" y="31"/>
                  <a:pt x="93" y="153"/>
                  <a:pt x="1" y="184"/>
                </a:cubicBezTo>
                <a:lnTo>
                  <a:pt x="62" y="979"/>
                </a:lnTo>
                <a:cubicBezTo>
                  <a:pt x="62" y="1270"/>
                  <a:pt x="337" y="1532"/>
                  <a:pt x="627" y="1532"/>
                </a:cubicBezTo>
                <a:cubicBezTo>
                  <a:pt x="643" y="1532"/>
                  <a:pt x="658" y="1532"/>
                  <a:pt x="674" y="1530"/>
                </a:cubicBezTo>
                <a:cubicBezTo>
                  <a:pt x="919" y="1530"/>
                  <a:pt x="1163" y="1285"/>
                  <a:pt x="1163" y="1071"/>
                </a:cubicBezTo>
                <a:lnTo>
                  <a:pt x="1133" y="153"/>
                </a:lnTo>
                <a:cubicBezTo>
                  <a:pt x="1041" y="123"/>
                  <a:pt x="858" y="0"/>
                  <a:pt x="55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7"/>
          <p:cNvSpPr/>
          <p:nvPr/>
        </p:nvSpPr>
        <p:spPr>
          <a:xfrm>
            <a:off x="888157" y="3100907"/>
            <a:ext cx="349743" cy="1505322"/>
          </a:xfrm>
          <a:custGeom>
            <a:rect b="b" l="l" r="r" t="t"/>
            <a:pathLst>
              <a:path extrusionOk="0" h="12116" w="2815">
                <a:moveTo>
                  <a:pt x="796" y="0"/>
                </a:moveTo>
                <a:cubicBezTo>
                  <a:pt x="520" y="3978"/>
                  <a:pt x="275" y="7924"/>
                  <a:pt x="0" y="11902"/>
                </a:cubicBezTo>
                <a:lnTo>
                  <a:pt x="2509" y="12116"/>
                </a:lnTo>
                <a:cubicBezTo>
                  <a:pt x="2601" y="8292"/>
                  <a:pt x="2723" y="4467"/>
                  <a:pt x="2815" y="612"/>
                </a:cubicBezTo>
                <a:cubicBezTo>
                  <a:pt x="2142" y="398"/>
                  <a:pt x="1499" y="184"/>
                  <a:pt x="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7"/>
          <p:cNvSpPr/>
          <p:nvPr/>
        </p:nvSpPr>
        <p:spPr>
          <a:xfrm>
            <a:off x="1245481" y="3100907"/>
            <a:ext cx="551264" cy="1486437"/>
          </a:xfrm>
          <a:custGeom>
            <a:rect b="b" l="l" r="r" t="t"/>
            <a:pathLst>
              <a:path extrusionOk="0" h="11964" w="4437">
                <a:moveTo>
                  <a:pt x="2142" y="0"/>
                </a:moveTo>
                <a:cubicBezTo>
                  <a:pt x="1407" y="153"/>
                  <a:pt x="704" y="306"/>
                  <a:pt x="0" y="459"/>
                </a:cubicBezTo>
                <a:cubicBezTo>
                  <a:pt x="490" y="4284"/>
                  <a:pt x="1010" y="8139"/>
                  <a:pt x="1530" y="11963"/>
                </a:cubicBezTo>
                <a:lnTo>
                  <a:pt x="4436" y="11963"/>
                </a:lnTo>
                <a:cubicBezTo>
                  <a:pt x="3977" y="9546"/>
                  <a:pt x="3549" y="7160"/>
                  <a:pt x="3090" y="4742"/>
                </a:cubicBezTo>
                <a:cubicBezTo>
                  <a:pt x="2754" y="3182"/>
                  <a:pt x="2448" y="1560"/>
                  <a:pt x="2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7"/>
          <p:cNvSpPr/>
          <p:nvPr/>
        </p:nvSpPr>
        <p:spPr>
          <a:xfrm>
            <a:off x="983079" y="2887953"/>
            <a:ext cx="520949" cy="327876"/>
          </a:xfrm>
          <a:custGeom>
            <a:rect b="b" l="l" r="r" t="t"/>
            <a:pathLst>
              <a:path extrusionOk="0" h="2639" w="4193">
                <a:moveTo>
                  <a:pt x="3703" y="1"/>
                </a:moveTo>
                <a:cubicBezTo>
                  <a:pt x="2632" y="31"/>
                  <a:pt x="1561" y="31"/>
                  <a:pt x="490" y="62"/>
                </a:cubicBezTo>
                <a:cubicBezTo>
                  <a:pt x="337" y="337"/>
                  <a:pt x="215" y="674"/>
                  <a:pt x="123" y="1102"/>
                </a:cubicBezTo>
                <a:cubicBezTo>
                  <a:pt x="1" y="1500"/>
                  <a:pt x="1" y="1898"/>
                  <a:pt x="1" y="2204"/>
                </a:cubicBezTo>
                <a:cubicBezTo>
                  <a:pt x="190" y="2298"/>
                  <a:pt x="1046" y="2638"/>
                  <a:pt x="1997" y="2638"/>
                </a:cubicBezTo>
                <a:cubicBezTo>
                  <a:pt x="2585" y="2638"/>
                  <a:pt x="3208" y="2509"/>
                  <a:pt x="3734" y="2112"/>
                </a:cubicBezTo>
                <a:cubicBezTo>
                  <a:pt x="3887" y="2020"/>
                  <a:pt x="4040" y="1867"/>
                  <a:pt x="4193" y="1684"/>
                </a:cubicBezTo>
                <a:cubicBezTo>
                  <a:pt x="4040" y="1133"/>
                  <a:pt x="3856" y="582"/>
                  <a:pt x="3703"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7"/>
          <p:cNvSpPr/>
          <p:nvPr/>
        </p:nvSpPr>
        <p:spPr>
          <a:xfrm>
            <a:off x="1005940" y="2389986"/>
            <a:ext cx="494237" cy="638979"/>
          </a:xfrm>
          <a:custGeom>
            <a:rect b="b" l="l" r="r" t="t"/>
            <a:pathLst>
              <a:path extrusionOk="0" h="5143" w="3978">
                <a:moveTo>
                  <a:pt x="1500" y="1"/>
                </a:moveTo>
                <a:cubicBezTo>
                  <a:pt x="1347" y="1"/>
                  <a:pt x="1163" y="92"/>
                  <a:pt x="1010" y="123"/>
                </a:cubicBezTo>
                <a:cubicBezTo>
                  <a:pt x="612" y="245"/>
                  <a:pt x="276" y="368"/>
                  <a:pt x="0" y="521"/>
                </a:cubicBezTo>
                <a:cubicBezTo>
                  <a:pt x="31" y="1898"/>
                  <a:pt x="31" y="3274"/>
                  <a:pt x="92" y="4651"/>
                </a:cubicBezTo>
                <a:cubicBezTo>
                  <a:pt x="327" y="4798"/>
                  <a:pt x="1014" y="5143"/>
                  <a:pt x="1908" y="5143"/>
                </a:cubicBezTo>
                <a:cubicBezTo>
                  <a:pt x="1945" y="5143"/>
                  <a:pt x="1982" y="5142"/>
                  <a:pt x="2020" y="5141"/>
                </a:cubicBezTo>
                <a:cubicBezTo>
                  <a:pt x="2785" y="5141"/>
                  <a:pt x="3366" y="4835"/>
                  <a:pt x="3672" y="4682"/>
                </a:cubicBezTo>
                <a:cubicBezTo>
                  <a:pt x="3764" y="3336"/>
                  <a:pt x="3856" y="2020"/>
                  <a:pt x="3978" y="704"/>
                </a:cubicBezTo>
                <a:cubicBezTo>
                  <a:pt x="3825" y="582"/>
                  <a:pt x="3641" y="429"/>
                  <a:pt x="3366" y="337"/>
                </a:cubicBezTo>
                <a:cubicBezTo>
                  <a:pt x="3029" y="184"/>
                  <a:pt x="2724" y="92"/>
                  <a:pt x="2479" y="62"/>
                </a:cubicBezTo>
                <a:cubicBezTo>
                  <a:pt x="2479" y="337"/>
                  <a:pt x="2265" y="521"/>
                  <a:pt x="2020" y="521"/>
                </a:cubicBezTo>
                <a:cubicBezTo>
                  <a:pt x="1775" y="521"/>
                  <a:pt x="1500" y="276"/>
                  <a:pt x="1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7"/>
          <p:cNvSpPr/>
          <p:nvPr/>
        </p:nvSpPr>
        <p:spPr>
          <a:xfrm>
            <a:off x="850139" y="2382407"/>
            <a:ext cx="338437" cy="1144273"/>
          </a:xfrm>
          <a:custGeom>
            <a:rect b="b" l="l" r="r" t="t"/>
            <a:pathLst>
              <a:path extrusionOk="0" h="9210" w="2724">
                <a:moveTo>
                  <a:pt x="2723" y="1"/>
                </a:moveTo>
                <a:cubicBezTo>
                  <a:pt x="2631" y="1"/>
                  <a:pt x="2478" y="31"/>
                  <a:pt x="2325" y="92"/>
                </a:cubicBezTo>
                <a:cubicBezTo>
                  <a:pt x="1683" y="245"/>
                  <a:pt x="1224" y="337"/>
                  <a:pt x="796" y="612"/>
                </a:cubicBezTo>
                <a:cubicBezTo>
                  <a:pt x="612" y="735"/>
                  <a:pt x="306" y="1010"/>
                  <a:pt x="31" y="1500"/>
                </a:cubicBezTo>
                <a:cubicBezTo>
                  <a:pt x="0" y="4100"/>
                  <a:pt x="0" y="6670"/>
                  <a:pt x="0" y="9210"/>
                </a:cubicBezTo>
                <a:lnTo>
                  <a:pt x="2356" y="9210"/>
                </a:lnTo>
                <a:cubicBezTo>
                  <a:pt x="2478" y="6150"/>
                  <a:pt x="2601" y="3060"/>
                  <a:pt x="27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7"/>
          <p:cNvSpPr/>
          <p:nvPr/>
        </p:nvSpPr>
        <p:spPr>
          <a:xfrm>
            <a:off x="1310088" y="2374828"/>
            <a:ext cx="300418" cy="1151852"/>
          </a:xfrm>
          <a:custGeom>
            <a:rect b="b" l="l" r="r" t="t"/>
            <a:pathLst>
              <a:path extrusionOk="0" h="9271" w="2418">
                <a:moveTo>
                  <a:pt x="0" y="0"/>
                </a:moveTo>
                <a:cubicBezTo>
                  <a:pt x="0" y="3121"/>
                  <a:pt x="0" y="6181"/>
                  <a:pt x="31" y="9271"/>
                </a:cubicBezTo>
                <a:lnTo>
                  <a:pt x="2417" y="9271"/>
                </a:lnTo>
                <a:cubicBezTo>
                  <a:pt x="2142" y="6456"/>
                  <a:pt x="1866" y="3580"/>
                  <a:pt x="1622" y="765"/>
                </a:cubicBezTo>
                <a:cubicBezTo>
                  <a:pt x="1346" y="551"/>
                  <a:pt x="949" y="367"/>
                  <a:pt x="551" y="184"/>
                </a:cubicBezTo>
                <a:cubicBezTo>
                  <a:pt x="337" y="92"/>
                  <a:pt x="153" y="62"/>
                  <a:pt x="0"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7"/>
          <p:cNvSpPr/>
          <p:nvPr/>
        </p:nvSpPr>
        <p:spPr>
          <a:xfrm>
            <a:off x="1256788" y="2830926"/>
            <a:ext cx="482931" cy="245006"/>
          </a:xfrm>
          <a:custGeom>
            <a:rect b="b" l="l" r="r" t="t"/>
            <a:pathLst>
              <a:path extrusionOk="0" h="1972" w="3887">
                <a:moveTo>
                  <a:pt x="246" y="1"/>
                </a:moveTo>
                <a:cubicBezTo>
                  <a:pt x="154" y="184"/>
                  <a:pt x="93" y="399"/>
                  <a:pt x="1" y="613"/>
                </a:cubicBezTo>
                <a:cubicBezTo>
                  <a:pt x="368" y="827"/>
                  <a:pt x="674" y="1010"/>
                  <a:pt x="980" y="1225"/>
                </a:cubicBezTo>
                <a:cubicBezTo>
                  <a:pt x="1133" y="1286"/>
                  <a:pt x="1225" y="1378"/>
                  <a:pt x="1378" y="1439"/>
                </a:cubicBezTo>
                <a:lnTo>
                  <a:pt x="1684" y="1592"/>
                </a:lnTo>
                <a:cubicBezTo>
                  <a:pt x="2283" y="1892"/>
                  <a:pt x="2723" y="1972"/>
                  <a:pt x="3022" y="1972"/>
                </a:cubicBezTo>
                <a:cubicBezTo>
                  <a:pt x="3363" y="1972"/>
                  <a:pt x="3519" y="1867"/>
                  <a:pt x="3519" y="1867"/>
                </a:cubicBezTo>
                <a:cubicBezTo>
                  <a:pt x="3519" y="1867"/>
                  <a:pt x="3886" y="1622"/>
                  <a:pt x="3886" y="1255"/>
                </a:cubicBezTo>
                <a:cubicBezTo>
                  <a:pt x="3886" y="949"/>
                  <a:pt x="3672" y="674"/>
                  <a:pt x="3366" y="521"/>
                </a:cubicBezTo>
                <a:cubicBezTo>
                  <a:pt x="2816" y="490"/>
                  <a:pt x="2204" y="399"/>
                  <a:pt x="1500" y="246"/>
                </a:cubicBezTo>
                <a:cubicBezTo>
                  <a:pt x="1041" y="215"/>
                  <a:pt x="613" y="93"/>
                  <a:pt x="24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7"/>
          <p:cNvSpPr/>
          <p:nvPr/>
        </p:nvSpPr>
        <p:spPr>
          <a:xfrm>
            <a:off x="1401283" y="2857514"/>
            <a:ext cx="403043" cy="247243"/>
          </a:xfrm>
          <a:custGeom>
            <a:rect b="b" l="l" r="r" t="t"/>
            <a:pathLst>
              <a:path extrusionOk="0" h="1990" w="3244">
                <a:moveTo>
                  <a:pt x="2907" y="1"/>
                </a:moveTo>
                <a:cubicBezTo>
                  <a:pt x="1989" y="1"/>
                  <a:pt x="1071" y="32"/>
                  <a:pt x="153" y="32"/>
                </a:cubicBezTo>
                <a:cubicBezTo>
                  <a:pt x="123" y="521"/>
                  <a:pt x="31" y="1072"/>
                  <a:pt x="0" y="1592"/>
                </a:cubicBezTo>
                <a:cubicBezTo>
                  <a:pt x="612" y="1745"/>
                  <a:pt x="1255" y="1867"/>
                  <a:pt x="1867" y="1990"/>
                </a:cubicBezTo>
                <a:cubicBezTo>
                  <a:pt x="1897" y="1990"/>
                  <a:pt x="2570" y="1990"/>
                  <a:pt x="2938" y="1439"/>
                </a:cubicBezTo>
                <a:cubicBezTo>
                  <a:pt x="3244" y="1041"/>
                  <a:pt x="3244" y="460"/>
                  <a:pt x="2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7"/>
          <p:cNvSpPr/>
          <p:nvPr/>
        </p:nvSpPr>
        <p:spPr>
          <a:xfrm>
            <a:off x="1211190" y="2085962"/>
            <a:ext cx="178785" cy="167355"/>
          </a:xfrm>
          <a:custGeom>
            <a:rect b="b" l="l" r="r" t="t"/>
            <a:pathLst>
              <a:path extrusionOk="0" h="1347" w="1439">
                <a:moveTo>
                  <a:pt x="1072" y="0"/>
                </a:moveTo>
                <a:cubicBezTo>
                  <a:pt x="938" y="0"/>
                  <a:pt x="827" y="164"/>
                  <a:pt x="740" y="164"/>
                </a:cubicBezTo>
                <a:cubicBezTo>
                  <a:pt x="728" y="164"/>
                  <a:pt x="716" y="161"/>
                  <a:pt x="704" y="153"/>
                </a:cubicBezTo>
                <a:cubicBezTo>
                  <a:pt x="674" y="153"/>
                  <a:pt x="704" y="92"/>
                  <a:pt x="674" y="92"/>
                </a:cubicBezTo>
                <a:cubicBezTo>
                  <a:pt x="671" y="89"/>
                  <a:pt x="668" y="88"/>
                  <a:pt x="665" y="88"/>
                </a:cubicBezTo>
                <a:cubicBezTo>
                  <a:pt x="624" y="88"/>
                  <a:pt x="509" y="218"/>
                  <a:pt x="469" y="218"/>
                </a:cubicBezTo>
                <a:cubicBezTo>
                  <a:pt x="465" y="218"/>
                  <a:pt x="462" y="217"/>
                  <a:pt x="460" y="214"/>
                </a:cubicBezTo>
                <a:cubicBezTo>
                  <a:pt x="429" y="153"/>
                  <a:pt x="460" y="92"/>
                  <a:pt x="429" y="61"/>
                </a:cubicBezTo>
                <a:cubicBezTo>
                  <a:pt x="415" y="52"/>
                  <a:pt x="399" y="48"/>
                  <a:pt x="382" y="48"/>
                </a:cubicBezTo>
                <a:cubicBezTo>
                  <a:pt x="284" y="48"/>
                  <a:pt x="140" y="185"/>
                  <a:pt x="62" y="367"/>
                </a:cubicBezTo>
                <a:cubicBezTo>
                  <a:pt x="31" y="428"/>
                  <a:pt x="1" y="520"/>
                  <a:pt x="1" y="673"/>
                </a:cubicBezTo>
                <a:cubicBezTo>
                  <a:pt x="1" y="1010"/>
                  <a:pt x="31" y="1346"/>
                  <a:pt x="62" y="1346"/>
                </a:cubicBezTo>
                <a:cubicBezTo>
                  <a:pt x="154" y="1346"/>
                  <a:pt x="123" y="857"/>
                  <a:pt x="337" y="734"/>
                </a:cubicBezTo>
                <a:cubicBezTo>
                  <a:pt x="375" y="715"/>
                  <a:pt x="407" y="708"/>
                  <a:pt x="441" y="708"/>
                </a:cubicBezTo>
                <a:cubicBezTo>
                  <a:pt x="515" y="708"/>
                  <a:pt x="597" y="744"/>
                  <a:pt x="766" y="765"/>
                </a:cubicBezTo>
                <a:cubicBezTo>
                  <a:pt x="834" y="776"/>
                  <a:pt x="901" y="781"/>
                  <a:pt x="964" y="781"/>
                </a:cubicBezTo>
                <a:cubicBezTo>
                  <a:pt x="1236" y="781"/>
                  <a:pt x="1439" y="687"/>
                  <a:pt x="1439" y="612"/>
                </a:cubicBezTo>
                <a:cubicBezTo>
                  <a:pt x="1439" y="551"/>
                  <a:pt x="1347" y="551"/>
                  <a:pt x="1347" y="490"/>
                </a:cubicBezTo>
                <a:cubicBezTo>
                  <a:pt x="1347" y="398"/>
                  <a:pt x="1408" y="398"/>
                  <a:pt x="1408" y="367"/>
                </a:cubicBezTo>
                <a:cubicBezTo>
                  <a:pt x="1439" y="245"/>
                  <a:pt x="1255" y="122"/>
                  <a:pt x="1224" y="92"/>
                </a:cubicBezTo>
                <a:cubicBezTo>
                  <a:pt x="1133" y="61"/>
                  <a:pt x="1102"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7"/>
          <p:cNvSpPr/>
          <p:nvPr/>
        </p:nvSpPr>
        <p:spPr>
          <a:xfrm>
            <a:off x="1253060" y="2199894"/>
            <a:ext cx="76161" cy="49573"/>
          </a:xfrm>
          <a:custGeom>
            <a:rect b="b" l="l" r="r" t="t"/>
            <a:pathLst>
              <a:path extrusionOk="0" h="399" w="613">
                <a:moveTo>
                  <a:pt x="306" y="123"/>
                </a:moveTo>
                <a:cubicBezTo>
                  <a:pt x="459" y="123"/>
                  <a:pt x="551" y="185"/>
                  <a:pt x="490" y="215"/>
                </a:cubicBezTo>
                <a:cubicBezTo>
                  <a:pt x="490" y="246"/>
                  <a:pt x="429" y="276"/>
                  <a:pt x="306" y="276"/>
                </a:cubicBezTo>
                <a:cubicBezTo>
                  <a:pt x="184" y="276"/>
                  <a:pt x="123" y="246"/>
                  <a:pt x="123" y="215"/>
                </a:cubicBezTo>
                <a:cubicBezTo>
                  <a:pt x="123" y="185"/>
                  <a:pt x="184" y="123"/>
                  <a:pt x="306" y="123"/>
                </a:cubicBezTo>
                <a:close/>
                <a:moveTo>
                  <a:pt x="306" y="1"/>
                </a:moveTo>
                <a:cubicBezTo>
                  <a:pt x="123" y="1"/>
                  <a:pt x="0" y="93"/>
                  <a:pt x="0" y="215"/>
                </a:cubicBezTo>
                <a:cubicBezTo>
                  <a:pt x="0" y="337"/>
                  <a:pt x="153" y="399"/>
                  <a:pt x="306" y="399"/>
                </a:cubicBezTo>
                <a:cubicBezTo>
                  <a:pt x="490" y="399"/>
                  <a:pt x="612" y="337"/>
                  <a:pt x="612" y="215"/>
                </a:cubicBezTo>
                <a:cubicBezTo>
                  <a:pt x="612" y="93"/>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7"/>
          <p:cNvSpPr/>
          <p:nvPr/>
        </p:nvSpPr>
        <p:spPr>
          <a:xfrm>
            <a:off x="1332825" y="2199894"/>
            <a:ext cx="76161" cy="49573"/>
          </a:xfrm>
          <a:custGeom>
            <a:rect b="b" l="l" r="r" t="t"/>
            <a:pathLst>
              <a:path extrusionOk="0" h="399" w="613">
                <a:moveTo>
                  <a:pt x="307" y="123"/>
                </a:moveTo>
                <a:cubicBezTo>
                  <a:pt x="398" y="123"/>
                  <a:pt x="521" y="185"/>
                  <a:pt x="521" y="215"/>
                </a:cubicBezTo>
                <a:cubicBezTo>
                  <a:pt x="521" y="246"/>
                  <a:pt x="429" y="276"/>
                  <a:pt x="307" y="276"/>
                </a:cubicBezTo>
                <a:cubicBezTo>
                  <a:pt x="215" y="276"/>
                  <a:pt x="123" y="246"/>
                  <a:pt x="123" y="215"/>
                </a:cubicBezTo>
                <a:cubicBezTo>
                  <a:pt x="123" y="185"/>
                  <a:pt x="215" y="123"/>
                  <a:pt x="307" y="123"/>
                </a:cubicBezTo>
                <a:close/>
                <a:moveTo>
                  <a:pt x="307" y="1"/>
                </a:moveTo>
                <a:cubicBezTo>
                  <a:pt x="123" y="1"/>
                  <a:pt x="1" y="93"/>
                  <a:pt x="1" y="215"/>
                </a:cubicBezTo>
                <a:cubicBezTo>
                  <a:pt x="1" y="337"/>
                  <a:pt x="154" y="399"/>
                  <a:pt x="307" y="399"/>
                </a:cubicBezTo>
                <a:cubicBezTo>
                  <a:pt x="460" y="399"/>
                  <a:pt x="613" y="337"/>
                  <a:pt x="613" y="215"/>
                </a:cubicBezTo>
                <a:cubicBezTo>
                  <a:pt x="613" y="93"/>
                  <a:pt x="460"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7"/>
          <p:cNvSpPr/>
          <p:nvPr/>
        </p:nvSpPr>
        <p:spPr>
          <a:xfrm>
            <a:off x="1158014" y="2770171"/>
            <a:ext cx="186364" cy="159776"/>
          </a:xfrm>
          <a:custGeom>
            <a:rect b="b" l="l" r="r" t="t"/>
            <a:pathLst>
              <a:path extrusionOk="0" h="1286" w="1500">
                <a:moveTo>
                  <a:pt x="0" y="0"/>
                </a:moveTo>
                <a:cubicBezTo>
                  <a:pt x="0" y="276"/>
                  <a:pt x="31" y="643"/>
                  <a:pt x="245" y="1010"/>
                </a:cubicBezTo>
                <a:cubicBezTo>
                  <a:pt x="276" y="1132"/>
                  <a:pt x="337" y="1194"/>
                  <a:pt x="398" y="1285"/>
                </a:cubicBezTo>
                <a:cubicBezTo>
                  <a:pt x="704" y="1255"/>
                  <a:pt x="1010" y="1255"/>
                  <a:pt x="1316" y="1194"/>
                </a:cubicBezTo>
                <a:cubicBezTo>
                  <a:pt x="1316" y="1194"/>
                  <a:pt x="1347" y="1194"/>
                  <a:pt x="1347" y="1163"/>
                </a:cubicBezTo>
                <a:cubicBezTo>
                  <a:pt x="1500" y="1132"/>
                  <a:pt x="1377" y="643"/>
                  <a:pt x="1377" y="551"/>
                </a:cubicBezTo>
                <a:cubicBezTo>
                  <a:pt x="1194" y="276"/>
                  <a:pt x="1010" y="184"/>
                  <a:pt x="888" y="123"/>
                </a:cubicBezTo>
                <a:cubicBezTo>
                  <a:pt x="704" y="61"/>
                  <a:pt x="551" y="61"/>
                  <a:pt x="24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7"/>
          <p:cNvSpPr/>
          <p:nvPr/>
        </p:nvSpPr>
        <p:spPr>
          <a:xfrm>
            <a:off x="1188454" y="2374828"/>
            <a:ext cx="64730" cy="98897"/>
          </a:xfrm>
          <a:custGeom>
            <a:rect b="b" l="l" r="r" t="t"/>
            <a:pathLst>
              <a:path extrusionOk="0" h="796" w="521">
                <a:moveTo>
                  <a:pt x="0" y="0"/>
                </a:moveTo>
                <a:lnTo>
                  <a:pt x="0" y="459"/>
                </a:lnTo>
                <a:cubicBezTo>
                  <a:pt x="184" y="551"/>
                  <a:pt x="337" y="673"/>
                  <a:pt x="520" y="796"/>
                </a:cubicBezTo>
                <a:lnTo>
                  <a:pt x="520" y="153"/>
                </a:lnTo>
                <a:cubicBezTo>
                  <a:pt x="337" y="92"/>
                  <a:pt x="184" y="31"/>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7"/>
          <p:cNvSpPr/>
          <p:nvPr/>
        </p:nvSpPr>
        <p:spPr>
          <a:xfrm>
            <a:off x="1260639" y="2378556"/>
            <a:ext cx="49573" cy="95170"/>
          </a:xfrm>
          <a:custGeom>
            <a:rect b="b" l="l" r="r" t="t"/>
            <a:pathLst>
              <a:path extrusionOk="0" h="766" w="399">
                <a:moveTo>
                  <a:pt x="398" y="1"/>
                </a:moveTo>
                <a:cubicBezTo>
                  <a:pt x="276" y="32"/>
                  <a:pt x="153" y="93"/>
                  <a:pt x="62" y="154"/>
                </a:cubicBezTo>
                <a:cubicBezTo>
                  <a:pt x="62" y="337"/>
                  <a:pt x="0" y="582"/>
                  <a:pt x="0" y="766"/>
                </a:cubicBezTo>
                <a:lnTo>
                  <a:pt x="368" y="766"/>
                </a:lnTo>
                <a:cubicBezTo>
                  <a:pt x="368" y="490"/>
                  <a:pt x="368" y="215"/>
                  <a:pt x="3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7"/>
          <p:cNvSpPr/>
          <p:nvPr/>
        </p:nvSpPr>
        <p:spPr>
          <a:xfrm>
            <a:off x="1249209" y="2542060"/>
            <a:ext cx="19133" cy="19133"/>
          </a:xfrm>
          <a:custGeom>
            <a:rect b="b" l="l" r="r" t="t"/>
            <a:pathLst>
              <a:path extrusionOk="0" h="154" w="154">
                <a:moveTo>
                  <a:pt x="62" y="1"/>
                </a:moveTo>
                <a:cubicBezTo>
                  <a:pt x="31" y="1"/>
                  <a:pt x="1" y="62"/>
                  <a:pt x="1" y="92"/>
                </a:cubicBezTo>
                <a:cubicBezTo>
                  <a:pt x="1" y="123"/>
                  <a:pt x="31" y="154"/>
                  <a:pt x="62" y="154"/>
                </a:cubicBezTo>
                <a:cubicBezTo>
                  <a:pt x="123" y="154"/>
                  <a:pt x="154" y="123"/>
                  <a:pt x="154" y="92"/>
                </a:cubicBezTo>
                <a:cubicBezTo>
                  <a:pt x="154" y="62"/>
                  <a:pt x="12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7"/>
          <p:cNvSpPr/>
          <p:nvPr/>
        </p:nvSpPr>
        <p:spPr>
          <a:xfrm>
            <a:off x="1249209" y="2697861"/>
            <a:ext cx="19133" cy="19133"/>
          </a:xfrm>
          <a:custGeom>
            <a:rect b="b" l="l" r="r" t="t"/>
            <a:pathLst>
              <a:path extrusionOk="0" h="154" w="154">
                <a:moveTo>
                  <a:pt x="62" y="1"/>
                </a:moveTo>
                <a:cubicBezTo>
                  <a:pt x="31" y="1"/>
                  <a:pt x="1" y="32"/>
                  <a:pt x="1" y="62"/>
                </a:cubicBezTo>
                <a:cubicBezTo>
                  <a:pt x="1" y="93"/>
                  <a:pt x="31" y="154"/>
                  <a:pt x="62" y="154"/>
                </a:cubicBezTo>
                <a:cubicBezTo>
                  <a:pt x="123" y="154"/>
                  <a:pt x="154" y="93"/>
                  <a:pt x="154" y="62"/>
                </a:cubicBezTo>
                <a:cubicBezTo>
                  <a:pt x="154" y="32"/>
                  <a:pt x="154"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7"/>
          <p:cNvSpPr/>
          <p:nvPr/>
        </p:nvSpPr>
        <p:spPr>
          <a:xfrm>
            <a:off x="1249209" y="2967842"/>
            <a:ext cx="19133" cy="19133"/>
          </a:xfrm>
          <a:custGeom>
            <a:rect b="b" l="l" r="r" t="t"/>
            <a:pathLst>
              <a:path extrusionOk="0" h="154" w="154">
                <a:moveTo>
                  <a:pt x="62" y="0"/>
                </a:moveTo>
                <a:cubicBezTo>
                  <a:pt x="31" y="0"/>
                  <a:pt x="1" y="31"/>
                  <a:pt x="1" y="61"/>
                </a:cubicBezTo>
                <a:cubicBezTo>
                  <a:pt x="1" y="123"/>
                  <a:pt x="31" y="153"/>
                  <a:pt x="62" y="153"/>
                </a:cubicBezTo>
                <a:cubicBezTo>
                  <a:pt x="123" y="153"/>
                  <a:pt x="154" y="123"/>
                  <a:pt x="154" y="61"/>
                </a:cubicBezTo>
                <a:cubicBezTo>
                  <a:pt x="154" y="31"/>
                  <a:pt x="123"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7"/>
          <p:cNvSpPr/>
          <p:nvPr/>
        </p:nvSpPr>
        <p:spPr>
          <a:xfrm>
            <a:off x="1427871" y="2846208"/>
            <a:ext cx="277682" cy="19133"/>
          </a:xfrm>
          <a:custGeom>
            <a:rect b="b" l="l" r="r" t="t"/>
            <a:pathLst>
              <a:path extrusionOk="0" h="154" w="2235">
                <a:moveTo>
                  <a:pt x="62" y="0"/>
                </a:moveTo>
                <a:cubicBezTo>
                  <a:pt x="62" y="0"/>
                  <a:pt x="1" y="0"/>
                  <a:pt x="1" y="61"/>
                </a:cubicBezTo>
                <a:cubicBezTo>
                  <a:pt x="1" y="61"/>
                  <a:pt x="1" y="92"/>
                  <a:pt x="62" y="92"/>
                </a:cubicBezTo>
                <a:lnTo>
                  <a:pt x="2204" y="153"/>
                </a:lnTo>
                <a:lnTo>
                  <a:pt x="2234" y="123"/>
                </a:lnTo>
                <a:cubicBezTo>
                  <a:pt x="2234" y="123"/>
                  <a:pt x="2234" y="92"/>
                  <a:pt x="2204" y="92"/>
                </a:cubicBezTo>
                <a:lnTo>
                  <a:pt x="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7"/>
          <p:cNvSpPr/>
          <p:nvPr/>
        </p:nvSpPr>
        <p:spPr>
          <a:xfrm>
            <a:off x="1397431" y="2991572"/>
            <a:ext cx="186488" cy="113185"/>
          </a:xfrm>
          <a:custGeom>
            <a:rect b="b" l="l" r="r" t="t"/>
            <a:pathLst>
              <a:path extrusionOk="0" h="911" w="1501">
                <a:moveTo>
                  <a:pt x="51" y="0"/>
                </a:moveTo>
                <a:cubicBezTo>
                  <a:pt x="39" y="0"/>
                  <a:pt x="31" y="8"/>
                  <a:pt x="31" y="23"/>
                </a:cubicBezTo>
                <a:cubicBezTo>
                  <a:pt x="1" y="54"/>
                  <a:pt x="1" y="115"/>
                  <a:pt x="31" y="115"/>
                </a:cubicBezTo>
                <a:lnTo>
                  <a:pt x="1439" y="911"/>
                </a:lnTo>
                <a:cubicBezTo>
                  <a:pt x="1439" y="911"/>
                  <a:pt x="1452" y="897"/>
                  <a:pt x="1462" y="897"/>
                </a:cubicBezTo>
                <a:cubicBezTo>
                  <a:pt x="1466" y="897"/>
                  <a:pt x="1469" y="901"/>
                  <a:pt x="1469" y="911"/>
                </a:cubicBezTo>
                <a:cubicBezTo>
                  <a:pt x="1500" y="880"/>
                  <a:pt x="1500" y="850"/>
                  <a:pt x="1469" y="850"/>
                </a:cubicBezTo>
                <a:lnTo>
                  <a:pt x="93" y="23"/>
                </a:lnTo>
                <a:cubicBezTo>
                  <a:pt x="77" y="8"/>
                  <a:pt x="62" y="0"/>
                  <a:pt x="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7"/>
          <p:cNvSpPr/>
          <p:nvPr/>
        </p:nvSpPr>
        <p:spPr>
          <a:xfrm>
            <a:off x="2108352" y="2116154"/>
            <a:ext cx="304146" cy="419318"/>
          </a:xfrm>
          <a:custGeom>
            <a:rect b="b" l="l" r="r" t="t"/>
            <a:pathLst>
              <a:path extrusionOk="0" h="3375" w="2448">
                <a:moveTo>
                  <a:pt x="2130" y="0"/>
                </a:moveTo>
                <a:cubicBezTo>
                  <a:pt x="2008" y="0"/>
                  <a:pt x="1825" y="449"/>
                  <a:pt x="1499" y="1011"/>
                </a:cubicBezTo>
                <a:cubicBezTo>
                  <a:pt x="1438" y="1042"/>
                  <a:pt x="1408" y="1103"/>
                  <a:pt x="1377" y="1134"/>
                </a:cubicBezTo>
                <a:cubicBezTo>
                  <a:pt x="1224" y="1317"/>
                  <a:pt x="1071" y="1256"/>
                  <a:pt x="949" y="1379"/>
                </a:cubicBezTo>
                <a:cubicBezTo>
                  <a:pt x="857" y="1532"/>
                  <a:pt x="1010" y="1715"/>
                  <a:pt x="888" y="1899"/>
                </a:cubicBezTo>
                <a:cubicBezTo>
                  <a:pt x="765" y="2113"/>
                  <a:pt x="490" y="2021"/>
                  <a:pt x="306" y="2205"/>
                </a:cubicBezTo>
                <a:cubicBezTo>
                  <a:pt x="31" y="2449"/>
                  <a:pt x="0" y="2970"/>
                  <a:pt x="245" y="3214"/>
                </a:cubicBezTo>
                <a:cubicBezTo>
                  <a:pt x="336" y="3329"/>
                  <a:pt x="479" y="3375"/>
                  <a:pt x="641" y="3375"/>
                </a:cubicBezTo>
                <a:cubicBezTo>
                  <a:pt x="913" y="3375"/>
                  <a:pt x="1239" y="3245"/>
                  <a:pt x="1469" y="3092"/>
                </a:cubicBezTo>
                <a:cubicBezTo>
                  <a:pt x="1958" y="2786"/>
                  <a:pt x="2111" y="2235"/>
                  <a:pt x="2234" y="1807"/>
                </a:cubicBezTo>
                <a:cubicBezTo>
                  <a:pt x="2448" y="920"/>
                  <a:pt x="2326" y="32"/>
                  <a:pt x="2142" y="2"/>
                </a:cubicBezTo>
                <a:cubicBezTo>
                  <a:pt x="2138" y="1"/>
                  <a:pt x="2134" y="0"/>
                  <a:pt x="2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2321181" y="3078046"/>
            <a:ext cx="353594" cy="665319"/>
          </a:xfrm>
          <a:custGeom>
            <a:rect b="b" l="l" r="r" t="t"/>
            <a:pathLst>
              <a:path extrusionOk="0" h="5355" w="2846">
                <a:moveTo>
                  <a:pt x="1775" y="1"/>
                </a:moveTo>
                <a:cubicBezTo>
                  <a:pt x="1194" y="31"/>
                  <a:pt x="582" y="31"/>
                  <a:pt x="1" y="62"/>
                </a:cubicBezTo>
                <a:cubicBezTo>
                  <a:pt x="307" y="1775"/>
                  <a:pt x="643" y="3550"/>
                  <a:pt x="980" y="5355"/>
                </a:cubicBezTo>
                <a:cubicBezTo>
                  <a:pt x="1592" y="5141"/>
                  <a:pt x="2234" y="4926"/>
                  <a:pt x="2846" y="4743"/>
                </a:cubicBezTo>
                <a:cubicBezTo>
                  <a:pt x="2509" y="3152"/>
                  <a:pt x="2142" y="1561"/>
                  <a:pt x="1775"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7"/>
          <p:cNvSpPr/>
          <p:nvPr/>
        </p:nvSpPr>
        <p:spPr>
          <a:xfrm>
            <a:off x="2089342" y="3002009"/>
            <a:ext cx="338437" cy="669170"/>
          </a:xfrm>
          <a:custGeom>
            <a:rect b="b" l="l" r="r" t="t"/>
            <a:pathLst>
              <a:path extrusionOk="0" h="5386" w="2724">
                <a:moveTo>
                  <a:pt x="1071" y="1"/>
                </a:moveTo>
                <a:cubicBezTo>
                  <a:pt x="704" y="1745"/>
                  <a:pt x="337" y="3519"/>
                  <a:pt x="0" y="5263"/>
                </a:cubicBezTo>
                <a:cubicBezTo>
                  <a:pt x="643" y="5294"/>
                  <a:pt x="1316" y="5355"/>
                  <a:pt x="1989" y="5385"/>
                </a:cubicBezTo>
                <a:cubicBezTo>
                  <a:pt x="2203" y="3764"/>
                  <a:pt x="2479" y="2173"/>
                  <a:pt x="2723" y="551"/>
                </a:cubicBezTo>
                <a:cubicBezTo>
                  <a:pt x="2173" y="368"/>
                  <a:pt x="1591" y="184"/>
                  <a:pt x="1071"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7"/>
          <p:cNvSpPr/>
          <p:nvPr/>
        </p:nvSpPr>
        <p:spPr>
          <a:xfrm>
            <a:off x="2203398" y="2861365"/>
            <a:ext cx="380182" cy="334585"/>
          </a:xfrm>
          <a:custGeom>
            <a:rect b="b" l="l" r="r" t="t"/>
            <a:pathLst>
              <a:path extrusionOk="0" h="2693" w="3060">
                <a:moveTo>
                  <a:pt x="490" y="1"/>
                </a:moveTo>
                <a:cubicBezTo>
                  <a:pt x="459" y="307"/>
                  <a:pt x="428" y="612"/>
                  <a:pt x="306" y="1010"/>
                </a:cubicBezTo>
                <a:cubicBezTo>
                  <a:pt x="245" y="1347"/>
                  <a:pt x="123" y="1622"/>
                  <a:pt x="0" y="1836"/>
                </a:cubicBezTo>
                <a:cubicBezTo>
                  <a:pt x="459" y="1898"/>
                  <a:pt x="1040" y="1959"/>
                  <a:pt x="1652" y="2142"/>
                </a:cubicBezTo>
                <a:cubicBezTo>
                  <a:pt x="2142" y="2295"/>
                  <a:pt x="2601" y="2509"/>
                  <a:pt x="2937" y="2693"/>
                </a:cubicBezTo>
                <a:cubicBezTo>
                  <a:pt x="2999" y="2387"/>
                  <a:pt x="3060" y="2050"/>
                  <a:pt x="2968" y="1592"/>
                </a:cubicBezTo>
                <a:cubicBezTo>
                  <a:pt x="2968" y="918"/>
                  <a:pt x="2784" y="398"/>
                  <a:pt x="2631" y="62"/>
                </a:cubicBezTo>
                <a:cubicBezTo>
                  <a:pt x="1958" y="1"/>
                  <a:pt x="1224" y="1"/>
                  <a:pt x="490"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2191967" y="2402535"/>
            <a:ext cx="524676" cy="489391"/>
          </a:xfrm>
          <a:custGeom>
            <a:rect b="b" l="l" r="r" t="t"/>
            <a:pathLst>
              <a:path extrusionOk="0" h="3939" w="4223">
                <a:moveTo>
                  <a:pt x="1632" y="0"/>
                </a:moveTo>
                <a:cubicBezTo>
                  <a:pt x="801" y="0"/>
                  <a:pt x="193" y="324"/>
                  <a:pt x="0" y="420"/>
                </a:cubicBezTo>
                <a:cubicBezTo>
                  <a:pt x="215" y="1521"/>
                  <a:pt x="367" y="2653"/>
                  <a:pt x="551" y="3816"/>
                </a:cubicBezTo>
                <a:cubicBezTo>
                  <a:pt x="1285" y="3847"/>
                  <a:pt x="1958" y="3877"/>
                  <a:pt x="2662" y="3938"/>
                </a:cubicBezTo>
                <a:cubicBezTo>
                  <a:pt x="3182" y="3020"/>
                  <a:pt x="3733" y="2133"/>
                  <a:pt x="4223" y="1215"/>
                </a:cubicBezTo>
                <a:cubicBezTo>
                  <a:pt x="4039" y="1032"/>
                  <a:pt x="3427" y="297"/>
                  <a:pt x="2356" y="83"/>
                </a:cubicBezTo>
                <a:cubicBezTo>
                  <a:pt x="2101" y="24"/>
                  <a:pt x="1858" y="0"/>
                  <a:pt x="163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2720375" y="4651837"/>
            <a:ext cx="315576" cy="178785"/>
          </a:xfrm>
          <a:custGeom>
            <a:rect b="b" l="l" r="r" t="t"/>
            <a:pathLst>
              <a:path extrusionOk="0" h="1439" w="2540">
                <a:moveTo>
                  <a:pt x="887" y="0"/>
                </a:moveTo>
                <a:cubicBezTo>
                  <a:pt x="612" y="61"/>
                  <a:pt x="398" y="61"/>
                  <a:pt x="123" y="92"/>
                </a:cubicBezTo>
                <a:cubicBezTo>
                  <a:pt x="214" y="429"/>
                  <a:pt x="153" y="673"/>
                  <a:pt x="92" y="765"/>
                </a:cubicBezTo>
                <a:cubicBezTo>
                  <a:pt x="92" y="826"/>
                  <a:pt x="61" y="887"/>
                  <a:pt x="0" y="1010"/>
                </a:cubicBezTo>
                <a:lnTo>
                  <a:pt x="0" y="1040"/>
                </a:lnTo>
                <a:cubicBezTo>
                  <a:pt x="61" y="1163"/>
                  <a:pt x="61" y="1255"/>
                  <a:pt x="61" y="1285"/>
                </a:cubicBezTo>
                <a:lnTo>
                  <a:pt x="61" y="1408"/>
                </a:lnTo>
                <a:cubicBezTo>
                  <a:pt x="214" y="1408"/>
                  <a:pt x="551" y="1408"/>
                  <a:pt x="887" y="1438"/>
                </a:cubicBezTo>
                <a:lnTo>
                  <a:pt x="1866" y="1438"/>
                </a:lnTo>
                <a:cubicBezTo>
                  <a:pt x="2081" y="1438"/>
                  <a:pt x="2234" y="1438"/>
                  <a:pt x="2325" y="1408"/>
                </a:cubicBezTo>
                <a:cubicBezTo>
                  <a:pt x="2448" y="1408"/>
                  <a:pt x="2540" y="1346"/>
                  <a:pt x="2540" y="1316"/>
                </a:cubicBezTo>
                <a:lnTo>
                  <a:pt x="2540" y="1285"/>
                </a:lnTo>
                <a:cubicBezTo>
                  <a:pt x="2478" y="1193"/>
                  <a:pt x="2325" y="1102"/>
                  <a:pt x="2295" y="1040"/>
                </a:cubicBezTo>
                <a:lnTo>
                  <a:pt x="1958" y="826"/>
                </a:lnTo>
                <a:cubicBezTo>
                  <a:pt x="1866" y="765"/>
                  <a:pt x="1805" y="704"/>
                  <a:pt x="1714" y="673"/>
                </a:cubicBezTo>
                <a:cubicBezTo>
                  <a:pt x="1683" y="643"/>
                  <a:pt x="1652" y="643"/>
                  <a:pt x="1652" y="581"/>
                </a:cubicBezTo>
                <a:cubicBezTo>
                  <a:pt x="1622" y="581"/>
                  <a:pt x="1622" y="551"/>
                  <a:pt x="1591" y="551"/>
                </a:cubicBezTo>
                <a:cubicBezTo>
                  <a:pt x="1530" y="520"/>
                  <a:pt x="1499" y="520"/>
                  <a:pt x="1499" y="490"/>
                </a:cubicBezTo>
                <a:cubicBezTo>
                  <a:pt x="1469" y="490"/>
                  <a:pt x="1469" y="429"/>
                  <a:pt x="1438" y="429"/>
                </a:cubicBezTo>
                <a:cubicBezTo>
                  <a:pt x="1377" y="398"/>
                  <a:pt x="1346" y="398"/>
                  <a:pt x="1346" y="367"/>
                </a:cubicBezTo>
                <a:cubicBezTo>
                  <a:pt x="1316" y="367"/>
                  <a:pt x="1316" y="306"/>
                  <a:pt x="1285" y="306"/>
                </a:cubicBezTo>
                <a:cubicBezTo>
                  <a:pt x="1224" y="276"/>
                  <a:pt x="1193" y="276"/>
                  <a:pt x="1193" y="245"/>
                </a:cubicBezTo>
                <a:cubicBezTo>
                  <a:pt x="1071" y="184"/>
                  <a:pt x="1010" y="92"/>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2435236" y="3667208"/>
            <a:ext cx="395464" cy="999904"/>
          </a:xfrm>
          <a:custGeom>
            <a:rect b="b" l="l" r="r" t="t"/>
            <a:pathLst>
              <a:path extrusionOk="0" h="8048" w="3183">
                <a:moveTo>
                  <a:pt x="1897" y="1"/>
                </a:moveTo>
                <a:cubicBezTo>
                  <a:pt x="1285" y="184"/>
                  <a:pt x="612" y="399"/>
                  <a:pt x="0" y="613"/>
                </a:cubicBezTo>
                <a:cubicBezTo>
                  <a:pt x="276" y="1745"/>
                  <a:pt x="551" y="2663"/>
                  <a:pt x="735" y="3275"/>
                </a:cubicBezTo>
                <a:cubicBezTo>
                  <a:pt x="1071" y="4345"/>
                  <a:pt x="1347" y="4896"/>
                  <a:pt x="1469" y="5508"/>
                </a:cubicBezTo>
                <a:cubicBezTo>
                  <a:pt x="1500" y="5600"/>
                  <a:pt x="1591" y="6028"/>
                  <a:pt x="1775" y="6579"/>
                </a:cubicBezTo>
                <a:cubicBezTo>
                  <a:pt x="1806" y="6671"/>
                  <a:pt x="1836" y="6763"/>
                  <a:pt x="1897" y="6824"/>
                </a:cubicBezTo>
                <a:cubicBezTo>
                  <a:pt x="2050" y="7221"/>
                  <a:pt x="2234" y="7589"/>
                  <a:pt x="2418" y="8048"/>
                </a:cubicBezTo>
                <a:cubicBezTo>
                  <a:pt x="2693" y="8017"/>
                  <a:pt x="2907" y="8017"/>
                  <a:pt x="3182" y="7986"/>
                </a:cubicBezTo>
                <a:cubicBezTo>
                  <a:pt x="2754" y="5386"/>
                  <a:pt x="2356" y="2754"/>
                  <a:pt x="1928" y="154"/>
                </a:cubicBezTo>
                <a:lnTo>
                  <a:pt x="1897" y="1"/>
                </a:ln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2351620" y="2249342"/>
            <a:ext cx="129336" cy="215064"/>
          </a:xfrm>
          <a:custGeom>
            <a:rect b="b" l="l" r="r" t="t"/>
            <a:pathLst>
              <a:path extrusionOk="0" h="1731" w="1041">
                <a:moveTo>
                  <a:pt x="735" y="1"/>
                </a:moveTo>
                <a:cubicBezTo>
                  <a:pt x="520" y="31"/>
                  <a:pt x="368" y="31"/>
                  <a:pt x="184" y="92"/>
                </a:cubicBezTo>
                <a:lnTo>
                  <a:pt x="184" y="245"/>
                </a:lnTo>
                <a:lnTo>
                  <a:pt x="184" y="307"/>
                </a:lnTo>
                <a:cubicBezTo>
                  <a:pt x="153" y="429"/>
                  <a:pt x="153" y="490"/>
                  <a:pt x="153" y="582"/>
                </a:cubicBezTo>
                <a:cubicBezTo>
                  <a:pt x="123" y="888"/>
                  <a:pt x="62" y="1194"/>
                  <a:pt x="0" y="1500"/>
                </a:cubicBezTo>
                <a:cubicBezTo>
                  <a:pt x="126" y="1625"/>
                  <a:pt x="272" y="1730"/>
                  <a:pt x="455" y="1730"/>
                </a:cubicBezTo>
                <a:cubicBezTo>
                  <a:pt x="495" y="1730"/>
                  <a:pt x="538" y="1725"/>
                  <a:pt x="582" y="1714"/>
                </a:cubicBezTo>
                <a:cubicBezTo>
                  <a:pt x="796" y="1683"/>
                  <a:pt x="949" y="1530"/>
                  <a:pt x="1041" y="1316"/>
                </a:cubicBezTo>
                <a:cubicBezTo>
                  <a:pt x="949" y="1072"/>
                  <a:pt x="888" y="857"/>
                  <a:pt x="826" y="643"/>
                </a:cubicBezTo>
                <a:cubicBezTo>
                  <a:pt x="796" y="429"/>
                  <a:pt x="765" y="184"/>
                  <a:pt x="735"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2366778" y="2181630"/>
            <a:ext cx="61003" cy="55661"/>
          </a:xfrm>
          <a:custGeom>
            <a:rect b="b" l="l" r="r" t="t"/>
            <a:pathLst>
              <a:path extrusionOk="0" h="448" w="491">
                <a:moveTo>
                  <a:pt x="180" y="1"/>
                </a:moveTo>
                <a:cubicBezTo>
                  <a:pt x="149" y="1"/>
                  <a:pt x="118" y="8"/>
                  <a:pt x="93" y="26"/>
                </a:cubicBezTo>
                <a:cubicBezTo>
                  <a:pt x="31" y="56"/>
                  <a:pt x="1" y="209"/>
                  <a:pt x="62" y="332"/>
                </a:cubicBezTo>
                <a:cubicBezTo>
                  <a:pt x="106" y="398"/>
                  <a:pt x="198" y="448"/>
                  <a:pt x="280" y="448"/>
                </a:cubicBezTo>
                <a:cubicBezTo>
                  <a:pt x="312" y="448"/>
                  <a:pt x="342" y="440"/>
                  <a:pt x="368" y="423"/>
                </a:cubicBezTo>
                <a:cubicBezTo>
                  <a:pt x="490" y="362"/>
                  <a:pt x="490" y="240"/>
                  <a:pt x="398" y="117"/>
                </a:cubicBezTo>
                <a:cubicBezTo>
                  <a:pt x="354" y="51"/>
                  <a:pt x="263" y="1"/>
                  <a:pt x="180"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p:nvPr/>
        </p:nvSpPr>
        <p:spPr>
          <a:xfrm>
            <a:off x="2359199" y="2201757"/>
            <a:ext cx="53300" cy="44106"/>
          </a:xfrm>
          <a:custGeom>
            <a:rect b="b" l="l" r="r" t="t"/>
            <a:pathLst>
              <a:path extrusionOk="0" h="355" w="429">
                <a:moveTo>
                  <a:pt x="208" y="0"/>
                </a:moveTo>
                <a:cubicBezTo>
                  <a:pt x="176" y="0"/>
                  <a:pt x="145" y="13"/>
                  <a:pt x="123" y="47"/>
                </a:cubicBezTo>
                <a:cubicBezTo>
                  <a:pt x="62" y="78"/>
                  <a:pt x="1" y="200"/>
                  <a:pt x="92" y="261"/>
                </a:cubicBezTo>
                <a:cubicBezTo>
                  <a:pt x="112" y="321"/>
                  <a:pt x="170" y="354"/>
                  <a:pt x="225" y="354"/>
                </a:cubicBezTo>
                <a:cubicBezTo>
                  <a:pt x="255" y="354"/>
                  <a:pt x="285" y="344"/>
                  <a:pt x="307" y="322"/>
                </a:cubicBezTo>
                <a:cubicBezTo>
                  <a:pt x="398" y="261"/>
                  <a:pt x="429" y="170"/>
                  <a:pt x="337" y="78"/>
                </a:cubicBezTo>
                <a:cubicBezTo>
                  <a:pt x="318" y="39"/>
                  <a:pt x="262" y="0"/>
                  <a:pt x="208"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2366778" y="2268352"/>
            <a:ext cx="57152" cy="41994"/>
          </a:xfrm>
          <a:custGeom>
            <a:rect b="b" l="l" r="r" t="t"/>
            <a:pathLst>
              <a:path extrusionOk="0" h="338" w="460">
                <a:moveTo>
                  <a:pt x="31" y="1"/>
                </a:moveTo>
                <a:lnTo>
                  <a:pt x="31" y="92"/>
                </a:lnTo>
                <a:cubicBezTo>
                  <a:pt x="1" y="184"/>
                  <a:pt x="1" y="276"/>
                  <a:pt x="1" y="337"/>
                </a:cubicBezTo>
                <a:cubicBezTo>
                  <a:pt x="31" y="337"/>
                  <a:pt x="154" y="337"/>
                  <a:pt x="215" y="307"/>
                </a:cubicBezTo>
                <a:cubicBezTo>
                  <a:pt x="368" y="245"/>
                  <a:pt x="398" y="154"/>
                  <a:pt x="460" y="123"/>
                </a:cubicBezTo>
                <a:cubicBezTo>
                  <a:pt x="276" y="123"/>
                  <a:pt x="184" y="92"/>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7"/>
          <p:cNvSpPr/>
          <p:nvPr/>
        </p:nvSpPr>
        <p:spPr>
          <a:xfrm>
            <a:off x="2313602" y="2092796"/>
            <a:ext cx="152197" cy="198912"/>
          </a:xfrm>
          <a:custGeom>
            <a:rect b="b" l="l" r="r" t="t"/>
            <a:pathLst>
              <a:path extrusionOk="0" h="1601" w="1225">
                <a:moveTo>
                  <a:pt x="551" y="0"/>
                </a:moveTo>
                <a:cubicBezTo>
                  <a:pt x="310" y="0"/>
                  <a:pt x="141" y="72"/>
                  <a:pt x="62" y="98"/>
                </a:cubicBezTo>
                <a:lnTo>
                  <a:pt x="0" y="1108"/>
                </a:lnTo>
                <a:cubicBezTo>
                  <a:pt x="0" y="1352"/>
                  <a:pt x="184" y="1567"/>
                  <a:pt x="490" y="1597"/>
                </a:cubicBezTo>
                <a:cubicBezTo>
                  <a:pt x="511" y="1599"/>
                  <a:pt x="533" y="1600"/>
                  <a:pt x="554" y="1600"/>
                </a:cubicBezTo>
                <a:cubicBezTo>
                  <a:pt x="864" y="1600"/>
                  <a:pt x="1134" y="1392"/>
                  <a:pt x="1163" y="1077"/>
                </a:cubicBezTo>
                <a:lnTo>
                  <a:pt x="1224" y="220"/>
                </a:lnTo>
                <a:cubicBezTo>
                  <a:pt x="1163" y="190"/>
                  <a:pt x="979" y="37"/>
                  <a:pt x="674" y="6"/>
                </a:cubicBezTo>
                <a:cubicBezTo>
                  <a:pt x="631" y="2"/>
                  <a:pt x="590" y="0"/>
                  <a:pt x="551"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2526431" y="2504041"/>
            <a:ext cx="349867" cy="525919"/>
          </a:xfrm>
          <a:custGeom>
            <a:rect b="b" l="l" r="r" t="t"/>
            <a:pathLst>
              <a:path extrusionOk="0" h="4233" w="2816">
                <a:moveTo>
                  <a:pt x="1286" y="1"/>
                </a:moveTo>
                <a:cubicBezTo>
                  <a:pt x="613" y="215"/>
                  <a:pt x="215" y="551"/>
                  <a:pt x="31" y="827"/>
                </a:cubicBezTo>
                <a:cubicBezTo>
                  <a:pt x="31" y="827"/>
                  <a:pt x="1" y="827"/>
                  <a:pt x="1" y="857"/>
                </a:cubicBezTo>
                <a:cubicBezTo>
                  <a:pt x="429" y="1714"/>
                  <a:pt x="857" y="2571"/>
                  <a:pt x="1255" y="3458"/>
                </a:cubicBezTo>
                <a:cubicBezTo>
                  <a:pt x="1378" y="3733"/>
                  <a:pt x="1500" y="3947"/>
                  <a:pt x="1622" y="4192"/>
                </a:cubicBezTo>
                <a:cubicBezTo>
                  <a:pt x="1643" y="4219"/>
                  <a:pt x="1708" y="4233"/>
                  <a:pt x="1799" y="4233"/>
                </a:cubicBezTo>
                <a:cubicBezTo>
                  <a:pt x="2118" y="4233"/>
                  <a:pt x="2744" y="4066"/>
                  <a:pt x="2816" y="3733"/>
                </a:cubicBezTo>
                <a:cubicBezTo>
                  <a:pt x="2571" y="2999"/>
                  <a:pt x="2295" y="2326"/>
                  <a:pt x="1959" y="1622"/>
                </a:cubicBezTo>
                <a:cubicBezTo>
                  <a:pt x="1714" y="1071"/>
                  <a:pt x="1531" y="551"/>
                  <a:pt x="1286"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2009454" y="2443286"/>
            <a:ext cx="349867" cy="522191"/>
          </a:xfrm>
          <a:custGeom>
            <a:rect b="b" l="l" r="r" t="t"/>
            <a:pathLst>
              <a:path extrusionOk="0" h="4203" w="2816">
                <a:moveTo>
                  <a:pt x="1531" y="0"/>
                </a:moveTo>
                <a:cubicBezTo>
                  <a:pt x="1286" y="551"/>
                  <a:pt x="1102" y="1071"/>
                  <a:pt x="888" y="1622"/>
                </a:cubicBezTo>
                <a:cubicBezTo>
                  <a:pt x="582" y="2356"/>
                  <a:pt x="307" y="3029"/>
                  <a:pt x="1" y="3733"/>
                </a:cubicBezTo>
                <a:cubicBezTo>
                  <a:pt x="96" y="4041"/>
                  <a:pt x="705" y="4202"/>
                  <a:pt x="1031" y="4202"/>
                </a:cubicBezTo>
                <a:cubicBezTo>
                  <a:pt x="1126" y="4202"/>
                  <a:pt x="1197" y="4189"/>
                  <a:pt x="1225" y="4161"/>
                </a:cubicBezTo>
                <a:cubicBezTo>
                  <a:pt x="1347" y="3947"/>
                  <a:pt x="1439" y="3733"/>
                  <a:pt x="1561" y="3457"/>
                </a:cubicBezTo>
                <a:cubicBezTo>
                  <a:pt x="1989" y="2570"/>
                  <a:pt x="2387" y="1683"/>
                  <a:pt x="2816" y="857"/>
                </a:cubicBezTo>
                <a:cubicBezTo>
                  <a:pt x="2816" y="796"/>
                  <a:pt x="2785" y="796"/>
                  <a:pt x="2785" y="796"/>
                </a:cubicBezTo>
                <a:cubicBezTo>
                  <a:pt x="2601" y="551"/>
                  <a:pt x="2204" y="184"/>
                  <a:pt x="1531"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2074060" y="3652050"/>
            <a:ext cx="262400" cy="1007482"/>
          </a:xfrm>
          <a:custGeom>
            <a:rect b="b" l="l" r="r" t="t"/>
            <a:pathLst>
              <a:path extrusionOk="0" h="8109" w="2112">
                <a:moveTo>
                  <a:pt x="123" y="0"/>
                </a:moveTo>
                <a:cubicBezTo>
                  <a:pt x="1" y="1347"/>
                  <a:pt x="62" y="2356"/>
                  <a:pt x="93" y="3091"/>
                </a:cubicBezTo>
                <a:cubicBezTo>
                  <a:pt x="123" y="3641"/>
                  <a:pt x="154" y="4009"/>
                  <a:pt x="368" y="5416"/>
                </a:cubicBezTo>
                <a:cubicBezTo>
                  <a:pt x="429" y="5936"/>
                  <a:pt x="460" y="6395"/>
                  <a:pt x="552" y="6793"/>
                </a:cubicBezTo>
                <a:cubicBezTo>
                  <a:pt x="552" y="6915"/>
                  <a:pt x="582" y="7038"/>
                  <a:pt x="582" y="7160"/>
                </a:cubicBezTo>
                <a:cubicBezTo>
                  <a:pt x="613" y="7496"/>
                  <a:pt x="674" y="7833"/>
                  <a:pt x="705" y="8108"/>
                </a:cubicBezTo>
                <a:cubicBezTo>
                  <a:pt x="980" y="8108"/>
                  <a:pt x="1194" y="8078"/>
                  <a:pt x="1469" y="8078"/>
                </a:cubicBezTo>
                <a:cubicBezTo>
                  <a:pt x="1500" y="7711"/>
                  <a:pt x="1531" y="7343"/>
                  <a:pt x="1531" y="7007"/>
                </a:cubicBezTo>
                <a:cubicBezTo>
                  <a:pt x="1714" y="4743"/>
                  <a:pt x="1928" y="2509"/>
                  <a:pt x="2112" y="276"/>
                </a:cubicBezTo>
                <a:cubicBezTo>
                  <a:pt x="2112" y="215"/>
                  <a:pt x="2112" y="153"/>
                  <a:pt x="2081" y="123"/>
                </a:cubicBezTo>
                <a:lnTo>
                  <a:pt x="123" y="0"/>
                </a:ln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2081764" y="4642518"/>
            <a:ext cx="201521" cy="188103"/>
          </a:xfrm>
          <a:custGeom>
            <a:rect b="b" l="l" r="r" t="t"/>
            <a:pathLst>
              <a:path extrusionOk="0" h="1514" w="1622">
                <a:moveTo>
                  <a:pt x="1074" y="0"/>
                </a:moveTo>
                <a:cubicBezTo>
                  <a:pt x="1010" y="0"/>
                  <a:pt x="938" y="4"/>
                  <a:pt x="857" y="14"/>
                </a:cubicBezTo>
                <a:cubicBezTo>
                  <a:pt x="796" y="14"/>
                  <a:pt x="673" y="45"/>
                  <a:pt x="581" y="45"/>
                </a:cubicBezTo>
                <a:cubicBezTo>
                  <a:pt x="428" y="718"/>
                  <a:pt x="275" y="901"/>
                  <a:pt x="184" y="1024"/>
                </a:cubicBezTo>
                <a:cubicBezTo>
                  <a:pt x="214" y="1024"/>
                  <a:pt x="0" y="1177"/>
                  <a:pt x="0" y="1360"/>
                </a:cubicBezTo>
                <a:lnTo>
                  <a:pt x="0" y="1421"/>
                </a:lnTo>
                <a:lnTo>
                  <a:pt x="0" y="1513"/>
                </a:lnTo>
                <a:lnTo>
                  <a:pt x="1591" y="1513"/>
                </a:lnTo>
                <a:cubicBezTo>
                  <a:pt x="1591" y="1513"/>
                  <a:pt x="1622" y="1483"/>
                  <a:pt x="1622" y="1421"/>
                </a:cubicBezTo>
                <a:lnTo>
                  <a:pt x="1622" y="1391"/>
                </a:lnTo>
                <a:cubicBezTo>
                  <a:pt x="1591" y="1238"/>
                  <a:pt x="1591" y="1115"/>
                  <a:pt x="1560" y="962"/>
                </a:cubicBezTo>
                <a:cubicBezTo>
                  <a:pt x="1530" y="626"/>
                  <a:pt x="1438" y="320"/>
                  <a:pt x="1407" y="14"/>
                </a:cubicBezTo>
                <a:cubicBezTo>
                  <a:pt x="1305" y="14"/>
                  <a:pt x="1204"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7"/>
          <p:cNvSpPr/>
          <p:nvPr/>
        </p:nvSpPr>
        <p:spPr>
          <a:xfrm>
            <a:off x="2845736" y="4697434"/>
            <a:ext cx="45721" cy="45721"/>
          </a:xfrm>
          <a:custGeom>
            <a:rect b="b" l="l" r="r" t="t"/>
            <a:pathLst>
              <a:path extrusionOk="0" h="368" w="368">
                <a:moveTo>
                  <a:pt x="276" y="0"/>
                </a:moveTo>
                <a:lnTo>
                  <a:pt x="1" y="306"/>
                </a:lnTo>
                <a:lnTo>
                  <a:pt x="62" y="367"/>
                </a:lnTo>
                <a:lnTo>
                  <a:pt x="368" y="92"/>
                </a:lnTo>
                <a:lnTo>
                  <a:pt x="2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2172958" y="4686004"/>
            <a:ext cx="53300" cy="19133"/>
          </a:xfrm>
          <a:custGeom>
            <a:rect b="b" l="l" r="r" t="t"/>
            <a:pathLst>
              <a:path extrusionOk="0" h="154" w="429">
                <a:moveTo>
                  <a:pt x="429" y="1"/>
                </a:moveTo>
                <a:lnTo>
                  <a:pt x="0" y="31"/>
                </a:lnTo>
                <a:lnTo>
                  <a:pt x="0" y="154"/>
                </a:lnTo>
                <a:lnTo>
                  <a:pt x="429" y="123"/>
                </a:lnTo>
                <a:lnTo>
                  <a:pt x="42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2176686" y="4708864"/>
            <a:ext cx="49573" cy="19133"/>
          </a:xfrm>
          <a:custGeom>
            <a:rect b="b" l="l" r="r" t="t"/>
            <a:pathLst>
              <a:path extrusionOk="0" h="154" w="399">
                <a:moveTo>
                  <a:pt x="399" y="0"/>
                </a:moveTo>
                <a:lnTo>
                  <a:pt x="1" y="31"/>
                </a:lnTo>
                <a:lnTo>
                  <a:pt x="1" y="153"/>
                </a:lnTo>
                <a:lnTo>
                  <a:pt x="399" y="122"/>
                </a:lnTo>
                <a:lnTo>
                  <a:pt x="39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2864745" y="4712592"/>
            <a:ext cx="45721" cy="49573"/>
          </a:xfrm>
          <a:custGeom>
            <a:rect b="b" l="l" r="r" t="t"/>
            <a:pathLst>
              <a:path extrusionOk="0" h="399" w="368">
                <a:moveTo>
                  <a:pt x="276" y="1"/>
                </a:moveTo>
                <a:lnTo>
                  <a:pt x="1" y="307"/>
                </a:lnTo>
                <a:lnTo>
                  <a:pt x="62" y="398"/>
                </a:lnTo>
                <a:lnTo>
                  <a:pt x="368" y="92"/>
                </a:lnTo>
                <a:lnTo>
                  <a:pt x="2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1994296" y="2891805"/>
            <a:ext cx="403043" cy="1691686"/>
          </a:xfrm>
          <a:custGeom>
            <a:rect b="b" l="l" r="r" t="t"/>
            <a:pathLst>
              <a:path extrusionOk="0" h="13616" w="3244">
                <a:moveTo>
                  <a:pt x="2173" y="0"/>
                </a:moveTo>
                <a:cubicBezTo>
                  <a:pt x="1744" y="918"/>
                  <a:pt x="1408" y="1897"/>
                  <a:pt x="1102" y="3060"/>
                </a:cubicBezTo>
                <a:cubicBezTo>
                  <a:pt x="0" y="7405"/>
                  <a:pt x="612" y="11229"/>
                  <a:pt x="1255" y="13615"/>
                </a:cubicBezTo>
                <a:cubicBezTo>
                  <a:pt x="1530" y="13585"/>
                  <a:pt x="1836" y="13585"/>
                  <a:pt x="2142" y="13524"/>
                </a:cubicBezTo>
                <a:cubicBezTo>
                  <a:pt x="2509" y="10066"/>
                  <a:pt x="2876" y="6578"/>
                  <a:pt x="3244" y="3091"/>
                </a:cubicBezTo>
                <a:cubicBezTo>
                  <a:pt x="2876" y="2050"/>
                  <a:pt x="2509" y="1010"/>
                  <a:pt x="2173"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1994296" y="2891805"/>
            <a:ext cx="403043" cy="1691686"/>
          </a:xfrm>
          <a:custGeom>
            <a:rect b="b" l="l" r="r" t="t"/>
            <a:pathLst>
              <a:path extrusionOk="0" h="13616" w="3244">
                <a:moveTo>
                  <a:pt x="2173" y="0"/>
                </a:moveTo>
                <a:cubicBezTo>
                  <a:pt x="1744" y="918"/>
                  <a:pt x="1408" y="1897"/>
                  <a:pt x="1102" y="3060"/>
                </a:cubicBezTo>
                <a:cubicBezTo>
                  <a:pt x="0" y="7405"/>
                  <a:pt x="612" y="11229"/>
                  <a:pt x="1255" y="13615"/>
                </a:cubicBezTo>
                <a:cubicBezTo>
                  <a:pt x="1530" y="13585"/>
                  <a:pt x="1836" y="13585"/>
                  <a:pt x="2142" y="13524"/>
                </a:cubicBezTo>
                <a:cubicBezTo>
                  <a:pt x="2509" y="10066"/>
                  <a:pt x="2876" y="6578"/>
                  <a:pt x="3244" y="3091"/>
                </a:cubicBezTo>
                <a:cubicBezTo>
                  <a:pt x="2876" y="2050"/>
                  <a:pt x="2509" y="1010"/>
                  <a:pt x="2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2306023" y="2865217"/>
            <a:ext cx="539834" cy="1771450"/>
          </a:xfrm>
          <a:custGeom>
            <a:rect b="b" l="l" r="r" t="t"/>
            <a:pathLst>
              <a:path extrusionOk="0" h="14258" w="4345">
                <a:moveTo>
                  <a:pt x="1867" y="0"/>
                </a:moveTo>
                <a:cubicBezTo>
                  <a:pt x="1224" y="1132"/>
                  <a:pt x="612" y="2203"/>
                  <a:pt x="0" y="3305"/>
                </a:cubicBezTo>
                <a:cubicBezTo>
                  <a:pt x="276" y="5293"/>
                  <a:pt x="735" y="7619"/>
                  <a:pt x="1652" y="10189"/>
                </a:cubicBezTo>
                <a:cubicBezTo>
                  <a:pt x="2203" y="11718"/>
                  <a:pt x="2784" y="13065"/>
                  <a:pt x="3396" y="14258"/>
                </a:cubicBezTo>
                <a:cubicBezTo>
                  <a:pt x="3733" y="14166"/>
                  <a:pt x="4039" y="14044"/>
                  <a:pt x="4345" y="13982"/>
                </a:cubicBezTo>
                <a:cubicBezTo>
                  <a:pt x="3488" y="9301"/>
                  <a:pt x="2662" y="4681"/>
                  <a:pt x="18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a:off x="2214704" y="2868944"/>
            <a:ext cx="391737" cy="365024"/>
          </a:xfrm>
          <a:custGeom>
            <a:rect b="b" l="l" r="r" t="t"/>
            <a:pathLst>
              <a:path extrusionOk="0" h="2938" w="3153">
                <a:moveTo>
                  <a:pt x="2540" y="1"/>
                </a:moveTo>
                <a:lnTo>
                  <a:pt x="368" y="93"/>
                </a:lnTo>
                <a:cubicBezTo>
                  <a:pt x="246" y="460"/>
                  <a:pt x="93" y="827"/>
                  <a:pt x="1" y="1163"/>
                </a:cubicBezTo>
                <a:cubicBezTo>
                  <a:pt x="215" y="1714"/>
                  <a:pt x="399" y="2234"/>
                  <a:pt x="643" y="2785"/>
                </a:cubicBezTo>
                <a:cubicBezTo>
                  <a:pt x="1439" y="2816"/>
                  <a:pt x="2296" y="2907"/>
                  <a:pt x="3091" y="2938"/>
                </a:cubicBezTo>
                <a:cubicBezTo>
                  <a:pt x="3152" y="2326"/>
                  <a:pt x="3152" y="1439"/>
                  <a:pt x="2785" y="521"/>
                </a:cubicBezTo>
                <a:cubicBezTo>
                  <a:pt x="2693" y="337"/>
                  <a:pt x="2632" y="154"/>
                  <a:pt x="25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7"/>
          <p:cNvSpPr/>
          <p:nvPr/>
        </p:nvSpPr>
        <p:spPr>
          <a:xfrm>
            <a:off x="2127361" y="2387253"/>
            <a:ext cx="604440" cy="504673"/>
          </a:xfrm>
          <a:custGeom>
            <a:rect b="b" l="l" r="r" t="t"/>
            <a:pathLst>
              <a:path extrusionOk="0" h="4062" w="4865">
                <a:moveTo>
                  <a:pt x="1590" y="1"/>
                </a:moveTo>
                <a:cubicBezTo>
                  <a:pt x="1345" y="1"/>
                  <a:pt x="941" y="63"/>
                  <a:pt x="582" y="359"/>
                </a:cubicBezTo>
                <a:cubicBezTo>
                  <a:pt x="153" y="696"/>
                  <a:pt x="31" y="1155"/>
                  <a:pt x="0" y="1247"/>
                </a:cubicBezTo>
                <a:cubicBezTo>
                  <a:pt x="337" y="2134"/>
                  <a:pt x="735" y="3052"/>
                  <a:pt x="1071" y="3939"/>
                </a:cubicBezTo>
                <a:cubicBezTo>
                  <a:pt x="1836" y="3970"/>
                  <a:pt x="2570" y="4000"/>
                  <a:pt x="3335" y="4061"/>
                </a:cubicBezTo>
                <a:cubicBezTo>
                  <a:pt x="3855" y="3266"/>
                  <a:pt x="4406" y="2409"/>
                  <a:pt x="4865" y="1644"/>
                </a:cubicBezTo>
                <a:cubicBezTo>
                  <a:pt x="4834" y="1461"/>
                  <a:pt x="4590" y="910"/>
                  <a:pt x="4008" y="512"/>
                </a:cubicBezTo>
                <a:cubicBezTo>
                  <a:pt x="3488" y="114"/>
                  <a:pt x="2907" y="84"/>
                  <a:pt x="2723" y="84"/>
                </a:cubicBezTo>
                <a:cubicBezTo>
                  <a:pt x="2586" y="335"/>
                  <a:pt x="2347" y="467"/>
                  <a:pt x="2158" y="467"/>
                </a:cubicBezTo>
                <a:cubicBezTo>
                  <a:pt x="2094" y="467"/>
                  <a:pt x="2036" y="452"/>
                  <a:pt x="1989" y="420"/>
                </a:cubicBezTo>
                <a:cubicBezTo>
                  <a:pt x="1805" y="359"/>
                  <a:pt x="1805" y="84"/>
                  <a:pt x="1805" y="23"/>
                </a:cubicBezTo>
                <a:cubicBezTo>
                  <a:pt x="1777" y="13"/>
                  <a:pt x="1699"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7"/>
          <p:cNvSpPr/>
          <p:nvPr/>
        </p:nvSpPr>
        <p:spPr>
          <a:xfrm>
            <a:off x="2298444" y="2065462"/>
            <a:ext cx="478706" cy="560831"/>
          </a:xfrm>
          <a:custGeom>
            <a:rect b="b" l="l" r="r" t="t"/>
            <a:pathLst>
              <a:path extrusionOk="0" h="4514" w="3853">
                <a:moveTo>
                  <a:pt x="422" y="0"/>
                </a:moveTo>
                <a:cubicBezTo>
                  <a:pt x="386" y="0"/>
                  <a:pt x="347" y="4"/>
                  <a:pt x="306" y="12"/>
                </a:cubicBezTo>
                <a:cubicBezTo>
                  <a:pt x="153" y="104"/>
                  <a:pt x="0" y="257"/>
                  <a:pt x="31" y="410"/>
                </a:cubicBezTo>
                <a:cubicBezTo>
                  <a:pt x="92" y="685"/>
                  <a:pt x="734" y="563"/>
                  <a:pt x="918" y="899"/>
                </a:cubicBezTo>
                <a:cubicBezTo>
                  <a:pt x="1040" y="1144"/>
                  <a:pt x="918" y="1297"/>
                  <a:pt x="887" y="1664"/>
                </a:cubicBezTo>
                <a:cubicBezTo>
                  <a:pt x="796" y="2490"/>
                  <a:pt x="1224" y="3133"/>
                  <a:pt x="1469" y="3500"/>
                </a:cubicBezTo>
                <a:cubicBezTo>
                  <a:pt x="1775" y="4051"/>
                  <a:pt x="2019" y="4418"/>
                  <a:pt x="2448" y="4510"/>
                </a:cubicBezTo>
                <a:cubicBezTo>
                  <a:pt x="2478" y="4512"/>
                  <a:pt x="2508" y="4514"/>
                  <a:pt x="2538" y="4514"/>
                </a:cubicBezTo>
                <a:cubicBezTo>
                  <a:pt x="3210" y="4514"/>
                  <a:pt x="3852" y="3881"/>
                  <a:pt x="3794" y="3500"/>
                </a:cubicBezTo>
                <a:cubicBezTo>
                  <a:pt x="3763" y="3347"/>
                  <a:pt x="3549" y="3316"/>
                  <a:pt x="3366" y="2980"/>
                </a:cubicBezTo>
                <a:cubicBezTo>
                  <a:pt x="3213" y="2735"/>
                  <a:pt x="3304" y="2735"/>
                  <a:pt x="3182" y="2582"/>
                </a:cubicBezTo>
                <a:cubicBezTo>
                  <a:pt x="2937" y="2276"/>
                  <a:pt x="2692" y="2368"/>
                  <a:pt x="2539" y="2123"/>
                </a:cubicBezTo>
                <a:cubicBezTo>
                  <a:pt x="2356" y="1909"/>
                  <a:pt x="2631" y="1725"/>
                  <a:pt x="2478" y="1419"/>
                </a:cubicBezTo>
                <a:cubicBezTo>
                  <a:pt x="2386" y="1205"/>
                  <a:pt x="2234" y="1236"/>
                  <a:pt x="2081" y="991"/>
                </a:cubicBezTo>
                <a:cubicBezTo>
                  <a:pt x="1958" y="716"/>
                  <a:pt x="2081" y="655"/>
                  <a:pt x="1958" y="440"/>
                </a:cubicBezTo>
                <a:cubicBezTo>
                  <a:pt x="1805" y="196"/>
                  <a:pt x="1438" y="318"/>
                  <a:pt x="643" y="73"/>
                </a:cubicBezTo>
                <a:cubicBezTo>
                  <a:pt x="598" y="28"/>
                  <a:pt x="520" y="0"/>
                  <a:pt x="4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a:off x="2674777" y="2340537"/>
            <a:ext cx="57027" cy="72433"/>
          </a:xfrm>
          <a:custGeom>
            <a:rect b="b" l="l" r="r" t="t"/>
            <a:pathLst>
              <a:path extrusionOk="0" h="583" w="459">
                <a:moveTo>
                  <a:pt x="61" y="1"/>
                </a:moveTo>
                <a:cubicBezTo>
                  <a:pt x="31" y="1"/>
                  <a:pt x="0" y="1"/>
                  <a:pt x="0" y="32"/>
                </a:cubicBezTo>
                <a:cubicBezTo>
                  <a:pt x="0" y="62"/>
                  <a:pt x="0" y="123"/>
                  <a:pt x="31" y="123"/>
                </a:cubicBezTo>
                <a:cubicBezTo>
                  <a:pt x="153" y="154"/>
                  <a:pt x="184" y="215"/>
                  <a:pt x="275" y="307"/>
                </a:cubicBezTo>
                <a:cubicBezTo>
                  <a:pt x="306" y="368"/>
                  <a:pt x="337" y="399"/>
                  <a:pt x="337" y="460"/>
                </a:cubicBezTo>
                <a:cubicBezTo>
                  <a:pt x="367" y="490"/>
                  <a:pt x="367" y="490"/>
                  <a:pt x="367" y="521"/>
                </a:cubicBezTo>
                <a:cubicBezTo>
                  <a:pt x="367" y="582"/>
                  <a:pt x="367" y="582"/>
                  <a:pt x="428" y="582"/>
                </a:cubicBezTo>
                <a:cubicBezTo>
                  <a:pt x="459" y="582"/>
                  <a:pt x="459" y="521"/>
                  <a:pt x="459" y="490"/>
                </a:cubicBezTo>
                <a:cubicBezTo>
                  <a:pt x="428" y="460"/>
                  <a:pt x="428" y="429"/>
                  <a:pt x="428" y="429"/>
                </a:cubicBezTo>
                <a:cubicBezTo>
                  <a:pt x="428" y="338"/>
                  <a:pt x="367" y="307"/>
                  <a:pt x="337" y="215"/>
                </a:cubicBezTo>
                <a:cubicBezTo>
                  <a:pt x="275" y="123"/>
                  <a:pt x="184" y="32"/>
                  <a:pt x="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a:off x="2606319" y="2200391"/>
            <a:ext cx="38142" cy="90946"/>
          </a:xfrm>
          <a:custGeom>
            <a:rect b="b" l="l" r="r" t="t"/>
            <a:pathLst>
              <a:path extrusionOk="0" h="732" w="307">
                <a:moveTo>
                  <a:pt x="93" y="0"/>
                </a:moveTo>
                <a:cubicBezTo>
                  <a:pt x="75" y="0"/>
                  <a:pt x="61" y="28"/>
                  <a:pt x="61" y="28"/>
                </a:cubicBezTo>
                <a:cubicBezTo>
                  <a:pt x="0" y="58"/>
                  <a:pt x="0" y="89"/>
                  <a:pt x="61" y="89"/>
                </a:cubicBezTo>
                <a:cubicBezTo>
                  <a:pt x="92" y="119"/>
                  <a:pt x="92" y="181"/>
                  <a:pt x="123" y="211"/>
                </a:cubicBezTo>
                <a:cubicBezTo>
                  <a:pt x="153" y="364"/>
                  <a:pt x="153" y="486"/>
                  <a:pt x="123" y="578"/>
                </a:cubicBezTo>
                <a:lnTo>
                  <a:pt x="123" y="670"/>
                </a:lnTo>
                <a:cubicBezTo>
                  <a:pt x="123" y="701"/>
                  <a:pt x="123" y="731"/>
                  <a:pt x="153" y="731"/>
                </a:cubicBezTo>
                <a:cubicBezTo>
                  <a:pt x="153" y="731"/>
                  <a:pt x="214" y="731"/>
                  <a:pt x="276" y="639"/>
                </a:cubicBezTo>
                <a:lnTo>
                  <a:pt x="276" y="578"/>
                </a:lnTo>
                <a:cubicBezTo>
                  <a:pt x="276" y="486"/>
                  <a:pt x="306" y="333"/>
                  <a:pt x="245" y="181"/>
                </a:cubicBezTo>
                <a:cubicBezTo>
                  <a:pt x="214" y="89"/>
                  <a:pt x="153" y="58"/>
                  <a:pt x="123" y="28"/>
                </a:cubicBezTo>
                <a:cubicBezTo>
                  <a:pt x="112" y="7"/>
                  <a:pt x="102" y="0"/>
                  <a:pt x="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2511273" y="2085962"/>
            <a:ext cx="56655" cy="60879"/>
          </a:xfrm>
          <a:custGeom>
            <a:rect b="b" l="l" r="r" t="t"/>
            <a:pathLst>
              <a:path extrusionOk="0" h="490" w="456">
                <a:moveTo>
                  <a:pt x="62" y="0"/>
                </a:moveTo>
                <a:cubicBezTo>
                  <a:pt x="62" y="0"/>
                  <a:pt x="0" y="0"/>
                  <a:pt x="0" y="61"/>
                </a:cubicBezTo>
                <a:cubicBezTo>
                  <a:pt x="0" y="61"/>
                  <a:pt x="0" y="92"/>
                  <a:pt x="62" y="92"/>
                </a:cubicBezTo>
                <a:cubicBezTo>
                  <a:pt x="215" y="92"/>
                  <a:pt x="276" y="122"/>
                  <a:pt x="368" y="245"/>
                </a:cubicBezTo>
                <a:cubicBezTo>
                  <a:pt x="398" y="306"/>
                  <a:pt x="398" y="367"/>
                  <a:pt x="398" y="428"/>
                </a:cubicBezTo>
                <a:cubicBezTo>
                  <a:pt x="398" y="428"/>
                  <a:pt x="398" y="490"/>
                  <a:pt x="429" y="490"/>
                </a:cubicBezTo>
                <a:cubicBezTo>
                  <a:pt x="429" y="398"/>
                  <a:pt x="429" y="306"/>
                  <a:pt x="398" y="245"/>
                </a:cubicBezTo>
                <a:cubicBezTo>
                  <a:pt x="306" y="92"/>
                  <a:pt x="215" y="61"/>
                  <a:pt x="62" y="0"/>
                </a:cubicBezTo>
                <a:close/>
                <a:moveTo>
                  <a:pt x="449" y="462"/>
                </a:moveTo>
                <a:cubicBezTo>
                  <a:pt x="446" y="462"/>
                  <a:pt x="439" y="469"/>
                  <a:pt x="429" y="490"/>
                </a:cubicBezTo>
                <a:cubicBezTo>
                  <a:pt x="449" y="490"/>
                  <a:pt x="456" y="462"/>
                  <a:pt x="449" y="46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2252722" y="2549639"/>
            <a:ext cx="353718" cy="482931"/>
          </a:xfrm>
          <a:custGeom>
            <a:rect b="b" l="l" r="r" t="t"/>
            <a:pathLst>
              <a:path extrusionOk="0" h="3887" w="2847">
                <a:moveTo>
                  <a:pt x="1" y="1"/>
                </a:moveTo>
                <a:lnTo>
                  <a:pt x="1" y="3886"/>
                </a:lnTo>
                <a:lnTo>
                  <a:pt x="2846" y="3886"/>
                </a:lnTo>
                <a:lnTo>
                  <a:pt x="28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a:off x="1998024" y="2591509"/>
            <a:ext cx="619846" cy="435843"/>
          </a:xfrm>
          <a:custGeom>
            <a:rect b="b" l="l" r="r" t="t"/>
            <a:pathLst>
              <a:path extrusionOk="0" h="3508" w="4989">
                <a:moveTo>
                  <a:pt x="4957" y="0"/>
                </a:moveTo>
                <a:lnTo>
                  <a:pt x="3458" y="582"/>
                </a:lnTo>
                <a:cubicBezTo>
                  <a:pt x="3122" y="796"/>
                  <a:pt x="2693" y="1041"/>
                  <a:pt x="2265" y="1316"/>
                </a:cubicBezTo>
                <a:cubicBezTo>
                  <a:pt x="1592" y="1622"/>
                  <a:pt x="980" y="1867"/>
                  <a:pt x="399" y="2081"/>
                </a:cubicBezTo>
                <a:cubicBezTo>
                  <a:pt x="123" y="2295"/>
                  <a:pt x="1" y="2632"/>
                  <a:pt x="93" y="2937"/>
                </a:cubicBezTo>
                <a:cubicBezTo>
                  <a:pt x="215" y="3335"/>
                  <a:pt x="582" y="3488"/>
                  <a:pt x="613" y="3488"/>
                </a:cubicBezTo>
                <a:cubicBezTo>
                  <a:pt x="613" y="3488"/>
                  <a:pt x="675" y="3507"/>
                  <a:pt x="792" y="3507"/>
                </a:cubicBezTo>
                <a:cubicBezTo>
                  <a:pt x="1067" y="3507"/>
                  <a:pt x="1645" y="3402"/>
                  <a:pt x="2418" y="2693"/>
                </a:cubicBezTo>
                <a:cubicBezTo>
                  <a:pt x="2418" y="2632"/>
                  <a:pt x="2540" y="2570"/>
                  <a:pt x="2693" y="2417"/>
                </a:cubicBezTo>
                <a:cubicBezTo>
                  <a:pt x="2755" y="2295"/>
                  <a:pt x="2908" y="2142"/>
                  <a:pt x="3030" y="2020"/>
                </a:cubicBezTo>
                <a:cubicBezTo>
                  <a:pt x="3305" y="1714"/>
                  <a:pt x="3305" y="1683"/>
                  <a:pt x="3428" y="1622"/>
                </a:cubicBezTo>
                <a:cubicBezTo>
                  <a:pt x="3519" y="1530"/>
                  <a:pt x="3672" y="1469"/>
                  <a:pt x="3887" y="1377"/>
                </a:cubicBezTo>
                <a:cubicBezTo>
                  <a:pt x="3924" y="1389"/>
                  <a:pt x="4061" y="1412"/>
                  <a:pt x="4223" y="1412"/>
                </a:cubicBezTo>
                <a:cubicBezTo>
                  <a:pt x="4463" y="1412"/>
                  <a:pt x="4756" y="1363"/>
                  <a:pt x="4866" y="1163"/>
                </a:cubicBezTo>
                <a:cubicBezTo>
                  <a:pt x="4896" y="1102"/>
                  <a:pt x="4896" y="1041"/>
                  <a:pt x="4957" y="796"/>
                </a:cubicBezTo>
                <a:cubicBezTo>
                  <a:pt x="4988" y="459"/>
                  <a:pt x="4957" y="184"/>
                  <a:pt x="4957"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a:off x="2085491" y="2766319"/>
            <a:ext cx="148346" cy="72309"/>
          </a:xfrm>
          <a:custGeom>
            <a:rect b="b" l="l" r="r" t="t"/>
            <a:pathLst>
              <a:path extrusionOk="0" h="582" w="1194">
                <a:moveTo>
                  <a:pt x="1102" y="1"/>
                </a:moveTo>
                <a:lnTo>
                  <a:pt x="31" y="460"/>
                </a:lnTo>
                <a:cubicBezTo>
                  <a:pt x="1" y="490"/>
                  <a:pt x="1" y="490"/>
                  <a:pt x="1" y="551"/>
                </a:cubicBezTo>
                <a:cubicBezTo>
                  <a:pt x="1" y="582"/>
                  <a:pt x="31" y="582"/>
                  <a:pt x="31" y="582"/>
                </a:cubicBezTo>
                <a:lnTo>
                  <a:pt x="1133" y="123"/>
                </a:lnTo>
                <a:cubicBezTo>
                  <a:pt x="1194" y="92"/>
                  <a:pt x="1194" y="92"/>
                  <a:pt x="1194" y="62"/>
                </a:cubicBezTo>
                <a:cubicBezTo>
                  <a:pt x="1133" y="1"/>
                  <a:pt x="1133" y="1"/>
                  <a:pt x="1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2207125" y="2633255"/>
            <a:ext cx="680600" cy="417828"/>
          </a:xfrm>
          <a:custGeom>
            <a:rect b="b" l="l" r="r" t="t"/>
            <a:pathLst>
              <a:path extrusionOk="0" h="3363" w="5478">
                <a:moveTo>
                  <a:pt x="368" y="1"/>
                </a:moveTo>
                <a:cubicBezTo>
                  <a:pt x="307" y="62"/>
                  <a:pt x="1" y="521"/>
                  <a:pt x="215" y="1010"/>
                </a:cubicBezTo>
                <a:cubicBezTo>
                  <a:pt x="368" y="1469"/>
                  <a:pt x="796" y="1745"/>
                  <a:pt x="1347" y="1745"/>
                </a:cubicBezTo>
                <a:cubicBezTo>
                  <a:pt x="1683" y="1990"/>
                  <a:pt x="2051" y="2234"/>
                  <a:pt x="2326" y="2418"/>
                </a:cubicBezTo>
                <a:cubicBezTo>
                  <a:pt x="2510" y="2540"/>
                  <a:pt x="2663" y="2601"/>
                  <a:pt x="2754" y="2693"/>
                </a:cubicBezTo>
                <a:cubicBezTo>
                  <a:pt x="2907" y="2816"/>
                  <a:pt x="3060" y="2877"/>
                  <a:pt x="3060" y="2877"/>
                </a:cubicBezTo>
                <a:cubicBezTo>
                  <a:pt x="3732" y="3267"/>
                  <a:pt x="4228" y="3363"/>
                  <a:pt x="4552" y="3363"/>
                </a:cubicBezTo>
                <a:cubicBezTo>
                  <a:pt x="4864" y="3363"/>
                  <a:pt x="5018" y="3275"/>
                  <a:pt x="5018" y="3275"/>
                </a:cubicBezTo>
                <a:cubicBezTo>
                  <a:pt x="5018" y="3275"/>
                  <a:pt x="5386" y="3030"/>
                  <a:pt x="5447" y="2632"/>
                </a:cubicBezTo>
                <a:cubicBezTo>
                  <a:pt x="5477" y="2326"/>
                  <a:pt x="5294" y="2020"/>
                  <a:pt x="4927" y="1837"/>
                </a:cubicBezTo>
                <a:cubicBezTo>
                  <a:pt x="4315" y="1775"/>
                  <a:pt x="3672" y="1684"/>
                  <a:pt x="2938" y="1500"/>
                </a:cubicBezTo>
                <a:cubicBezTo>
                  <a:pt x="2448" y="1347"/>
                  <a:pt x="1989" y="1194"/>
                  <a:pt x="1561" y="1072"/>
                </a:cubicBezTo>
                <a:cubicBezTo>
                  <a:pt x="1163" y="735"/>
                  <a:pt x="735" y="368"/>
                  <a:pt x="368"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a:off x="2370629" y="2777750"/>
            <a:ext cx="79888" cy="76161"/>
          </a:xfrm>
          <a:custGeom>
            <a:rect b="b" l="l" r="r" t="t"/>
            <a:pathLst>
              <a:path extrusionOk="0" h="613" w="643">
                <a:moveTo>
                  <a:pt x="582" y="0"/>
                </a:moveTo>
                <a:lnTo>
                  <a:pt x="0" y="521"/>
                </a:lnTo>
                <a:cubicBezTo>
                  <a:pt x="0" y="521"/>
                  <a:pt x="0" y="582"/>
                  <a:pt x="31" y="612"/>
                </a:cubicBezTo>
                <a:lnTo>
                  <a:pt x="643" y="62"/>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7"/>
          <p:cNvSpPr/>
          <p:nvPr/>
        </p:nvSpPr>
        <p:spPr>
          <a:xfrm>
            <a:off x="2237565" y="2705564"/>
            <a:ext cx="114179" cy="64730"/>
          </a:xfrm>
          <a:custGeom>
            <a:rect b="b" l="l" r="r" t="t"/>
            <a:pathLst>
              <a:path extrusionOk="0" h="521" w="919">
                <a:moveTo>
                  <a:pt x="827" y="0"/>
                </a:moveTo>
                <a:lnTo>
                  <a:pt x="31" y="428"/>
                </a:lnTo>
                <a:cubicBezTo>
                  <a:pt x="0" y="459"/>
                  <a:pt x="0" y="459"/>
                  <a:pt x="0" y="490"/>
                </a:cubicBezTo>
                <a:cubicBezTo>
                  <a:pt x="0" y="520"/>
                  <a:pt x="31" y="520"/>
                  <a:pt x="31" y="520"/>
                </a:cubicBezTo>
                <a:lnTo>
                  <a:pt x="888" y="123"/>
                </a:lnTo>
                <a:cubicBezTo>
                  <a:pt x="918" y="92"/>
                  <a:pt x="918" y="92"/>
                  <a:pt x="918" y="31"/>
                </a:cubicBezTo>
                <a:cubicBezTo>
                  <a:pt x="888" y="0"/>
                  <a:pt x="888" y="0"/>
                  <a:pt x="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7"/>
          <p:cNvSpPr/>
          <p:nvPr/>
        </p:nvSpPr>
        <p:spPr>
          <a:xfrm>
            <a:off x="2070333" y="2545911"/>
            <a:ext cx="148346" cy="220530"/>
          </a:xfrm>
          <a:custGeom>
            <a:rect b="b" l="l" r="r" t="t"/>
            <a:pathLst>
              <a:path extrusionOk="0" h="1775" w="1194">
                <a:moveTo>
                  <a:pt x="459" y="0"/>
                </a:moveTo>
                <a:cubicBezTo>
                  <a:pt x="306" y="459"/>
                  <a:pt x="153" y="857"/>
                  <a:pt x="0" y="1316"/>
                </a:cubicBezTo>
                <a:cubicBezTo>
                  <a:pt x="398" y="1469"/>
                  <a:pt x="796" y="1622"/>
                  <a:pt x="1194" y="1775"/>
                </a:cubicBezTo>
                <a:cubicBezTo>
                  <a:pt x="1102" y="1316"/>
                  <a:pt x="1010" y="918"/>
                  <a:pt x="888" y="490"/>
                </a:cubicBezTo>
                <a:cubicBezTo>
                  <a:pt x="735" y="337"/>
                  <a:pt x="612" y="153"/>
                  <a:pt x="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7"/>
          <p:cNvSpPr/>
          <p:nvPr/>
        </p:nvSpPr>
        <p:spPr>
          <a:xfrm>
            <a:off x="2602468" y="2587657"/>
            <a:ext cx="224382" cy="243391"/>
          </a:xfrm>
          <a:custGeom>
            <a:rect b="b" l="l" r="r" t="t"/>
            <a:pathLst>
              <a:path extrusionOk="0" h="1959" w="1806">
                <a:moveTo>
                  <a:pt x="1072" y="1"/>
                </a:moveTo>
                <a:cubicBezTo>
                  <a:pt x="735" y="521"/>
                  <a:pt x="337" y="1102"/>
                  <a:pt x="1" y="1653"/>
                </a:cubicBezTo>
                <a:cubicBezTo>
                  <a:pt x="123" y="1745"/>
                  <a:pt x="184" y="1836"/>
                  <a:pt x="276" y="1959"/>
                </a:cubicBezTo>
                <a:cubicBezTo>
                  <a:pt x="766" y="1745"/>
                  <a:pt x="1286" y="1592"/>
                  <a:pt x="1806" y="1439"/>
                </a:cubicBezTo>
                <a:cubicBezTo>
                  <a:pt x="1561" y="980"/>
                  <a:pt x="1347" y="490"/>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a:off x="2450394" y="3131222"/>
            <a:ext cx="361297" cy="1433261"/>
          </a:xfrm>
          <a:custGeom>
            <a:rect b="b" l="l" r="r" t="t"/>
            <a:pathLst>
              <a:path extrusionOk="0" h="11536" w="2908">
                <a:moveTo>
                  <a:pt x="154" y="1"/>
                </a:moveTo>
                <a:cubicBezTo>
                  <a:pt x="154" y="1"/>
                  <a:pt x="123" y="1"/>
                  <a:pt x="123" y="62"/>
                </a:cubicBezTo>
                <a:cubicBezTo>
                  <a:pt x="93" y="215"/>
                  <a:pt x="1" y="1011"/>
                  <a:pt x="552" y="1500"/>
                </a:cubicBezTo>
                <a:cubicBezTo>
                  <a:pt x="643" y="1592"/>
                  <a:pt x="766" y="1684"/>
                  <a:pt x="919" y="1745"/>
                </a:cubicBezTo>
                <a:lnTo>
                  <a:pt x="1714" y="6089"/>
                </a:lnTo>
                <a:cubicBezTo>
                  <a:pt x="2081" y="7895"/>
                  <a:pt x="2418" y="9700"/>
                  <a:pt x="2785" y="11505"/>
                </a:cubicBezTo>
                <a:cubicBezTo>
                  <a:pt x="2785" y="11535"/>
                  <a:pt x="2785" y="11535"/>
                  <a:pt x="2846" y="11535"/>
                </a:cubicBezTo>
                <a:cubicBezTo>
                  <a:pt x="2877" y="11535"/>
                  <a:pt x="2877" y="11505"/>
                  <a:pt x="2907" y="11505"/>
                </a:cubicBezTo>
                <a:cubicBezTo>
                  <a:pt x="2510" y="9700"/>
                  <a:pt x="2173" y="7895"/>
                  <a:pt x="1837" y="6089"/>
                </a:cubicBezTo>
                <a:cubicBezTo>
                  <a:pt x="1561" y="4651"/>
                  <a:pt x="1286" y="3152"/>
                  <a:pt x="1041" y="1714"/>
                </a:cubicBezTo>
                <a:lnTo>
                  <a:pt x="980" y="1653"/>
                </a:lnTo>
                <a:cubicBezTo>
                  <a:pt x="827" y="1622"/>
                  <a:pt x="735" y="1561"/>
                  <a:pt x="613" y="1439"/>
                </a:cubicBezTo>
                <a:cubicBezTo>
                  <a:pt x="62" y="980"/>
                  <a:pt x="154" y="215"/>
                  <a:pt x="184" y="62"/>
                </a:cubicBezTo>
                <a:cubicBezTo>
                  <a:pt x="184" y="62"/>
                  <a:pt x="184"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a:off x="2294592" y="3036176"/>
            <a:ext cx="45721" cy="319552"/>
          </a:xfrm>
          <a:custGeom>
            <a:rect b="b" l="l" r="r" t="t"/>
            <a:pathLst>
              <a:path extrusionOk="0" h="2572" w="368">
                <a:moveTo>
                  <a:pt x="337" y="1"/>
                </a:moveTo>
                <a:cubicBezTo>
                  <a:pt x="337" y="1"/>
                  <a:pt x="306" y="1"/>
                  <a:pt x="306" y="62"/>
                </a:cubicBezTo>
                <a:lnTo>
                  <a:pt x="0" y="2540"/>
                </a:lnTo>
                <a:cubicBezTo>
                  <a:pt x="0" y="2540"/>
                  <a:pt x="0" y="2571"/>
                  <a:pt x="31" y="2571"/>
                </a:cubicBezTo>
                <a:cubicBezTo>
                  <a:pt x="62" y="2571"/>
                  <a:pt x="62" y="2540"/>
                  <a:pt x="62" y="2540"/>
                </a:cubicBezTo>
                <a:lnTo>
                  <a:pt x="368" y="62"/>
                </a:lnTo>
                <a:cubicBezTo>
                  <a:pt x="368" y="62"/>
                  <a:pt x="368" y="1"/>
                  <a:pt x="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2294592" y="3342187"/>
            <a:ext cx="57152" cy="40130"/>
          </a:xfrm>
          <a:custGeom>
            <a:rect b="b" l="l" r="r" t="t"/>
            <a:pathLst>
              <a:path extrusionOk="0" h="323" w="460">
                <a:moveTo>
                  <a:pt x="50" y="1"/>
                </a:moveTo>
                <a:cubicBezTo>
                  <a:pt x="39" y="1"/>
                  <a:pt x="31" y="16"/>
                  <a:pt x="31" y="47"/>
                </a:cubicBezTo>
                <a:cubicBezTo>
                  <a:pt x="0" y="77"/>
                  <a:pt x="0" y="108"/>
                  <a:pt x="31" y="108"/>
                </a:cubicBezTo>
                <a:lnTo>
                  <a:pt x="337" y="322"/>
                </a:lnTo>
                <a:cubicBezTo>
                  <a:pt x="337" y="322"/>
                  <a:pt x="351" y="295"/>
                  <a:pt x="378" y="295"/>
                </a:cubicBezTo>
                <a:cubicBezTo>
                  <a:pt x="391" y="295"/>
                  <a:pt x="408" y="302"/>
                  <a:pt x="429" y="322"/>
                </a:cubicBezTo>
                <a:cubicBezTo>
                  <a:pt x="459" y="261"/>
                  <a:pt x="459" y="230"/>
                  <a:pt x="429" y="230"/>
                </a:cubicBezTo>
                <a:lnTo>
                  <a:pt x="92" y="47"/>
                </a:lnTo>
                <a:cubicBezTo>
                  <a:pt x="77" y="16"/>
                  <a:pt x="62" y="1"/>
                  <a:pt x="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a:off x="2328759" y="3370763"/>
            <a:ext cx="41994" cy="231961"/>
          </a:xfrm>
          <a:custGeom>
            <a:rect b="b" l="l" r="r" t="t"/>
            <a:pathLst>
              <a:path extrusionOk="0" h="1867" w="338">
                <a:moveTo>
                  <a:pt x="31" y="0"/>
                </a:moveTo>
                <a:cubicBezTo>
                  <a:pt x="1" y="0"/>
                  <a:pt x="1" y="0"/>
                  <a:pt x="1" y="31"/>
                </a:cubicBezTo>
                <a:lnTo>
                  <a:pt x="215" y="1836"/>
                </a:lnTo>
                <a:cubicBezTo>
                  <a:pt x="215" y="1867"/>
                  <a:pt x="215" y="1867"/>
                  <a:pt x="246" y="1867"/>
                </a:cubicBezTo>
                <a:cubicBezTo>
                  <a:pt x="307" y="1867"/>
                  <a:pt x="337" y="1836"/>
                  <a:pt x="307" y="1836"/>
                </a:cubicBezTo>
                <a:lnTo>
                  <a:pt x="62" y="31"/>
                </a:ln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7"/>
          <p:cNvSpPr/>
          <p:nvPr/>
        </p:nvSpPr>
        <p:spPr>
          <a:xfrm>
            <a:off x="2640486" y="2823347"/>
            <a:ext cx="114179" cy="30564"/>
          </a:xfrm>
          <a:custGeom>
            <a:rect b="b" l="l" r="r" t="t"/>
            <a:pathLst>
              <a:path extrusionOk="0" h="246" w="919">
                <a:moveTo>
                  <a:pt x="31" y="1"/>
                </a:moveTo>
                <a:cubicBezTo>
                  <a:pt x="31" y="1"/>
                  <a:pt x="1" y="1"/>
                  <a:pt x="1" y="62"/>
                </a:cubicBezTo>
                <a:cubicBezTo>
                  <a:pt x="1" y="62"/>
                  <a:pt x="1" y="92"/>
                  <a:pt x="31" y="92"/>
                </a:cubicBezTo>
                <a:lnTo>
                  <a:pt x="888" y="245"/>
                </a:lnTo>
                <a:cubicBezTo>
                  <a:pt x="888" y="245"/>
                  <a:pt x="919" y="245"/>
                  <a:pt x="919" y="215"/>
                </a:cubicBezTo>
                <a:cubicBezTo>
                  <a:pt x="919" y="215"/>
                  <a:pt x="919" y="154"/>
                  <a:pt x="888" y="154"/>
                </a:cubicBezTo>
                <a:lnTo>
                  <a:pt x="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7"/>
          <p:cNvSpPr/>
          <p:nvPr/>
        </p:nvSpPr>
        <p:spPr>
          <a:xfrm>
            <a:off x="3324694" y="3340324"/>
            <a:ext cx="266252" cy="205373"/>
          </a:xfrm>
          <a:custGeom>
            <a:rect b="b" l="l" r="r" t="t"/>
            <a:pathLst>
              <a:path extrusionOk="0" h="1653" w="2143">
                <a:moveTo>
                  <a:pt x="1" y="1"/>
                </a:moveTo>
                <a:lnTo>
                  <a:pt x="1" y="1653"/>
                </a:lnTo>
                <a:lnTo>
                  <a:pt x="2143" y="1653"/>
                </a:lnTo>
                <a:lnTo>
                  <a:pt x="21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7"/>
          <p:cNvSpPr/>
          <p:nvPr/>
        </p:nvSpPr>
        <p:spPr>
          <a:xfrm>
            <a:off x="2956064" y="2746937"/>
            <a:ext cx="1011210" cy="680973"/>
          </a:xfrm>
          <a:custGeom>
            <a:rect b="b" l="l" r="r" t="t"/>
            <a:pathLst>
              <a:path extrusionOk="0" h="5481" w="8139">
                <a:moveTo>
                  <a:pt x="7746" y="1"/>
                </a:moveTo>
                <a:cubicBezTo>
                  <a:pt x="7734" y="1"/>
                  <a:pt x="7722" y="2"/>
                  <a:pt x="7710" y="4"/>
                </a:cubicBezTo>
                <a:lnTo>
                  <a:pt x="459" y="4"/>
                </a:lnTo>
                <a:cubicBezTo>
                  <a:pt x="214" y="4"/>
                  <a:pt x="0" y="218"/>
                  <a:pt x="0" y="463"/>
                </a:cubicBezTo>
                <a:lnTo>
                  <a:pt x="0" y="4593"/>
                </a:lnTo>
                <a:lnTo>
                  <a:pt x="0" y="4807"/>
                </a:lnTo>
                <a:cubicBezTo>
                  <a:pt x="61" y="5174"/>
                  <a:pt x="398" y="5480"/>
                  <a:pt x="826" y="5480"/>
                </a:cubicBezTo>
                <a:lnTo>
                  <a:pt x="7251" y="5480"/>
                </a:lnTo>
                <a:cubicBezTo>
                  <a:pt x="7741" y="5480"/>
                  <a:pt x="8139" y="5113"/>
                  <a:pt x="8139" y="4593"/>
                </a:cubicBezTo>
                <a:lnTo>
                  <a:pt x="8139" y="463"/>
                </a:lnTo>
                <a:cubicBezTo>
                  <a:pt x="8139" y="205"/>
                  <a:pt x="7924" y="1"/>
                  <a:pt x="7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7"/>
          <p:cNvSpPr/>
          <p:nvPr/>
        </p:nvSpPr>
        <p:spPr>
          <a:xfrm>
            <a:off x="2956064" y="2743583"/>
            <a:ext cx="836401" cy="680476"/>
          </a:xfrm>
          <a:custGeom>
            <a:rect b="b" l="l" r="r" t="t"/>
            <a:pathLst>
              <a:path extrusionOk="0" h="5477" w="6732">
                <a:moveTo>
                  <a:pt x="3396" y="0"/>
                </a:moveTo>
                <a:lnTo>
                  <a:pt x="0" y="4773"/>
                </a:lnTo>
                <a:cubicBezTo>
                  <a:pt x="61" y="5171"/>
                  <a:pt x="398" y="5477"/>
                  <a:pt x="826" y="5477"/>
                </a:cubicBezTo>
                <a:lnTo>
                  <a:pt x="2815" y="5477"/>
                </a:lnTo>
                <a:lnTo>
                  <a:pt x="67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7"/>
          <p:cNvSpPr/>
          <p:nvPr/>
        </p:nvSpPr>
        <p:spPr>
          <a:xfrm>
            <a:off x="3336125" y="2743583"/>
            <a:ext cx="524676" cy="680476"/>
          </a:xfrm>
          <a:custGeom>
            <a:rect b="b" l="l" r="r" t="t"/>
            <a:pathLst>
              <a:path extrusionOk="0" h="5477" w="4223">
                <a:moveTo>
                  <a:pt x="3886" y="0"/>
                </a:moveTo>
                <a:lnTo>
                  <a:pt x="1" y="5477"/>
                </a:lnTo>
                <a:lnTo>
                  <a:pt x="337" y="5477"/>
                </a:lnTo>
                <a:lnTo>
                  <a:pt x="422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7"/>
          <p:cNvSpPr/>
          <p:nvPr/>
        </p:nvSpPr>
        <p:spPr>
          <a:xfrm>
            <a:off x="2948361" y="3271865"/>
            <a:ext cx="1018913" cy="152197"/>
          </a:xfrm>
          <a:custGeom>
            <a:rect b="b" l="l" r="r" t="t"/>
            <a:pathLst>
              <a:path extrusionOk="0" h="1225" w="8201">
                <a:moveTo>
                  <a:pt x="1" y="1"/>
                </a:moveTo>
                <a:lnTo>
                  <a:pt x="1" y="337"/>
                </a:lnTo>
                <a:cubicBezTo>
                  <a:pt x="1" y="827"/>
                  <a:pt x="399" y="1225"/>
                  <a:pt x="888" y="1225"/>
                </a:cubicBezTo>
                <a:lnTo>
                  <a:pt x="7313" y="1225"/>
                </a:lnTo>
                <a:cubicBezTo>
                  <a:pt x="7803" y="1225"/>
                  <a:pt x="8201" y="827"/>
                  <a:pt x="8201" y="337"/>
                </a:cubicBezTo>
                <a:lnTo>
                  <a:pt x="82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7"/>
          <p:cNvSpPr/>
          <p:nvPr/>
        </p:nvSpPr>
        <p:spPr>
          <a:xfrm>
            <a:off x="3419740" y="3309884"/>
            <a:ext cx="68582" cy="64730"/>
          </a:xfrm>
          <a:custGeom>
            <a:rect b="b" l="l" r="r" t="t"/>
            <a:pathLst>
              <a:path extrusionOk="0" h="521" w="552">
                <a:moveTo>
                  <a:pt x="276" y="123"/>
                </a:moveTo>
                <a:cubicBezTo>
                  <a:pt x="399" y="123"/>
                  <a:pt x="460" y="184"/>
                  <a:pt x="460" y="307"/>
                </a:cubicBezTo>
                <a:cubicBezTo>
                  <a:pt x="460" y="429"/>
                  <a:pt x="399" y="490"/>
                  <a:pt x="276" y="490"/>
                </a:cubicBezTo>
                <a:cubicBezTo>
                  <a:pt x="154" y="490"/>
                  <a:pt x="93" y="429"/>
                  <a:pt x="93" y="307"/>
                </a:cubicBezTo>
                <a:cubicBezTo>
                  <a:pt x="93" y="184"/>
                  <a:pt x="154" y="123"/>
                  <a:pt x="276" y="123"/>
                </a:cubicBezTo>
                <a:close/>
                <a:moveTo>
                  <a:pt x="276" y="1"/>
                </a:moveTo>
                <a:cubicBezTo>
                  <a:pt x="123" y="1"/>
                  <a:pt x="1" y="123"/>
                  <a:pt x="1" y="276"/>
                </a:cubicBezTo>
                <a:cubicBezTo>
                  <a:pt x="1" y="429"/>
                  <a:pt x="123" y="521"/>
                  <a:pt x="276" y="521"/>
                </a:cubicBezTo>
                <a:cubicBezTo>
                  <a:pt x="429" y="521"/>
                  <a:pt x="551" y="429"/>
                  <a:pt x="551" y="276"/>
                </a:cubicBezTo>
                <a:cubicBezTo>
                  <a:pt x="551" y="123"/>
                  <a:pt x="429" y="1"/>
                  <a:pt x="2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7"/>
          <p:cNvSpPr/>
          <p:nvPr/>
        </p:nvSpPr>
        <p:spPr>
          <a:xfrm>
            <a:off x="3320967" y="3423939"/>
            <a:ext cx="273830" cy="7703"/>
          </a:xfrm>
          <a:custGeom>
            <a:rect b="b" l="l" r="r" t="t"/>
            <a:pathLst>
              <a:path extrusionOk="0" h="62" w="2204">
                <a:moveTo>
                  <a:pt x="31" y="1"/>
                </a:moveTo>
                <a:cubicBezTo>
                  <a:pt x="31" y="1"/>
                  <a:pt x="0" y="1"/>
                  <a:pt x="0" y="31"/>
                </a:cubicBezTo>
                <a:cubicBezTo>
                  <a:pt x="0" y="31"/>
                  <a:pt x="0" y="62"/>
                  <a:pt x="31" y="62"/>
                </a:cubicBezTo>
                <a:lnTo>
                  <a:pt x="2173" y="62"/>
                </a:lnTo>
                <a:lnTo>
                  <a:pt x="2203" y="31"/>
                </a:lnTo>
                <a:cubicBezTo>
                  <a:pt x="2203" y="31"/>
                  <a:pt x="2203" y="1"/>
                  <a:pt x="2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7"/>
          <p:cNvSpPr/>
          <p:nvPr/>
        </p:nvSpPr>
        <p:spPr>
          <a:xfrm>
            <a:off x="2948361" y="2044092"/>
            <a:ext cx="224506" cy="224382"/>
          </a:xfrm>
          <a:custGeom>
            <a:rect b="b" l="l" r="r" t="t"/>
            <a:pathLst>
              <a:path extrusionOk="0" h="1806" w="1807">
                <a:moveTo>
                  <a:pt x="1745" y="92"/>
                </a:moveTo>
                <a:lnTo>
                  <a:pt x="1745" y="1744"/>
                </a:lnTo>
                <a:lnTo>
                  <a:pt x="93" y="1744"/>
                </a:lnTo>
                <a:lnTo>
                  <a:pt x="93" y="92"/>
                </a:lnTo>
                <a:close/>
                <a:moveTo>
                  <a:pt x="62" y="1"/>
                </a:moveTo>
                <a:cubicBezTo>
                  <a:pt x="62" y="1"/>
                  <a:pt x="1" y="1"/>
                  <a:pt x="1" y="62"/>
                </a:cubicBezTo>
                <a:lnTo>
                  <a:pt x="1" y="1775"/>
                </a:lnTo>
                <a:cubicBezTo>
                  <a:pt x="1" y="1775"/>
                  <a:pt x="1" y="1806"/>
                  <a:pt x="62" y="1806"/>
                </a:cubicBezTo>
                <a:lnTo>
                  <a:pt x="1775" y="1806"/>
                </a:lnTo>
                <a:cubicBezTo>
                  <a:pt x="1775" y="1806"/>
                  <a:pt x="1806" y="1806"/>
                  <a:pt x="1806" y="1775"/>
                </a:cubicBezTo>
                <a:lnTo>
                  <a:pt x="1806" y="62"/>
                </a:lnTo>
                <a:cubicBezTo>
                  <a:pt x="1806" y="62"/>
                  <a:pt x="1806" y="1"/>
                  <a:pt x="1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7"/>
          <p:cNvSpPr/>
          <p:nvPr/>
        </p:nvSpPr>
        <p:spPr>
          <a:xfrm>
            <a:off x="3165042" y="2044092"/>
            <a:ext cx="220655" cy="224382"/>
          </a:xfrm>
          <a:custGeom>
            <a:rect b="b" l="l" r="r" t="t"/>
            <a:pathLst>
              <a:path extrusionOk="0" h="1806" w="1776">
                <a:moveTo>
                  <a:pt x="1714" y="92"/>
                </a:moveTo>
                <a:lnTo>
                  <a:pt x="1714" y="1744"/>
                </a:lnTo>
                <a:lnTo>
                  <a:pt x="62" y="1744"/>
                </a:lnTo>
                <a:lnTo>
                  <a:pt x="62" y="92"/>
                </a:lnTo>
                <a:close/>
                <a:moveTo>
                  <a:pt x="31" y="1"/>
                </a:moveTo>
                <a:cubicBezTo>
                  <a:pt x="31" y="1"/>
                  <a:pt x="1" y="1"/>
                  <a:pt x="1" y="62"/>
                </a:cubicBezTo>
                <a:lnTo>
                  <a:pt x="1" y="1775"/>
                </a:lnTo>
                <a:cubicBezTo>
                  <a:pt x="1" y="1775"/>
                  <a:pt x="1" y="1806"/>
                  <a:pt x="31" y="1806"/>
                </a:cubicBezTo>
                <a:lnTo>
                  <a:pt x="1745" y="1806"/>
                </a:lnTo>
                <a:cubicBezTo>
                  <a:pt x="1745" y="1806"/>
                  <a:pt x="1775" y="1806"/>
                  <a:pt x="1775" y="1775"/>
                </a:cubicBezTo>
                <a:lnTo>
                  <a:pt x="1775" y="62"/>
                </a:lnTo>
                <a:cubicBezTo>
                  <a:pt x="1775" y="62"/>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3377995" y="2044092"/>
            <a:ext cx="224382" cy="224382"/>
          </a:xfrm>
          <a:custGeom>
            <a:rect b="b" l="l" r="r" t="t"/>
            <a:pathLst>
              <a:path extrusionOk="0" h="1806" w="1806">
                <a:moveTo>
                  <a:pt x="1714" y="92"/>
                </a:moveTo>
                <a:lnTo>
                  <a:pt x="1714" y="1744"/>
                </a:lnTo>
                <a:lnTo>
                  <a:pt x="61" y="1744"/>
                </a:lnTo>
                <a:lnTo>
                  <a:pt x="61" y="92"/>
                </a:lnTo>
                <a:close/>
                <a:moveTo>
                  <a:pt x="31" y="1"/>
                </a:moveTo>
                <a:cubicBezTo>
                  <a:pt x="31" y="1"/>
                  <a:pt x="0" y="1"/>
                  <a:pt x="0" y="62"/>
                </a:cubicBezTo>
                <a:lnTo>
                  <a:pt x="0" y="1775"/>
                </a:lnTo>
                <a:cubicBezTo>
                  <a:pt x="0" y="1775"/>
                  <a:pt x="0" y="1806"/>
                  <a:pt x="31" y="1806"/>
                </a:cubicBezTo>
                <a:lnTo>
                  <a:pt x="1744" y="1806"/>
                </a:lnTo>
                <a:cubicBezTo>
                  <a:pt x="1744" y="1806"/>
                  <a:pt x="1805" y="1806"/>
                  <a:pt x="1805" y="1775"/>
                </a:cubicBezTo>
                <a:lnTo>
                  <a:pt x="1805" y="62"/>
                </a:lnTo>
                <a:cubicBezTo>
                  <a:pt x="1805" y="62"/>
                  <a:pt x="1805" y="1"/>
                  <a:pt x="17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a:off x="3590824" y="2044092"/>
            <a:ext cx="224382" cy="224382"/>
          </a:xfrm>
          <a:custGeom>
            <a:rect b="b" l="l" r="r" t="t"/>
            <a:pathLst>
              <a:path extrusionOk="0" h="1806" w="1806">
                <a:moveTo>
                  <a:pt x="1714" y="92"/>
                </a:moveTo>
                <a:lnTo>
                  <a:pt x="1714" y="1744"/>
                </a:lnTo>
                <a:lnTo>
                  <a:pt x="92" y="1744"/>
                </a:lnTo>
                <a:lnTo>
                  <a:pt x="92" y="92"/>
                </a:lnTo>
                <a:close/>
                <a:moveTo>
                  <a:pt x="31" y="1"/>
                </a:moveTo>
                <a:cubicBezTo>
                  <a:pt x="31" y="1"/>
                  <a:pt x="1" y="1"/>
                  <a:pt x="1" y="62"/>
                </a:cubicBezTo>
                <a:lnTo>
                  <a:pt x="1" y="1775"/>
                </a:lnTo>
                <a:cubicBezTo>
                  <a:pt x="1" y="1775"/>
                  <a:pt x="1" y="1806"/>
                  <a:pt x="31" y="1806"/>
                </a:cubicBezTo>
                <a:lnTo>
                  <a:pt x="1775" y="1806"/>
                </a:lnTo>
                <a:cubicBezTo>
                  <a:pt x="1806" y="1806"/>
                  <a:pt x="1806" y="1806"/>
                  <a:pt x="1806" y="1775"/>
                </a:cubicBezTo>
                <a:lnTo>
                  <a:pt x="1806" y="62"/>
                </a:lnTo>
                <a:cubicBezTo>
                  <a:pt x="1806" y="62"/>
                  <a:pt x="1806" y="1"/>
                  <a:pt x="1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7"/>
          <p:cNvSpPr/>
          <p:nvPr/>
        </p:nvSpPr>
        <p:spPr>
          <a:xfrm>
            <a:off x="2948361" y="2256921"/>
            <a:ext cx="224506" cy="224506"/>
          </a:xfrm>
          <a:custGeom>
            <a:rect b="b" l="l" r="r" t="t"/>
            <a:pathLst>
              <a:path extrusionOk="0" h="1807" w="1807">
                <a:moveTo>
                  <a:pt x="1745" y="93"/>
                </a:moveTo>
                <a:lnTo>
                  <a:pt x="1745" y="1745"/>
                </a:lnTo>
                <a:lnTo>
                  <a:pt x="93" y="1745"/>
                </a:lnTo>
                <a:lnTo>
                  <a:pt x="93" y="93"/>
                </a:lnTo>
                <a:close/>
                <a:moveTo>
                  <a:pt x="62" y="1"/>
                </a:moveTo>
                <a:cubicBezTo>
                  <a:pt x="62" y="1"/>
                  <a:pt x="1" y="1"/>
                  <a:pt x="1" y="62"/>
                </a:cubicBezTo>
                <a:lnTo>
                  <a:pt x="1" y="1775"/>
                </a:lnTo>
                <a:cubicBezTo>
                  <a:pt x="1" y="1775"/>
                  <a:pt x="1" y="1806"/>
                  <a:pt x="62" y="1806"/>
                </a:cubicBezTo>
                <a:lnTo>
                  <a:pt x="1775" y="1806"/>
                </a:lnTo>
                <a:cubicBezTo>
                  <a:pt x="1775" y="1806"/>
                  <a:pt x="1806" y="1806"/>
                  <a:pt x="1806" y="1775"/>
                </a:cubicBezTo>
                <a:lnTo>
                  <a:pt x="1806" y="62"/>
                </a:lnTo>
                <a:cubicBezTo>
                  <a:pt x="1806" y="62"/>
                  <a:pt x="1806" y="1"/>
                  <a:pt x="1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7"/>
          <p:cNvSpPr/>
          <p:nvPr/>
        </p:nvSpPr>
        <p:spPr>
          <a:xfrm>
            <a:off x="3165042" y="2256921"/>
            <a:ext cx="220655" cy="224506"/>
          </a:xfrm>
          <a:custGeom>
            <a:rect b="b" l="l" r="r" t="t"/>
            <a:pathLst>
              <a:path extrusionOk="0" h="1807" w="1776">
                <a:moveTo>
                  <a:pt x="1714" y="93"/>
                </a:moveTo>
                <a:lnTo>
                  <a:pt x="1714" y="1745"/>
                </a:lnTo>
                <a:lnTo>
                  <a:pt x="62" y="1745"/>
                </a:lnTo>
                <a:lnTo>
                  <a:pt x="62" y="93"/>
                </a:lnTo>
                <a:close/>
                <a:moveTo>
                  <a:pt x="31" y="1"/>
                </a:moveTo>
                <a:cubicBezTo>
                  <a:pt x="31" y="1"/>
                  <a:pt x="1" y="1"/>
                  <a:pt x="1" y="62"/>
                </a:cubicBezTo>
                <a:lnTo>
                  <a:pt x="1" y="1775"/>
                </a:lnTo>
                <a:cubicBezTo>
                  <a:pt x="1" y="1775"/>
                  <a:pt x="1" y="1806"/>
                  <a:pt x="31" y="1806"/>
                </a:cubicBezTo>
                <a:lnTo>
                  <a:pt x="1745" y="1806"/>
                </a:lnTo>
                <a:cubicBezTo>
                  <a:pt x="1745" y="1806"/>
                  <a:pt x="1775" y="1806"/>
                  <a:pt x="1775" y="1775"/>
                </a:cubicBezTo>
                <a:lnTo>
                  <a:pt x="1775" y="62"/>
                </a:lnTo>
                <a:cubicBezTo>
                  <a:pt x="1775" y="62"/>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7"/>
          <p:cNvSpPr/>
          <p:nvPr/>
        </p:nvSpPr>
        <p:spPr>
          <a:xfrm>
            <a:off x="3377995" y="2256921"/>
            <a:ext cx="224382" cy="224506"/>
          </a:xfrm>
          <a:custGeom>
            <a:rect b="b" l="l" r="r" t="t"/>
            <a:pathLst>
              <a:path extrusionOk="0" h="1807" w="1806">
                <a:moveTo>
                  <a:pt x="1714" y="93"/>
                </a:moveTo>
                <a:lnTo>
                  <a:pt x="1714" y="1745"/>
                </a:lnTo>
                <a:lnTo>
                  <a:pt x="61" y="1745"/>
                </a:lnTo>
                <a:lnTo>
                  <a:pt x="61" y="93"/>
                </a:lnTo>
                <a:close/>
                <a:moveTo>
                  <a:pt x="31" y="1"/>
                </a:moveTo>
                <a:cubicBezTo>
                  <a:pt x="31" y="1"/>
                  <a:pt x="0" y="1"/>
                  <a:pt x="0" y="62"/>
                </a:cubicBezTo>
                <a:lnTo>
                  <a:pt x="0" y="1775"/>
                </a:lnTo>
                <a:cubicBezTo>
                  <a:pt x="0" y="1775"/>
                  <a:pt x="0" y="1806"/>
                  <a:pt x="31" y="1806"/>
                </a:cubicBezTo>
                <a:lnTo>
                  <a:pt x="1744" y="1806"/>
                </a:lnTo>
                <a:cubicBezTo>
                  <a:pt x="1744" y="1806"/>
                  <a:pt x="1805" y="1806"/>
                  <a:pt x="1805" y="1775"/>
                </a:cubicBezTo>
                <a:lnTo>
                  <a:pt x="1805" y="62"/>
                </a:lnTo>
                <a:cubicBezTo>
                  <a:pt x="1805" y="62"/>
                  <a:pt x="1805" y="1"/>
                  <a:pt x="17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7"/>
          <p:cNvSpPr/>
          <p:nvPr/>
        </p:nvSpPr>
        <p:spPr>
          <a:xfrm>
            <a:off x="3590824" y="2256921"/>
            <a:ext cx="224382" cy="224506"/>
          </a:xfrm>
          <a:custGeom>
            <a:rect b="b" l="l" r="r" t="t"/>
            <a:pathLst>
              <a:path extrusionOk="0" h="1807" w="1806">
                <a:moveTo>
                  <a:pt x="1714" y="93"/>
                </a:moveTo>
                <a:lnTo>
                  <a:pt x="1714" y="1745"/>
                </a:lnTo>
                <a:lnTo>
                  <a:pt x="92" y="1745"/>
                </a:lnTo>
                <a:lnTo>
                  <a:pt x="92" y="93"/>
                </a:lnTo>
                <a:close/>
                <a:moveTo>
                  <a:pt x="31" y="1"/>
                </a:moveTo>
                <a:cubicBezTo>
                  <a:pt x="31" y="1"/>
                  <a:pt x="1" y="1"/>
                  <a:pt x="1" y="62"/>
                </a:cubicBezTo>
                <a:lnTo>
                  <a:pt x="1" y="1775"/>
                </a:lnTo>
                <a:cubicBezTo>
                  <a:pt x="1" y="1775"/>
                  <a:pt x="1" y="1806"/>
                  <a:pt x="31" y="1806"/>
                </a:cubicBezTo>
                <a:lnTo>
                  <a:pt x="1775" y="1806"/>
                </a:lnTo>
                <a:cubicBezTo>
                  <a:pt x="1806" y="1806"/>
                  <a:pt x="1806" y="1806"/>
                  <a:pt x="1806" y="1775"/>
                </a:cubicBezTo>
                <a:lnTo>
                  <a:pt x="1806" y="62"/>
                </a:lnTo>
                <a:cubicBezTo>
                  <a:pt x="1806" y="62"/>
                  <a:pt x="1806" y="1"/>
                  <a:pt x="1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2948361" y="2473602"/>
            <a:ext cx="224506" cy="224382"/>
          </a:xfrm>
          <a:custGeom>
            <a:rect b="b" l="l" r="r" t="t"/>
            <a:pathLst>
              <a:path extrusionOk="0" h="1806" w="1807">
                <a:moveTo>
                  <a:pt x="1745" y="62"/>
                </a:moveTo>
                <a:lnTo>
                  <a:pt x="1745" y="1714"/>
                </a:lnTo>
                <a:lnTo>
                  <a:pt x="93" y="1714"/>
                </a:lnTo>
                <a:lnTo>
                  <a:pt x="93" y="62"/>
                </a:lnTo>
                <a:close/>
                <a:moveTo>
                  <a:pt x="62" y="1"/>
                </a:moveTo>
                <a:cubicBezTo>
                  <a:pt x="62" y="1"/>
                  <a:pt x="1" y="1"/>
                  <a:pt x="1" y="31"/>
                </a:cubicBezTo>
                <a:lnTo>
                  <a:pt x="1" y="1745"/>
                </a:lnTo>
                <a:cubicBezTo>
                  <a:pt x="1" y="1745"/>
                  <a:pt x="1" y="1806"/>
                  <a:pt x="62" y="1806"/>
                </a:cubicBezTo>
                <a:lnTo>
                  <a:pt x="1775" y="1806"/>
                </a:lnTo>
                <a:cubicBezTo>
                  <a:pt x="1775" y="1806"/>
                  <a:pt x="1806" y="1806"/>
                  <a:pt x="1806" y="1745"/>
                </a:cubicBezTo>
                <a:lnTo>
                  <a:pt x="1806" y="31"/>
                </a:lnTo>
                <a:cubicBezTo>
                  <a:pt x="1806" y="31"/>
                  <a:pt x="1806" y="1"/>
                  <a:pt x="1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3165042" y="2473602"/>
            <a:ext cx="220655" cy="224382"/>
          </a:xfrm>
          <a:custGeom>
            <a:rect b="b" l="l" r="r" t="t"/>
            <a:pathLst>
              <a:path extrusionOk="0" h="1806" w="1776">
                <a:moveTo>
                  <a:pt x="1714" y="62"/>
                </a:moveTo>
                <a:lnTo>
                  <a:pt x="1714" y="1714"/>
                </a:lnTo>
                <a:lnTo>
                  <a:pt x="62" y="1714"/>
                </a:lnTo>
                <a:lnTo>
                  <a:pt x="62" y="62"/>
                </a:lnTo>
                <a:close/>
                <a:moveTo>
                  <a:pt x="31" y="1"/>
                </a:moveTo>
                <a:cubicBezTo>
                  <a:pt x="31" y="1"/>
                  <a:pt x="1" y="1"/>
                  <a:pt x="1" y="31"/>
                </a:cubicBezTo>
                <a:lnTo>
                  <a:pt x="1" y="1745"/>
                </a:lnTo>
                <a:cubicBezTo>
                  <a:pt x="1" y="1745"/>
                  <a:pt x="1" y="1806"/>
                  <a:pt x="31" y="1806"/>
                </a:cubicBezTo>
                <a:lnTo>
                  <a:pt x="1745" y="1806"/>
                </a:lnTo>
                <a:cubicBezTo>
                  <a:pt x="1745" y="1806"/>
                  <a:pt x="1775" y="1806"/>
                  <a:pt x="1775" y="1745"/>
                </a:cubicBezTo>
                <a:lnTo>
                  <a:pt x="1775" y="31"/>
                </a:lnTo>
                <a:cubicBezTo>
                  <a:pt x="1775" y="31"/>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3377995" y="2473602"/>
            <a:ext cx="224382" cy="224382"/>
          </a:xfrm>
          <a:custGeom>
            <a:rect b="b" l="l" r="r" t="t"/>
            <a:pathLst>
              <a:path extrusionOk="0" h="1806" w="1806">
                <a:moveTo>
                  <a:pt x="1714" y="62"/>
                </a:moveTo>
                <a:lnTo>
                  <a:pt x="1714" y="1714"/>
                </a:lnTo>
                <a:lnTo>
                  <a:pt x="61" y="1714"/>
                </a:lnTo>
                <a:lnTo>
                  <a:pt x="61" y="62"/>
                </a:lnTo>
                <a:close/>
                <a:moveTo>
                  <a:pt x="31" y="1"/>
                </a:moveTo>
                <a:cubicBezTo>
                  <a:pt x="31" y="1"/>
                  <a:pt x="0" y="1"/>
                  <a:pt x="0" y="31"/>
                </a:cubicBezTo>
                <a:lnTo>
                  <a:pt x="0" y="1745"/>
                </a:lnTo>
                <a:cubicBezTo>
                  <a:pt x="0" y="1745"/>
                  <a:pt x="0" y="1806"/>
                  <a:pt x="31" y="1806"/>
                </a:cubicBezTo>
                <a:lnTo>
                  <a:pt x="1744" y="1806"/>
                </a:lnTo>
                <a:cubicBezTo>
                  <a:pt x="1744" y="1806"/>
                  <a:pt x="1805" y="1806"/>
                  <a:pt x="1805" y="1745"/>
                </a:cubicBezTo>
                <a:lnTo>
                  <a:pt x="1805" y="31"/>
                </a:lnTo>
                <a:cubicBezTo>
                  <a:pt x="1805" y="31"/>
                  <a:pt x="1805" y="1"/>
                  <a:pt x="17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7"/>
          <p:cNvSpPr/>
          <p:nvPr/>
        </p:nvSpPr>
        <p:spPr>
          <a:xfrm>
            <a:off x="3590824" y="2473602"/>
            <a:ext cx="224382" cy="224382"/>
          </a:xfrm>
          <a:custGeom>
            <a:rect b="b" l="l" r="r" t="t"/>
            <a:pathLst>
              <a:path extrusionOk="0" h="1806" w="1806">
                <a:moveTo>
                  <a:pt x="1714" y="62"/>
                </a:moveTo>
                <a:lnTo>
                  <a:pt x="1714" y="1714"/>
                </a:lnTo>
                <a:lnTo>
                  <a:pt x="92" y="1714"/>
                </a:lnTo>
                <a:lnTo>
                  <a:pt x="92" y="62"/>
                </a:lnTo>
                <a:close/>
                <a:moveTo>
                  <a:pt x="31" y="1"/>
                </a:moveTo>
                <a:cubicBezTo>
                  <a:pt x="31" y="1"/>
                  <a:pt x="1" y="1"/>
                  <a:pt x="1" y="31"/>
                </a:cubicBezTo>
                <a:lnTo>
                  <a:pt x="1" y="1745"/>
                </a:lnTo>
                <a:cubicBezTo>
                  <a:pt x="1" y="1745"/>
                  <a:pt x="1" y="1806"/>
                  <a:pt x="31" y="1806"/>
                </a:cubicBezTo>
                <a:lnTo>
                  <a:pt x="1775" y="1806"/>
                </a:lnTo>
                <a:cubicBezTo>
                  <a:pt x="1806" y="1806"/>
                  <a:pt x="1806" y="1806"/>
                  <a:pt x="1806" y="1745"/>
                </a:cubicBezTo>
                <a:lnTo>
                  <a:pt x="1806" y="31"/>
                </a:lnTo>
                <a:cubicBezTo>
                  <a:pt x="1806" y="31"/>
                  <a:pt x="1806" y="1"/>
                  <a:pt x="1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p:nvPr/>
        </p:nvSpPr>
        <p:spPr>
          <a:xfrm>
            <a:off x="2997810" y="2245615"/>
            <a:ext cx="133188" cy="144494"/>
          </a:xfrm>
          <a:custGeom>
            <a:rect b="b" l="l" r="r" t="t"/>
            <a:pathLst>
              <a:path extrusionOk="0" h="1163" w="1072">
                <a:moveTo>
                  <a:pt x="1" y="0"/>
                </a:moveTo>
                <a:lnTo>
                  <a:pt x="1" y="1163"/>
                </a:lnTo>
                <a:lnTo>
                  <a:pt x="1071" y="1163"/>
                </a:lnTo>
                <a:lnTo>
                  <a:pt x="1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7"/>
          <p:cNvSpPr/>
          <p:nvPr/>
        </p:nvSpPr>
        <p:spPr>
          <a:xfrm>
            <a:off x="3050986" y="2218903"/>
            <a:ext cx="26836" cy="83864"/>
          </a:xfrm>
          <a:custGeom>
            <a:rect b="b" l="l" r="r" t="t"/>
            <a:pathLst>
              <a:path extrusionOk="0" h="675" w="216">
                <a:moveTo>
                  <a:pt x="1" y="1"/>
                </a:moveTo>
                <a:lnTo>
                  <a:pt x="1" y="674"/>
                </a:lnTo>
                <a:lnTo>
                  <a:pt x="215" y="674"/>
                </a:lnTo>
                <a:lnTo>
                  <a:pt x="2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7"/>
          <p:cNvSpPr/>
          <p:nvPr/>
        </p:nvSpPr>
        <p:spPr>
          <a:xfrm>
            <a:off x="3252509" y="2420426"/>
            <a:ext cx="186364" cy="193943"/>
          </a:xfrm>
          <a:custGeom>
            <a:rect b="b" l="l" r="r" t="t"/>
            <a:pathLst>
              <a:path extrusionOk="0" h="1561" w="1500">
                <a:moveTo>
                  <a:pt x="949" y="0"/>
                </a:moveTo>
                <a:lnTo>
                  <a:pt x="1" y="521"/>
                </a:lnTo>
                <a:lnTo>
                  <a:pt x="551" y="1561"/>
                </a:lnTo>
                <a:lnTo>
                  <a:pt x="1500" y="1071"/>
                </a:lnTo>
                <a:lnTo>
                  <a:pt x="94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7"/>
          <p:cNvSpPr/>
          <p:nvPr/>
        </p:nvSpPr>
        <p:spPr>
          <a:xfrm>
            <a:off x="3290527" y="2428004"/>
            <a:ext cx="61003" cy="83739"/>
          </a:xfrm>
          <a:custGeom>
            <a:rect b="b" l="l" r="r" t="t"/>
            <a:pathLst>
              <a:path extrusionOk="0" h="674" w="491">
                <a:moveTo>
                  <a:pt x="184" y="1"/>
                </a:moveTo>
                <a:lnTo>
                  <a:pt x="1" y="92"/>
                </a:lnTo>
                <a:lnTo>
                  <a:pt x="276" y="674"/>
                </a:lnTo>
                <a:lnTo>
                  <a:pt x="490" y="582"/>
                </a:lnTo>
                <a:lnTo>
                  <a:pt x="1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p:nvPr/>
        </p:nvSpPr>
        <p:spPr>
          <a:xfrm>
            <a:off x="3488199" y="2131560"/>
            <a:ext cx="262400" cy="365024"/>
          </a:xfrm>
          <a:custGeom>
            <a:rect b="b" l="l" r="r" t="t"/>
            <a:pathLst>
              <a:path extrusionOk="0" h="2938" w="2112">
                <a:moveTo>
                  <a:pt x="0" y="0"/>
                </a:moveTo>
                <a:lnTo>
                  <a:pt x="0" y="2937"/>
                </a:lnTo>
                <a:lnTo>
                  <a:pt x="2112" y="2937"/>
                </a:lnTo>
                <a:lnTo>
                  <a:pt x="21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p:txBody>
      </p:sp>
      <p:sp>
        <p:nvSpPr>
          <p:cNvPr id="796" name="Google Shape;796;p47"/>
          <p:cNvSpPr/>
          <p:nvPr/>
        </p:nvSpPr>
        <p:spPr>
          <a:xfrm>
            <a:off x="3605981" y="2093541"/>
            <a:ext cx="26836" cy="79888"/>
          </a:xfrm>
          <a:custGeom>
            <a:rect b="b" l="l" r="r" t="t"/>
            <a:pathLst>
              <a:path extrusionOk="0" h="643" w="216">
                <a:moveTo>
                  <a:pt x="1" y="0"/>
                </a:moveTo>
                <a:lnTo>
                  <a:pt x="1" y="643"/>
                </a:lnTo>
                <a:lnTo>
                  <a:pt x="215" y="643"/>
                </a:lnTo>
                <a:lnTo>
                  <a:pt x="2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7"/>
          <p:cNvSpPr/>
          <p:nvPr/>
        </p:nvSpPr>
        <p:spPr>
          <a:xfrm>
            <a:off x="755093" y="1751375"/>
            <a:ext cx="1984401" cy="741355"/>
          </a:xfrm>
          <a:custGeom>
            <a:rect b="b" l="l" r="r" t="t"/>
            <a:pathLst>
              <a:path extrusionOk="0" h="5967" w="15972">
                <a:moveTo>
                  <a:pt x="12024" y="1"/>
                </a:moveTo>
                <a:cubicBezTo>
                  <a:pt x="11994" y="1"/>
                  <a:pt x="11963" y="62"/>
                  <a:pt x="11963" y="123"/>
                </a:cubicBezTo>
                <a:cubicBezTo>
                  <a:pt x="11963" y="154"/>
                  <a:pt x="12055" y="184"/>
                  <a:pt x="12085" y="184"/>
                </a:cubicBezTo>
                <a:lnTo>
                  <a:pt x="12453" y="184"/>
                </a:lnTo>
                <a:cubicBezTo>
                  <a:pt x="12483" y="184"/>
                  <a:pt x="12544" y="154"/>
                  <a:pt x="12483" y="123"/>
                </a:cubicBezTo>
                <a:cubicBezTo>
                  <a:pt x="12483" y="31"/>
                  <a:pt x="12453" y="1"/>
                  <a:pt x="12422" y="1"/>
                </a:cubicBezTo>
                <a:close/>
                <a:moveTo>
                  <a:pt x="11688" y="31"/>
                </a:moveTo>
                <a:cubicBezTo>
                  <a:pt x="11596" y="31"/>
                  <a:pt x="11443" y="31"/>
                  <a:pt x="11321" y="62"/>
                </a:cubicBezTo>
                <a:cubicBezTo>
                  <a:pt x="11259" y="62"/>
                  <a:pt x="11229" y="154"/>
                  <a:pt x="11229" y="184"/>
                </a:cubicBezTo>
                <a:cubicBezTo>
                  <a:pt x="11229" y="215"/>
                  <a:pt x="11290" y="276"/>
                  <a:pt x="11321" y="276"/>
                </a:cubicBezTo>
                <a:cubicBezTo>
                  <a:pt x="11443" y="215"/>
                  <a:pt x="11596" y="215"/>
                  <a:pt x="11749" y="215"/>
                </a:cubicBezTo>
                <a:cubicBezTo>
                  <a:pt x="11780" y="215"/>
                  <a:pt x="11810" y="154"/>
                  <a:pt x="11810" y="123"/>
                </a:cubicBezTo>
                <a:cubicBezTo>
                  <a:pt x="11810" y="62"/>
                  <a:pt x="11718" y="31"/>
                  <a:pt x="11688" y="31"/>
                </a:cubicBezTo>
                <a:close/>
                <a:moveTo>
                  <a:pt x="12850" y="1"/>
                </a:moveTo>
                <a:cubicBezTo>
                  <a:pt x="12759" y="1"/>
                  <a:pt x="12728" y="31"/>
                  <a:pt x="12728" y="62"/>
                </a:cubicBezTo>
                <a:cubicBezTo>
                  <a:pt x="12728" y="154"/>
                  <a:pt x="12759" y="184"/>
                  <a:pt x="12820" y="184"/>
                </a:cubicBezTo>
                <a:cubicBezTo>
                  <a:pt x="12912" y="215"/>
                  <a:pt x="13034" y="215"/>
                  <a:pt x="13187" y="276"/>
                </a:cubicBezTo>
                <a:cubicBezTo>
                  <a:pt x="13248" y="276"/>
                  <a:pt x="13309" y="276"/>
                  <a:pt x="13309" y="184"/>
                </a:cubicBezTo>
                <a:cubicBezTo>
                  <a:pt x="13309" y="154"/>
                  <a:pt x="13279" y="62"/>
                  <a:pt x="13218" y="62"/>
                </a:cubicBezTo>
                <a:cubicBezTo>
                  <a:pt x="13126" y="31"/>
                  <a:pt x="12973" y="1"/>
                  <a:pt x="12850" y="1"/>
                </a:cubicBezTo>
                <a:close/>
                <a:moveTo>
                  <a:pt x="10923" y="154"/>
                </a:moveTo>
                <a:cubicBezTo>
                  <a:pt x="10770" y="184"/>
                  <a:pt x="10678" y="215"/>
                  <a:pt x="10556" y="276"/>
                </a:cubicBezTo>
                <a:cubicBezTo>
                  <a:pt x="10464" y="276"/>
                  <a:pt x="10464" y="337"/>
                  <a:pt x="10464" y="368"/>
                </a:cubicBezTo>
                <a:cubicBezTo>
                  <a:pt x="10464" y="429"/>
                  <a:pt x="10525" y="460"/>
                  <a:pt x="10556" y="460"/>
                </a:cubicBezTo>
                <a:cubicBezTo>
                  <a:pt x="10709" y="368"/>
                  <a:pt x="10831" y="368"/>
                  <a:pt x="10953" y="337"/>
                </a:cubicBezTo>
                <a:cubicBezTo>
                  <a:pt x="11045" y="337"/>
                  <a:pt x="11045" y="276"/>
                  <a:pt x="11045" y="215"/>
                </a:cubicBezTo>
                <a:cubicBezTo>
                  <a:pt x="11045" y="154"/>
                  <a:pt x="10953" y="154"/>
                  <a:pt x="10923" y="154"/>
                </a:cubicBezTo>
                <a:close/>
                <a:moveTo>
                  <a:pt x="13615" y="184"/>
                </a:moveTo>
                <a:cubicBezTo>
                  <a:pt x="13585" y="184"/>
                  <a:pt x="13493" y="215"/>
                  <a:pt x="13493" y="245"/>
                </a:cubicBezTo>
                <a:cubicBezTo>
                  <a:pt x="13493" y="307"/>
                  <a:pt x="13523" y="368"/>
                  <a:pt x="13585" y="368"/>
                </a:cubicBezTo>
                <a:cubicBezTo>
                  <a:pt x="13676" y="429"/>
                  <a:pt x="13799" y="460"/>
                  <a:pt x="13952" y="490"/>
                </a:cubicBezTo>
                <a:cubicBezTo>
                  <a:pt x="13982" y="490"/>
                  <a:pt x="13982" y="460"/>
                  <a:pt x="14044" y="429"/>
                </a:cubicBezTo>
                <a:cubicBezTo>
                  <a:pt x="14074" y="368"/>
                  <a:pt x="14044" y="307"/>
                  <a:pt x="13982" y="307"/>
                </a:cubicBezTo>
                <a:cubicBezTo>
                  <a:pt x="13891" y="245"/>
                  <a:pt x="13738" y="215"/>
                  <a:pt x="13615" y="184"/>
                </a:cubicBezTo>
                <a:close/>
                <a:moveTo>
                  <a:pt x="4773" y="337"/>
                </a:moveTo>
                <a:cubicBezTo>
                  <a:pt x="4651" y="337"/>
                  <a:pt x="4498" y="368"/>
                  <a:pt x="4406" y="368"/>
                </a:cubicBezTo>
                <a:cubicBezTo>
                  <a:pt x="4345" y="368"/>
                  <a:pt x="4314" y="460"/>
                  <a:pt x="4314" y="490"/>
                </a:cubicBezTo>
                <a:cubicBezTo>
                  <a:pt x="4314" y="521"/>
                  <a:pt x="4345" y="551"/>
                  <a:pt x="4406" y="551"/>
                </a:cubicBezTo>
                <a:cubicBezTo>
                  <a:pt x="4498" y="551"/>
                  <a:pt x="4620" y="551"/>
                  <a:pt x="4804" y="521"/>
                </a:cubicBezTo>
                <a:cubicBezTo>
                  <a:pt x="4865" y="521"/>
                  <a:pt x="4895" y="460"/>
                  <a:pt x="4895" y="398"/>
                </a:cubicBezTo>
                <a:cubicBezTo>
                  <a:pt x="4895" y="368"/>
                  <a:pt x="4804" y="337"/>
                  <a:pt x="4773" y="337"/>
                </a:cubicBezTo>
                <a:close/>
                <a:moveTo>
                  <a:pt x="5201" y="337"/>
                </a:moveTo>
                <a:cubicBezTo>
                  <a:pt x="5110" y="337"/>
                  <a:pt x="5079" y="368"/>
                  <a:pt x="5079" y="398"/>
                </a:cubicBezTo>
                <a:cubicBezTo>
                  <a:pt x="5079" y="490"/>
                  <a:pt x="5110" y="521"/>
                  <a:pt x="5171" y="521"/>
                </a:cubicBezTo>
                <a:cubicBezTo>
                  <a:pt x="5263" y="521"/>
                  <a:pt x="5385" y="551"/>
                  <a:pt x="5538" y="551"/>
                </a:cubicBezTo>
                <a:cubicBezTo>
                  <a:pt x="5569" y="551"/>
                  <a:pt x="5630" y="521"/>
                  <a:pt x="5660" y="490"/>
                </a:cubicBezTo>
                <a:cubicBezTo>
                  <a:pt x="5660" y="429"/>
                  <a:pt x="5599" y="368"/>
                  <a:pt x="5569" y="368"/>
                </a:cubicBezTo>
                <a:cubicBezTo>
                  <a:pt x="5477" y="337"/>
                  <a:pt x="5324" y="337"/>
                  <a:pt x="5201" y="337"/>
                </a:cubicBezTo>
                <a:close/>
                <a:moveTo>
                  <a:pt x="5936" y="460"/>
                </a:moveTo>
                <a:cubicBezTo>
                  <a:pt x="5875" y="460"/>
                  <a:pt x="5813" y="490"/>
                  <a:pt x="5813" y="521"/>
                </a:cubicBezTo>
                <a:cubicBezTo>
                  <a:pt x="5813" y="582"/>
                  <a:pt x="5844" y="643"/>
                  <a:pt x="5875" y="643"/>
                </a:cubicBezTo>
                <a:cubicBezTo>
                  <a:pt x="5997" y="643"/>
                  <a:pt x="6119" y="674"/>
                  <a:pt x="6272" y="735"/>
                </a:cubicBezTo>
                <a:cubicBezTo>
                  <a:pt x="6303" y="735"/>
                  <a:pt x="6333" y="735"/>
                  <a:pt x="6395" y="643"/>
                </a:cubicBezTo>
                <a:cubicBezTo>
                  <a:pt x="6395" y="613"/>
                  <a:pt x="6333" y="521"/>
                  <a:pt x="6303" y="521"/>
                </a:cubicBezTo>
                <a:cubicBezTo>
                  <a:pt x="6181" y="521"/>
                  <a:pt x="6028" y="490"/>
                  <a:pt x="5936" y="460"/>
                </a:cubicBezTo>
                <a:close/>
                <a:moveTo>
                  <a:pt x="10199" y="403"/>
                </a:moveTo>
                <a:cubicBezTo>
                  <a:pt x="10183" y="403"/>
                  <a:pt x="10167" y="410"/>
                  <a:pt x="10158" y="429"/>
                </a:cubicBezTo>
                <a:cubicBezTo>
                  <a:pt x="10036" y="460"/>
                  <a:pt x="9944" y="521"/>
                  <a:pt x="9821" y="551"/>
                </a:cubicBezTo>
                <a:cubicBezTo>
                  <a:pt x="9791" y="551"/>
                  <a:pt x="9760" y="643"/>
                  <a:pt x="9791" y="674"/>
                </a:cubicBezTo>
                <a:cubicBezTo>
                  <a:pt x="9791" y="674"/>
                  <a:pt x="9821" y="735"/>
                  <a:pt x="9852" y="735"/>
                </a:cubicBezTo>
                <a:lnTo>
                  <a:pt x="9913" y="735"/>
                </a:lnTo>
                <a:cubicBezTo>
                  <a:pt x="10005" y="643"/>
                  <a:pt x="10127" y="613"/>
                  <a:pt x="10250" y="582"/>
                </a:cubicBezTo>
                <a:cubicBezTo>
                  <a:pt x="10280" y="582"/>
                  <a:pt x="10280" y="490"/>
                  <a:pt x="10280" y="460"/>
                </a:cubicBezTo>
                <a:cubicBezTo>
                  <a:pt x="10280" y="438"/>
                  <a:pt x="10237" y="403"/>
                  <a:pt x="10199" y="403"/>
                </a:cubicBezTo>
                <a:close/>
                <a:moveTo>
                  <a:pt x="4008" y="460"/>
                </a:moveTo>
                <a:cubicBezTo>
                  <a:pt x="3886" y="490"/>
                  <a:pt x="3733" y="521"/>
                  <a:pt x="3641" y="551"/>
                </a:cubicBezTo>
                <a:cubicBezTo>
                  <a:pt x="3549" y="551"/>
                  <a:pt x="3549" y="643"/>
                  <a:pt x="3549" y="674"/>
                </a:cubicBezTo>
                <a:cubicBezTo>
                  <a:pt x="3549" y="704"/>
                  <a:pt x="3580" y="766"/>
                  <a:pt x="3641" y="766"/>
                </a:cubicBezTo>
                <a:cubicBezTo>
                  <a:pt x="3794" y="735"/>
                  <a:pt x="3886" y="674"/>
                  <a:pt x="4039" y="643"/>
                </a:cubicBezTo>
                <a:cubicBezTo>
                  <a:pt x="4100" y="643"/>
                  <a:pt x="4131" y="551"/>
                  <a:pt x="4131" y="521"/>
                </a:cubicBezTo>
                <a:cubicBezTo>
                  <a:pt x="4131" y="490"/>
                  <a:pt x="4039" y="460"/>
                  <a:pt x="4008" y="460"/>
                </a:cubicBezTo>
                <a:close/>
                <a:moveTo>
                  <a:pt x="14303" y="477"/>
                </a:moveTo>
                <a:cubicBezTo>
                  <a:pt x="14270" y="477"/>
                  <a:pt x="14249" y="499"/>
                  <a:pt x="14227" y="521"/>
                </a:cubicBezTo>
                <a:cubicBezTo>
                  <a:pt x="14197" y="582"/>
                  <a:pt x="14227" y="613"/>
                  <a:pt x="14258" y="643"/>
                </a:cubicBezTo>
                <a:cubicBezTo>
                  <a:pt x="14380" y="735"/>
                  <a:pt x="14503" y="766"/>
                  <a:pt x="14594" y="827"/>
                </a:cubicBezTo>
                <a:lnTo>
                  <a:pt x="14656" y="827"/>
                </a:lnTo>
                <a:cubicBezTo>
                  <a:pt x="14656" y="827"/>
                  <a:pt x="14686" y="796"/>
                  <a:pt x="14717" y="796"/>
                </a:cubicBezTo>
                <a:cubicBezTo>
                  <a:pt x="14747" y="766"/>
                  <a:pt x="14717" y="735"/>
                  <a:pt x="14686" y="674"/>
                </a:cubicBezTo>
                <a:cubicBezTo>
                  <a:pt x="14564" y="613"/>
                  <a:pt x="14441" y="551"/>
                  <a:pt x="14350" y="490"/>
                </a:cubicBezTo>
                <a:cubicBezTo>
                  <a:pt x="14332" y="481"/>
                  <a:pt x="14316" y="477"/>
                  <a:pt x="14303" y="477"/>
                </a:cubicBezTo>
                <a:close/>
                <a:moveTo>
                  <a:pt x="6653" y="662"/>
                </a:moveTo>
                <a:cubicBezTo>
                  <a:pt x="6611" y="662"/>
                  <a:pt x="6578" y="690"/>
                  <a:pt x="6578" y="735"/>
                </a:cubicBezTo>
                <a:cubicBezTo>
                  <a:pt x="6548" y="766"/>
                  <a:pt x="6578" y="827"/>
                  <a:pt x="6609" y="827"/>
                </a:cubicBezTo>
                <a:cubicBezTo>
                  <a:pt x="6731" y="888"/>
                  <a:pt x="6854" y="949"/>
                  <a:pt x="6945" y="980"/>
                </a:cubicBezTo>
                <a:lnTo>
                  <a:pt x="7007" y="980"/>
                </a:lnTo>
                <a:cubicBezTo>
                  <a:pt x="7037" y="980"/>
                  <a:pt x="7068" y="980"/>
                  <a:pt x="7068" y="949"/>
                </a:cubicBezTo>
                <a:cubicBezTo>
                  <a:pt x="7098" y="919"/>
                  <a:pt x="7068" y="888"/>
                  <a:pt x="7037" y="827"/>
                </a:cubicBezTo>
                <a:cubicBezTo>
                  <a:pt x="6915" y="796"/>
                  <a:pt x="6792" y="735"/>
                  <a:pt x="6701" y="674"/>
                </a:cubicBezTo>
                <a:cubicBezTo>
                  <a:pt x="6684" y="666"/>
                  <a:pt x="6668" y="662"/>
                  <a:pt x="6653" y="662"/>
                </a:cubicBezTo>
                <a:close/>
                <a:moveTo>
                  <a:pt x="3213" y="735"/>
                </a:moveTo>
                <a:cubicBezTo>
                  <a:pt x="3090" y="766"/>
                  <a:pt x="2968" y="827"/>
                  <a:pt x="2846" y="888"/>
                </a:cubicBezTo>
                <a:cubicBezTo>
                  <a:pt x="2815" y="888"/>
                  <a:pt x="2784" y="949"/>
                  <a:pt x="2815" y="980"/>
                </a:cubicBezTo>
                <a:cubicBezTo>
                  <a:pt x="2815" y="980"/>
                  <a:pt x="2876" y="1041"/>
                  <a:pt x="2907" y="1041"/>
                </a:cubicBezTo>
                <a:lnTo>
                  <a:pt x="2937" y="1041"/>
                </a:lnTo>
                <a:cubicBezTo>
                  <a:pt x="3060" y="949"/>
                  <a:pt x="3182" y="919"/>
                  <a:pt x="3274" y="888"/>
                </a:cubicBezTo>
                <a:cubicBezTo>
                  <a:pt x="3305" y="888"/>
                  <a:pt x="3305" y="796"/>
                  <a:pt x="3305" y="766"/>
                </a:cubicBezTo>
                <a:cubicBezTo>
                  <a:pt x="3305" y="735"/>
                  <a:pt x="3243" y="735"/>
                  <a:pt x="3213" y="735"/>
                </a:cubicBezTo>
                <a:close/>
                <a:moveTo>
                  <a:pt x="9520" y="692"/>
                </a:moveTo>
                <a:cubicBezTo>
                  <a:pt x="9506" y="692"/>
                  <a:pt x="9493" y="696"/>
                  <a:pt x="9485" y="704"/>
                </a:cubicBezTo>
                <a:cubicBezTo>
                  <a:pt x="9362" y="796"/>
                  <a:pt x="9240" y="827"/>
                  <a:pt x="9148" y="919"/>
                </a:cubicBezTo>
                <a:cubicBezTo>
                  <a:pt x="9087" y="919"/>
                  <a:pt x="9056" y="980"/>
                  <a:pt x="9087" y="1010"/>
                </a:cubicBezTo>
                <a:cubicBezTo>
                  <a:pt x="9087" y="1071"/>
                  <a:pt x="9148" y="1071"/>
                  <a:pt x="9179" y="1071"/>
                </a:cubicBezTo>
                <a:lnTo>
                  <a:pt x="9209" y="1071"/>
                </a:lnTo>
                <a:cubicBezTo>
                  <a:pt x="9332" y="980"/>
                  <a:pt x="9454" y="949"/>
                  <a:pt x="9546" y="888"/>
                </a:cubicBezTo>
                <a:cubicBezTo>
                  <a:pt x="9607" y="888"/>
                  <a:pt x="9638" y="796"/>
                  <a:pt x="9607" y="766"/>
                </a:cubicBezTo>
                <a:cubicBezTo>
                  <a:pt x="9607" y="721"/>
                  <a:pt x="9558" y="692"/>
                  <a:pt x="9520" y="692"/>
                </a:cubicBezTo>
                <a:close/>
                <a:moveTo>
                  <a:pt x="14961" y="857"/>
                </a:moveTo>
                <a:cubicBezTo>
                  <a:pt x="14900" y="857"/>
                  <a:pt x="14870" y="857"/>
                  <a:pt x="14839" y="919"/>
                </a:cubicBezTo>
                <a:cubicBezTo>
                  <a:pt x="14839" y="949"/>
                  <a:pt x="14839" y="980"/>
                  <a:pt x="14870" y="1010"/>
                </a:cubicBezTo>
                <a:cubicBezTo>
                  <a:pt x="14992" y="1102"/>
                  <a:pt x="15114" y="1194"/>
                  <a:pt x="15176" y="1255"/>
                </a:cubicBezTo>
                <a:lnTo>
                  <a:pt x="15267" y="1255"/>
                </a:lnTo>
                <a:cubicBezTo>
                  <a:pt x="15298" y="1163"/>
                  <a:pt x="15298" y="1133"/>
                  <a:pt x="15267" y="1102"/>
                </a:cubicBezTo>
                <a:cubicBezTo>
                  <a:pt x="15176" y="1010"/>
                  <a:pt x="15053" y="949"/>
                  <a:pt x="14961" y="857"/>
                </a:cubicBezTo>
                <a:close/>
                <a:moveTo>
                  <a:pt x="15301" y="1241"/>
                </a:moveTo>
                <a:cubicBezTo>
                  <a:pt x="15298" y="1241"/>
                  <a:pt x="15288" y="1245"/>
                  <a:pt x="15267" y="1255"/>
                </a:cubicBezTo>
                <a:cubicBezTo>
                  <a:pt x="15288" y="1255"/>
                  <a:pt x="15308" y="1241"/>
                  <a:pt x="15301" y="1241"/>
                </a:cubicBezTo>
                <a:close/>
                <a:moveTo>
                  <a:pt x="2600" y="998"/>
                </a:moveTo>
                <a:cubicBezTo>
                  <a:pt x="2589" y="998"/>
                  <a:pt x="2578" y="1002"/>
                  <a:pt x="2570" y="1010"/>
                </a:cubicBezTo>
                <a:cubicBezTo>
                  <a:pt x="2448" y="1071"/>
                  <a:pt x="2325" y="1133"/>
                  <a:pt x="2203" y="1224"/>
                </a:cubicBezTo>
                <a:cubicBezTo>
                  <a:pt x="2172" y="1224"/>
                  <a:pt x="2142" y="1286"/>
                  <a:pt x="2172" y="1316"/>
                </a:cubicBezTo>
                <a:cubicBezTo>
                  <a:pt x="2172" y="1377"/>
                  <a:pt x="2203" y="1377"/>
                  <a:pt x="2264" y="1377"/>
                </a:cubicBezTo>
                <a:lnTo>
                  <a:pt x="2325" y="1377"/>
                </a:lnTo>
                <a:cubicBezTo>
                  <a:pt x="2417" y="1286"/>
                  <a:pt x="2509" y="1255"/>
                  <a:pt x="2631" y="1194"/>
                </a:cubicBezTo>
                <a:cubicBezTo>
                  <a:pt x="2662" y="1194"/>
                  <a:pt x="2723" y="1102"/>
                  <a:pt x="2662" y="1071"/>
                </a:cubicBezTo>
                <a:cubicBezTo>
                  <a:pt x="2662" y="1027"/>
                  <a:pt x="2629" y="998"/>
                  <a:pt x="2600" y="998"/>
                </a:cubicBezTo>
                <a:close/>
                <a:moveTo>
                  <a:pt x="7349" y="998"/>
                </a:moveTo>
                <a:cubicBezTo>
                  <a:pt x="7325" y="998"/>
                  <a:pt x="7296" y="1027"/>
                  <a:pt x="7251" y="1071"/>
                </a:cubicBezTo>
                <a:cubicBezTo>
                  <a:pt x="7221" y="1102"/>
                  <a:pt x="7251" y="1133"/>
                  <a:pt x="7313" y="1194"/>
                </a:cubicBezTo>
                <a:cubicBezTo>
                  <a:pt x="7374" y="1255"/>
                  <a:pt x="7496" y="1286"/>
                  <a:pt x="7619" y="1377"/>
                </a:cubicBezTo>
                <a:lnTo>
                  <a:pt x="7649" y="1377"/>
                </a:lnTo>
                <a:cubicBezTo>
                  <a:pt x="7680" y="1377"/>
                  <a:pt x="7710" y="1316"/>
                  <a:pt x="7771" y="1316"/>
                </a:cubicBezTo>
                <a:cubicBezTo>
                  <a:pt x="7802" y="1286"/>
                  <a:pt x="7771" y="1255"/>
                  <a:pt x="7710" y="1224"/>
                </a:cubicBezTo>
                <a:cubicBezTo>
                  <a:pt x="7619" y="1133"/>
                  <a:pt x="7496" y="1102"/>
                  <a:pt x="7374" y="1010"/>
                </a:cubicBezTo>
                <a:cubicBezTo>
                  <a:pt x="7366" y="1002"/>
                  <a:pt x="7357" y="998"/>
                  <a:pt x="7349" y="998"/>
                </a:cubicBezTo>
                <a:close/>
                <a:moveTo>
                  <a:pt x="8820" y="1089"/>
                </a:moveTo>
                <a:cubicBezTo>
                  <a:pt x="8804" y="1089"/>
                  <a:pt x="8790" y="1093"/>
                  <a:pt x="8781" y="1102"/>
                </a:cubicBezTo>
                <a:cubicBezTo>
                  <a:pt x="8659" y="1194"/>
                  <a:pt x="8598" y="1255"/>
                  <a:pt x="8475" y="1316"/>
                </a:cubicBezTo>
                <a:cubicBezTo>
                  <a:pt x="8414" y="1316"/>
                  <a:pt x="8414" y="1408"/>
                  <a:pt x="8445" y="1439"/>
                </a:cubicBezTo>
                <a:cubicBezTo>
                  <a:pt x="8445" y="1500"/>
                  <a:pt x="8475" y="1500"/>
                  <a:pt x="8536" y="1500"/>
                </a:cubicBezTo>
                <a:lnTo>
                  <a:pt x="8567" y="1500"/>
                </a:lnTo>
                <a:cubicBezTo>
                  <a:pt x="8659" y="1408"/>
                  <a:pt x="8751" y="1316"/>
                  <a:pt x="8873" y="1255"/>
                </a:cubicBezTo>
                <a:cubicBezTo>
                  <a:pt x="8904" y="1255"/>
                  <a:pt x="8934" y="1194"/>
                  <a:pt x="8904" y="1133"/>
                </a:cubicBezTo>
                <a:cubicBezTo>
                  <a:pt x="8904" y="1111"/>
                  <a:pt x="8858" y="1089"/>
                  <a:pt x="8820" y="1089"/>
                </a:cubicBezTo>
                <a:close/>
                <a:moveTo>
                  <a:pt x="15589" y="1263"/>
                </a:moveTo>
                <a:cubicBezTo>
                  <a:pt x="15566" y="1263"/>
                  <a:pt x="15543" y="1270"/>
                  <a:pt x="15512" y="1286"/>
                </a:cubicBezTo>
                <a:cubicBezTo>
                  <a:pt x="15482" y="1377"/>
                  <a:pt x="15482" y="1408"/>
                  <a:pt x="15512" y="1439"/>
                </a:cubicBezTo>
                <a:lnTo>
                  <a:pt x="15757" y="1683"/>
                </a:lnTo>
                <a:cubicBezTo>
                  <a:pt x="15788" y="1714"/>
                  <a:pt x="15788" y="1714"/>
                  <a:pt x="15818" y="1714"/>
                </a:cubicBezTo>
                <a:cubicBezTo>
                  <a:pt x="15818" y="1714"/>
                  <a:pt x="15879" y="1714"/>
                  <a:pt x="15941" y="1683"/>
                </a:cubicBezTo>
                <a:cubicBezTo>
                  <a:pt x="15971" y="1653"/>
                  <a:pt x="15971" y="1561"/>
                  <a:pt x="15941" y="1530"/>
                </a:cubicBezTo>
                <a:cubicBezTo>
                  <a:pt x="15879" y="1439"/>
                  <a:pt x="15757" y="1377"/>
                  <a:pt x="15665" y="1286"/>
                </a:cubicBezTo>
                <a:cubicBezTo>
                  <a:pt x="15635" y="1270"/>
                  <a:pt x="15612" y="1263"/>
                  <a:pt x="15589" y="1263"/>
                </a:cubicBezTo>
                <a:close/>
                <a:moveTo>
                  <a:pt x="1925" y="1388"/>
                </a:moveTo>
                <a:cubicBezTo>
                  <a:pt x="1902" y="1388"/>
                  <a:pt x="1879" y="1395"/>
                  <a:pt x="1867" y="1408"/>
                </a:cubicBezTo>
                <a:cubicBezTo>
                  <a:pt x="1744" y="1500"/>
                  <a:pt x="1683" y="1561"/>
                  <a:pt x="1561" y="1653"/>
                </a:cubicBezTo>
                <a:cubicBezTo>
                  <a:pt x="1530" y="1683"/>
                  <a:pt x="1530" y="1745"/>
                  <a:pt x="1561" y="1775"/>
                </a:cubicBezTo>
                <a:cubicBezTo>
                  <a:pt x="1591" y="1836"/>
                  <a:pt x="1591" y="1836"/>
                  <a:pt x="1652" y="1836"/>
                </a:cubicBezTo>
                <a:cubicBezTo>
                  <a:pt x="1652" y="1836"/>
                  <a:pt x="1683" y="1836"/>
                  <a:pt x="1652" y="1806"/>
                </a:cubicBezTo>
                <a:cubicBezTo>
                  <a:pt x="1744" y="1714"/>
                  <a:pt x="1836" y="1653"/>
                  <a:pt x="1958" y="1561"/>
                </a:cubicBezTo>
                <a:cubicBezTo>
                  <a:pt x="2019" y="1561"/>
                  <a:pt x="2019" y="1500"/>
                  <a:pt x="1989" y="1439"/>
                </a:cubicBezTo>
                <a:cubicBezTo>
                  <a:pt x="1989" y="1403"/>
                  <a:pt x="1957" y="1388"/>
                  <a:pt x="1925" y="1388"/>
                </a:cubicBezTo>
                <a:close/>
                <a:moveTo>
                  <a:pt x="7986" y="1377"/>
                </a:moveTo>
                <a:cubicBezTo>
                  <a:pt x="7955" y="1377"/>
                  <a:pt x="7924" y="1377"/>
                  <a:pt x="7863" y="1408"/>
                </a:cubicBezTo>
                <a:cubicBezTo>
                  <a:pt x="7863" y="1439"/>
                  <a:pt x="7863" y="1500"/>
                  <a:pt x="7924" y="1530"/>
                </a:cubicBezTo>
                <a:lnTo>
                  <a:pt x="8016" y="1653"/>
                </a:lnTo>
                <a:lnTo>
                  <a:pt x="7863" y="1806"/>
                </a:lnTo>
                <a:cubicBezTo>
                  <a:pt x="7833" y="1836"/>
                  <a:pt x="7833" y="1898"/>
                  <a:pt x="7863" y="1959"/>
                </a:cubicBezTo>
                <a:cubicBezTo>
                  <a:pt x="7924" y="1989"/>
                  <a:pt x="7924" y="1989"/>
                  <a:pt x="7955" y="1989"/>
                </a:cubicBezTo>
                <a:cubicBezTo>
                  <a:pt x="7986" y="1989"/>
                  <a:pt x="7986" y="1989"/>
                  <a:pt x="7986" y="1898"/>
                </a:cubicBezTo>
                <a:cubicBezTo>
                  <a:pt x="8077" y="1867"/>
                  <a:pt x="8108" y="1806"/>
                  <a:pt x="8169" y="1745"/>
                </a:cubicBezTo>
                <a:cubicBezTo>
                  <a:pt x="8215" y="1775"/>
                  <a:pt x="8246" y="1790"/>
                  <a:pt x="8269" y="1790"/>
                </a:cubicBezTo>
                <a:cubicBezTo>
                  <a:pt x="8292" y="1790"/>
                  <a:pt x="8307" y="1775"/>
                  <a:pt x="8322" y="1745"/>
                </a:cubicBezTo>
                <a:cubicBezTo>
                  <a:pt x="8322" y="1714"/>
                  <a:pt x="8322" y="1653"/>
                  <a:pt x="8292" y="1592"/>
                </a:cubicBezTo>
                <a:cubicBezTo>
                  <a:pt x="8292" y="1561"/>
                  <a:pt x="8261" y="1561"/>
                  <a:pt x="8261" y="1530"/>
                </a:cubicBezTo>
                <a:cubicBezTo>
                  <a:pt x="8230" y="1500"/>
                  <a:pt x="8169" y="1500"/>
                  <a:pt x="8139" y="1500"/>
                </a:cubicBezTo>
                <a:cubicBezTo>
                  <a:pt x="8108" y="1439"/>
                  <a:pt x="8077" y="1408"/>
                  <a:pt x="7986" y="1377"/>
                </a:cubicBezTo>
                <a:close/>
                <a:moveTo>
                  <a:pt x="1331" y="1844"/>
                </a:moveTo>
                <a:cubicBezTo>
                  <a:pt x="1300" y="1844"/>
                  <a:pt x="1270" y="1852"/>
                  <a:pt x="1255" y="1867"/>
                </a:cubicBezTo>
                <a:lnTo>
                  <a:pt x="979" y="2142"/>
                </a:lnTo>
                <a:cubicBezTo>
                  <a:pt x="949" y="2173"/>
                  <a:pt x="949" y="2234"/>
                  <a:pt x="979" y="2295"/>
                </a:cubicBezTo>
                <a:cubicBezTo>
                  <a:pt x="1040" y="2326"/>
                  <a:pt x="1040" y="2326"/>
                  <a:pt x="1071" y="2326"/>
                </a:cubicBezTo>
                <a:cubicBezTo>
                  <a:pt x="1071" y="2326"/>
                  <a:pt x="1102" y="2326"/>
                  <a:pt x="1132" y="2295"/>
                </a:cubicBezTo>
                <a:lnTo>
                  <a:pt x="1408" y="2020"/>
                </a:lnTo>
                <a:cubicBezTo>
                  <a:pt x="1438" y="1989"/>
                  <a:pt x="1438" y="1898"/>
                  <a:pt x="1408" y="1867"/>
                </a:cubicBezTo>
                <a:cubicBezTo>
                  <a:pt x="1392" y="1852"/>
                  <a:pt x="1362" y="1844"/>
                  <a:pt x="1331" y="1844"/>
                </a:cubicBezTo>
                <a:close/>
                <a:moveTo>
                  <a:pt x="8552" y="1844"/>
                </a:moveTo>
                <a:cubicBezTo>
                  <a:pt x="8521" y="1844"/>
                  <a:pt x="8490" y="1852"/>
                  <a:pt x="8475" y="1867"/>
                </a:cubicBezTo>
                <a:cubicBezTo>
                  <a:pt x="8445" y="1898"/>
                  <a:pt x="8445" y="1989"/>
                  <a:pt x="8475" y="2020"/>
                </a:cubicBezTo>
                <a:lnTo>
                  <a:pt x="8751" y="2295"/>
                </a:lnTo>
                <a:cubicBezTo>
                  <a:pt x="8781" y="2326"/>
                  <a:pt x="8781" y="2326"/>
                  <a:pt x="8842" y="2326"/>
                </a:cubicBezTo>
                <a:cubicBezTo>
                  <a:pt x="8873" y="2326"/>
                  <a:pt x="8873" y="2326"/>
                  <a:pt x="8904" y="2295"/>
                </a:cubicBezTo>
                <a:cubicBezTo>
                  <a:pt x="8934" y="2265"/>
                  <a:pt x="8934" y="2173"/>
                  <a:pt x="8904" y="2142"/>
                </a:cubicBezTo>
                <a:cubicBezTo>
                  <a:pt x="8842" y="2051"/>
                  <a:pt x="8751" y="1959"/>
                  <a:pt x="8628" y="1867"/>
                </a:cubicBezTo>
                <a:cubicBezTo>
                  <a:pt x="8613" y="1852"/>
                  <a:pt x="8582" y="1844"/>
                  <a:pt x="8552" y="1844"/>
                </a:cubicBezTo>
                <a:close/>
                <a:moveTo>
                  <a:pt x="7684" y="1997"/>
                </a:moveTo>
                <a:cubicBezTo>
                  <a:pt x="7657" y="1997"/>
                  <a:pt x="7634" y="2005"/>
                  <a:pt x="7619" y="2020"/>
                </a:cubicBezTo>
                <a:cubicBezTo>
                  <a:pt x="7496" y="2142"/>
                  <a:pt x="7404" y="2204"/>
                  <a:pt x="7343" y="2326"/>
                </a:cubicBezTo>
                <a:cubicBezTo>
                  <a:pt x="7313" y="2418"/>
                  <a:pt x="7313" y="2448"/>
                  <a:pt x="7343" y="2479"/>
                </a:cubicBezTo>
                <a:cubicBezTo>
                  <a:pt x="7374" y="2509"/>
                  <a:pt x="7374" y="2509"/>
                  <a:pt x="7404" y="2509"/>
                </a:cubicBezTo>
                <a:cubicBezTo>
                  <a:pt x="7466" y="2509"/>
                  <a:pt x="7496" y="2509"/>
                  <a:pt x="7527" y="2448"/>
                </a:cubicBezTo>
                <a:cubicBezTo>
                  <a:pt x="7619" y="2357"/>
                  <a:pt x="7680" y="2234"/>
                  <a:pt x="7771" y="2173"/>
                </a:cubicBezTo>
                <a:cubicBezTo>
                  <a:pt x="7802" y="2142"/>
                  <a:pt x="7802" y="2051"/>
                  <a:pt x="7771" y="2020"/>
                </a:cubicBezTo>
                <a:cubicBezTo>
                  <a:pt x="7741" y="2005"/>
                  <a:pt x="7710" y="1997"/>
                  <a:pt x="7684" y="1997"/>
                </a:cubicBezTo>
                <a:close/>
                <a:moveTo>
                  <a:pt x="788" y="2372"/>
                </a:moveTo>
                <a:cubicBezTo>
                  <a:pt x="765" y="2372"/>
                  <a:pt x="750" y="2387"/>
                  <a:pt x="734" y="2418"/>
                </a:cubicBezTo>
                <a:cubicBezTo>
                  <a:pt x="643" y="2509"/>
                  <a:pt x="581" y="2601"/>
                  <a:pt x="490" y="2724"/>
                </a:cubicBezTo>
                <a:cubicBezTo>
                  <a:pt x="459" y="2785"/>
                  <a:pt x="459" y="2815"/>
                  <a:pt x="490" y="2846"/>
                </a:cubicBezTo>
                <a:cubicBezTo>
                  <a:pt x="520" y="2907"/>
                  <a:pt x="520" y="2907"/>
                  <a:pt x="581" y="2907"/>
                </a:cubicBezTo>
                <a:cubicBezTo>
                  <a:pt x="612" y="2907"/>
                  <a:pt x="612" y="2907"/>
                  <a:pt x="643" y="2846"/>
                </a:cubicBezTo>
                <a:cubicBezTo>
                  <a:pt x="734" y="2754"/>
                  <a:pt x="796" y="2632"/>
                  <a:pt x="887" y="2540"/>
                </a:cubicBezTo>
                <a:cubicBezTo>
                  <a:pt x="918" y="2479"/>
                  <a:pt x="918" y="2448"/>
                  <a:pt x="887" y="2418"/>
                </a:cubicBezTo>
                <a:cubicBezTo>
                  <a:pt x="842" y="2387"/>
                  <a:pt x="811" y="2372"/>
                  <a:pt x="788" y="2372"/>
                </a:cubicBezTo>
                <a:close/>
                <a:moveTo>
                  <a:pt x="9102" y="2425"/>
                </a:moveTo>
                <a:cubicBezTo>
                  <a:pt x="9072" y="2425"/>
                  <a:pt x="9041" y="2433"/>
                  <a:pt x="9026" y="2448"/>
                </a:cubicBezTo>
                <a:cubicBezTo>
                  <a:pt x="8995" y="2479"/>
                  <a:pt x="8995" y="2540"/>
                  <a:pt x="9026" y="2601"/>
                </a:cubicBezTo>
                <a:cubicBezTo>
                  <a:pt x="9087" y="2724"/>
                  <a:pt x="9179" y="2785"/>
                  <a:pt x="9240" y="2907"/>
                </a:cubicBezTo>
                <a:cubicBezTo>
                  <a:pt x="9240" y="2938"/>
                  <a:pt x="9301" y="2938"/>
                  <a:pt x="9332" y="2938"/>
                </a:cubicBezTo>
                <a:cubicBezTo>
                  <a:pt x="9362" y="2938"/>
                  <a:pt x="9362" y="2907"/>
                  <a:pt x="9362" y="2877"/>
                </a:cubicBezTo>
                <a:cubicBezTo>
                  <a:pt x="9454" y="2877"/>
                  <a:pt x="9454" y="2785"/>
                  <a:pt x="9393" y="2754"/>
                </a:cubicBezTo>
                <a:cubicBezTo>
                  <a:pt x="9332" y="2632"/>
                  <a:pt x="9240" y="2571"/>
                  <a:pt x="9179" y="2448"/>
                </a:cubicBezTo>
                <a:cubicBezTo>
                  <a:pt x="9164" y="2433"/>
                  <a:pt x="9133" y="2425"/>
                  <a:pt x="9102" y="2425"/>
                </a:cubicBezTo>
                <a:close/>
                <a:moveTo>
                  <a:pt x="7221" y="2662"/>
                </a:moveTo>
                <a:cubicBezTo>
                  <a:pt x="7190" y="2662"/>
                  <a:pt x="7160" y="2662"/>
                  <a:pt x="7098" y="2724"/>
                </a:cubicBezTo>
                <a:cubicBezTo>
                  <a:pt x="7037" y="2815"/>
                  <a:pt x="7007" y="2938"/>
                  <a:pt x="6915" y="3060"/>
                </a:cubicBezTo>
                <a:cubicBezTo>
                  <a:pt x="6884" y="3091"/>
                  <a:pt x="6915" y="3121"/>
                  <a:pt x="6945" y="3183"/>
                </a:cubicBezTo>
                <a:lnTo>
                  <a:pt x="7007" y="3183"/>
                </a:lnTo>
                <a:cubicBezTo>
                  <a:pt x="7037" y="3183"/>
                  <a:pt x="7068" y="3121"/>
                  <a:pt x="7068" y="3091"/>
                </a:cubicBezTo>
                <a:cubicBezTo>
                  <a:pt x="7098" y="3030"/>
                  <a:pt x="7190" y="2907"/>
                  <a:pt x="7251" y="2785"/>
                </a:cubicBezTo>
                <a:cubicBezTo>
                  <a:pt x="7251" y="2754"/>
                  <a:pt x="7251" y="2724"/>
                  <a:pt x="7221" y="2662"/>
                </a:cubicBezTo>
                <a:close/>
                <a:moveTo>
                  <a:pt x="367" y="3091"/>
                </a:moveTo>
                <a:cubicBezTo>
                  <a:pt x="337" y="3091"/>
                  <a:pt x="306" y="3091"/>
                  <a:pt x="276" y="3121"/>
                </a:cubicBezTo>
                <a:cubicBezTo>
                  <a:pt x="184" y="3213"/>
                  <a:pt x="123" y="3305"/>
                  <a:pt x="31" y="3427"/>
                </a:cubicBezTo>
                <a:cubicBezTo>
                  <a:pt x="0" y="3489"/>
                  <a:pt x="31" y="3519"/>
                  <a:pt x="61" y="3550"/>
                </a:cubicBezTo>
                <a:lnTo>
                  <a:pt x="123" y="3550"/>
                </a:lnTo>
                <a:cubicBezTo>
                  <a:pt x="153" y="3550"/>
                  <a:pt x="184" y="3519"/>
                  <a:pt x="214" y="3519"/>
                </a:cubicBezTo>
                <a:cubicBezTo>
                  <a:pt x="245" y="3397"/>
                  <a:pt x="337" y="3305"/>
                  <a:pt x="429" y="3213"/>
                </a:cubicBezTo>
                <a:cubicBezTo>
                  <a:pt x="429" y="3152"/>
                  <a:pt x="429" y="3121"/>
                  <a:pt x="367" y="3091"/>
                </a:cubicBezTo>
                <a:close/>
                <a:moveTo>
                  <a:pt x="9554" y="3078"/>
                </a:moveTo>
                <a:cubicBezTo>
                  <a:pt x="9539" y="3078"/>
                  <a:pt x="9524" y="3082"/>
                  <a:pt x="9515" y="3091"/>
                </a:cubicBezTo>
                <a:cubicBezTo>
                  <a:pt x="9485" y="3091"/>
                  <a:pt x="9454" y="3183"/>
                  <a:pt x="9485" y="3213"/>
                </a:cubicBezTo>
                <a:cubicBezTo>
                  <a:pt x="9546" y="3305"/>
                  <a:pt x="9638" y="3427"/>
                  <a:pt x="9668" y="3550"/>
                </a:cubicBezTo>
                <a:cubicBezTo>
                  <a:pt x="9668" y="3550"/>
                  <a:pt x="9699" y="3580"/>
                  <a:pt x="9760" y="3580"/>
                </a:cubicBezTo>
                <a:lnTo>
                  <a:pt x="9791" y="3580"/>
                </a:lnTo>
                <a:cubicBezTo>
                  <a:pt x="9821" y="3580"/>
                  <a:pt x="9852" y="3519"/>
                  <a:pt x="9821" y="3489"/>
                </a:cubicBezTo>
                <a:cubicBezTo>
                  <a:pt x="9791" y="3366"/>
                  <a:pt x="9699" y="3244"/>
                  <a:pt x="9638" y="3121"/>
                </a:cubicBezTo>
                <a:cubicBezTo>
                  <a:pt x="9638" y="3100"/>
                  <a:pt x="9592" y="3078"/>
                  <a:pt x="9554" y="3078"/>
                </a:cubicBezTo>
                <a:close/>
                <a:moveTo>
                  <a:pt x="6810" y="3293"/>
                </a:moveTo>
                <a:cubicBezTo>
                  <a:pt x="6776" y="3293"/>
                  <a:pt x="6754" y="3321"/>
                  <a:pt x="6731" y="3366"/>
                </a:cubicBezTo>
                <a:cubicBezTo>
                  <a:pt x="6701" y="3489"/>
                  <a:pt x="6639" y="3611"/>
                  <a:pt x="6609" y="3733"/>
                </a:cubicBezTo>
                <a:cubicBezTo>
                  <a:pt x="6578" y="3795"/>
                  <a:pt x="6609" y="3856"/>
                  <a:pt x="6701" y="3856"/>
                </a:cubicBezTo>
                <a:cubicBezTo>
                  <a:pt x="6762" y="3856"/>
                  <a:pt x="6792" y="3856"/>
                  <a:pt x="6762" y="3764"/>
                </a:cubicBezTo>
                <a:lnTo>
                  <a:pt x="6884" y="3427"/>
                </a:lnTo>
                <a:cubicBezTo>
                  <a:pt x="6915" y="3397"/>
                  <a:pt x="6884" y="3366"/>
                  <a:pt x="6854" y="3305"/>
                </a:cubicBezTo>
                <a:cubicBezTo>
                  <a:pt x="6837" y="3297"/>
                  <a:pt x="6823" y="3293"/>
                  <a:pt x="6810" y="3293"/>
                </a:cubicBezTo>
                <a:close/>
                <a:moveTo>
                  <a:pt x="9821" y="3733"/>
                </a:moveTo>
                <a:cubicBezTo>
                  <a:pt x="9791" y="3733"/>
                  <a:pt x="9791" y="3825"/>
                  <a:pt x="9791" y="3856"/>
                </a:cubicBezTo>
                <a:lnTo>
                  <a:pt x="9913" y="4192"/>
                </a:lnTo>
                <a:cubicBezTo>
                  <a:pt x="9913" y="4253"/>
                  <a:pt x="9944" y="4284"/>
                  <a:pt x="9974" y="4284"/>
                </a:cubicBezTo>
                <a:cubicBezTo>
                  <a:pt x="10066" y="4284"/>
                  <a:pt x="10097" y="4253"/>
                  <a:pt x="10036" y="4162"/>
                </a:cubicBezTo>
                <a:cubicBezTo>
                  <a:pt x="10005" y="4039"/>
                  <a:pt x="9974" y="3886"/>
                  <a:pt x="9944" y="3795"/>
                </a:cubicBezTo>
                <a:cubicBezTo>
                  <a:pt x="9944" y="3733"/>
                  <a:pt x="9852" y="3733"/>
                  <a:pt x="9821" y="3733"/>
                </a:cubicBezTo>
                <a:close/>
                <a:moveTo>
                  <a:pt x="6639" y="4039"/>
                </a:moveTo>
                <a:cubicBezTo>
                  <a:pt x="6578" y="4039"/>
                  <a:pt x="6548" y="4131"/>
                  <a:pt x="6548" y="4162"/>
                </a:cubicBezTo>
                <a:cubicBezTo>
                  <a:pt x="6548" y="4253"/>
                  <a:pt x="6578" y="4315"/>
                  <a:pt x="6578" y="4406"/>
                </a:cubicBezTo>
                <a:cubicBezTo>
                  <a:pt x="6578" y="4437"/>
                  <a:pt x="6609" y="4498"/>
                  <a:pt x="6609" y="4559"/>
                </a:cubicBezTo>
                <a:cubicBezTo>
                  <a:pt x="6609" y="4590"/>
                  <a:pt x="6639" y="4621"/>
                  <a:pt x="6701" y="4621"/>
                </a:cubicBezTo>
                <a:cubicBezTo>
                  <a:pt x="6762" y="4621"/>
                  <a:pt x="6792" y="4559"/>
                  <a:pt x="6792" y="4468"/>
                </a:cubicBezTo>
                <a:cubicBezTo>
                  <a:pt x="6762" y="4437"/>
                  <a:pt x="6762" y="4406"/>
                  <a:pt x="6762" y="4345"/>
                </a:cubicBezTo>
                <a:lnTo>
                  <a:pt x="6762" y="4131"/>
                </a:lnTo>
                <a:cubicBezTo>
                  <a:pt x="6762" y="4100"/>
                  <a:pt x="6731" y="4039"/>
                  <a:pt x="6639" y="4039"/>
                </a:cubicBezTo>
                <a:close/>
                <a:moveTo>
                  <a:pt x="10036" y="4498"/>
                </a:moveTo>
                <a:cubicBezTo>
                  <a:pt x="9974" y="4498"/>
                  <a:pt x="9944" y="4559"/>
                  <a:pt x="9944" y="4590"/>
                </a:cubicBezTo>
                <a:cubicBezTo>
                  <a:pt x="9944" y="4712"/>
                  <a:pt x="9944" y="4804"/>
                  <a:pt x="9913" y="4927"/>
                </a:cubicBezTo>
                <a:cubicBezTo>
                  <a:pt x="9852" y="4957"/>
                  <a:pt x="9913" y="5018"/>
                  <a:pt x="9974" y="5049"/>
                </a:cubicBezTo>
                <a:cubicBezTo>
                  <a:pt x="9995" y="5049"/>
                  <a:pt x="10029" y="5035"/>
                  <a:pt x="10058" y="5035"/>
                </a:cubicBezTo>
                <a:cubicBezTo>
                  <a:pt x="10073" y="5035"/>
                  <a:pt x="10087" y="5039"/>
                  <a:pt x="10097" y="5049"/>
                </a:cubicBezTo>
                <a:cubicBezTo>
                  <a:pt x="10127" y="4896"/>
                  <a:pt x="10158" y="4774"/>
                  <a:pt x="10158" y="4621"/>
                </a:cubicBezTo>
                <a:cubicBezTo>
                  <a:pt x="10158" y="4559"/>
                  <a:pt x="10097" y="4498"/>
                  <a:pt x="10036" y="4498"/>
                </a:cubicBezTo>
                <a:close/>
                <a:moveTo>
                  <a:pt x="6845" y="4791"/>
                </a:moveTo>
                <a:cubicBezTo>
                  <a:pt x="6828" y="4791"/>
                  <a:pt x="6810" y="4795"/>
                  <a:pt x="6792" y="4804"/>
                </a:cubicBezTo>
                <a:cubicBezTo>
                  <a:pt x="6762" y="4804"/>
                  <a:pt x="6731" y="4896"/>
                  <a:pt x="6762" y="4927"/>
                </a:cubicBezTo>
                <a:cubicBezTo>
                  <a:pt x="6854" y="4988"/>
                  <a:pt x="6915" y="5110"/>
                  <a:pt x="7007" y="5232"/>
                </a:cubicBezTo>
                <a:cubicBezTo>
                  <a:pt x="7037" y="5263"/>
                  <a:pt x="7037" y="5263"/>
                  <a:pt x="7068" y="5263"/>
                </a:cubicBezTo>
                <a:cubicBezTo>
                  <a:pt x="7098" y="5263"/>
                  <a:pt x="7160" y="5263"/>
                  <a:pt x="7129" y="5294"/>
                </a:cubicBezTo>
                <a:cubicBezTo>
                  <a:pt x="7190" y="5263"/>
                  <a:pt x="7190" y="5202"/>
                  <a:pt x="7129" y="5141"/>
                </a:cubicBezTo>
                <a:cubicBezTo>
                  <a:pt x="7037" y="5049"/>
                  <a:pt x="7007" y="4957"/>
                  <a:pt x="6915" y="4835"/>
                </a:cubicBezTo>
                <a:cubicBezTo>
                  <a:pt x="6915" y="4813"/>
                  <a:pt x="6884" y="4791"/>
                  <a:pt x="6845" y="4791"/>
                </a:cubicBezTo>
                <a:close/>
                <a:moveTo>
                  <a:pt x="9764" y="5210"/>
                </a:moveTo>
                <a:cubicBezTo>
                  <a:pt x="9737" y="5210"/>
                  <a:pt x="9714" y="5217"/>
                  <a:pt x="9699" y="5232"/>
                </a:cubicBezTo>
                <a:cubicBezTo>
                  <a:pt x="9638" y="5324"/>
                  <a:pt x="9546" y="5385"/>
                  <a:pt x="9424" y="5477"/>
                </a:cubicBezTo>
                <a:cubicBezTo>
                  <a:pt x="9393" y="5477"/>
                  <a:pt x="9362" y="5538"/>
                  <a:pt x="9393" y="5569"/>
                </a:cubicBezTo>
                <a:cubicBezTo>
                  <a:pt x="9393" y="5630"/>
                  <a:pt x="9454" y="5630"/>
                  <a:pt x="9485" y="5630"/>
                </a:cubicBezTo>
                <a:cubicBezTo>
                  <a:pt x="9515" y="5630"/>
                  <a:pt x="9515" y="5630"/>
                  <a:pt x="9546" y="5661"/>
                </a:cubicBezTo>
                <a:cubicBezTo>
                  <a:pt x="9668" y="5569"/>
                  <a:pt x="9791" y="5508"/>
                  <a:pt x="9852" y="5385"/>
                </a:cubicBezTo>
                <a:cubicBezTo>
                  <a:pt x="9913" y="5294"/>
                  <a:pt x="9913" y="5263"/>
                  <a:pt x="9852" y="5232"/>
                </a:cubicBezTo>
                <a:cubicBezTo>
                  <a:pt x="9821" y="5217"/>
                  <a:pt x="9791" y="5210"/>
                  <a:pt x="9764" y="5210"/>
                </a:cubicBezTo>
                <a:close/>
                <a:moveTo>
                  <a:pt x="7366" y="5309"/>
                </a:moveTo>
                <a:cubicBezTo>
                  <a:pt x="7343" y="5309"/>
                  <a:pt x="7328" y="5324"/>
                  <a:pt x="7313" y="5355"/>
                </a:cubicBezTo>
                <a:cubicBezTo>
                  <a:pt x="7251" y="5416"/>
                  <a:pt x="7251" y="5447"/>
                  <a:pt x="7313" y="5508"/>
                </a:cubicBezTo>
                <a:lnTo>
                  <a:pt x="7649" y="5722"/>
                </a:lnTo>
                <a:lnTo>
                  <a:pt x="7680" y="5722"/>
                </a:lnTo>
                <a:cubicBezTo>
                  <a:pt x="7710" y="5722"/>
                  <a:pt x="7771" y="5722"/>
                  <a:pt x="7802" y="5661"/>
                </a:cubicBezTo>
                <a:cubicBezTo>
                  <a:pt x="7833" y="5600"/>
                  <a:pt x="7802" y="5569"/>
                  <a:pt x="7771" y="5538"/>
                </a:cubicBezTo>
                <a:cubicBezTo>
                  <a:pt x="7649" y="5508"/>
                  <a:pt x="7557" y="5416"/>
                  <a:pt x="7466" y="5355"/>
                </a:cubicBezTo>
                <a:cubicBezTo>
                  <a:pt x="7420" y="5324"/>
                  <a:pt x="7389" y="5309"/>
                  <a:pt x="7366" y="5309"/>
                </a:cubicBezTo>
                <a:close/>
                <a:moveTo>
                  <a:pt x="9178" y="5588"/>
                </a:moveTo>
                <a:cubicBezTo>
                  <a:pt x="9167" y="5588"/>
                  <a:pt x="9156" y="5591"/>
                  <a:pt x="9148" y="5600"/>
                </a:cubicBezTo>
                <a:lnTo>
                  <a:pt x="8781" y="5722"/>
                </a:lnTo>
                <a:cubicBezTo>
                  <a:pt x="8751" y="5722"/>
                  <a:pt x="8720" y="5814"/>
                  <a:pt x="8720" y="5844"/>
                </a:cubicBezTo>
                <a:cubicBezTo>
                  <a:pt x="8720" y="5875"/>
                  <a:pt x="8751" y="5906"/>
                  <a:pt x="8781" y="5906"/>
                </a:cubicBezTo>
                <a:cubicBezTo>
                  <a:pt x="8934" y="5875"/>
                  <a:pt x="9056" y="5844"/>
                  <a:pt x="9209" y="5783"/>
                </a:cubicBezTo>
                <a:cubicBezTo>
                  <a:pt x="9240" y="5783"/>
                  <a:pt x="9301" y="5691"/>
                  <a:pt x="9240" y="5661"/>
                </a:cubicBezTo>
                <a:cubicBezTo>
                  <a:pt x="9240" y="5616"/>
                  <a:pt x="9207" y="5588"/>
                  <a:pt x="9178" y="5588"/>
                </a:cubicBezTo>
                <a:close/>
                <a:moveTo>
                  <a:pt x="8077" y="5691"/>
                </a:moveTo>
                <a:cubicBezTo>
                  <a:pt x="8016" y="5691"/>
                  <a:pt x="7955" y="5722"/>
                  <a:pt x="7955" y="5783"/>
                </a:cubicBezTo>
                <a:cubicBezTo>
                  <a:pt x="7955" y="5814"/>
                  <a:pt x="7986" y="5875"/>
                  <a:pt x="8016" y="5875"/>
                </a:cubicBezTo>
                <a:cubicBezTo>
                  <a:pt x="8139" y="5906"/>
                  <a:pt x="8261" y="5967"/>
                  <a:pt x="8383" y="5967"/>
                </a:cubicBezTo>
                <a:lnTo>
                  <a:pt x="8414" y="5967"/>
                </a:lnTo>
                <a:cubicBezTo>
                  <a:pt x="8475" y="5967"/>
                  <a:pt x="8536" y="5906"/>
                  <a:pt x="8475" y="5844"/>
                </a:cubicBezTo>
                <a:cubicBezTo>
                  <a:pt x="8475" y="5783"/>
                  <a:pt x="8445" y="5722"/>
                  <a:pt x="8414" y="5722"/>
                </a:cubicBezTo>
                <a:lnTo>
                  <a:pt x="8383" y="5722"/>
                </a:lnTo>
                <a:cubicBezTo>
                  <a:pt x="8261" y="5722"/>
                  <a:pt x="8169" y="5722"/>
                  <a:pt x="8077" y="56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47"/>
          <p:cNvGrpSpPr/>
          <p:nvPr/>
        </p:nvGrpSpPr>
        <p:grpSpPr>
          <a:xfrm>
            <a:off x="443490" y="3796420"/>
            <a:ext cx="524680" cy="1210522"/>
            <a:chOff x="5684857" y="5061040"/>
            <a:chExt cx="229228" cy="528843"/>
          </a:xfrm>
        </p:grpSpPr>
        <p:sp>
          <p:nvSpPr>
            <p:cNvPr id="799" name="Google Shape;799;p47"/>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7"/>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7"/>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7"/>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7"/>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4" name="Google Shape;804;p47"/>
          <p:cNvPicPr preferRelativeResize="0"/>
          <p:nvPr/>
        </p:nvPicPr>
        <p:blipFill>
          <a:blip r:embed="rId3">
            <a:alphaModFix/>
          </a:blip>
          <a:stretch>
            <a:fillRect/>
          </a:stretch>
        </p:blipFill>
        <p:spPr>
          <a:xfrm>
            <a:off x="2947150" y="2715575"/>
            <a:ext cx="1018926" cy="560850"/>
          </a:xfrm>
          <a:prstGeom prst="rect">
            <a:avLst/>
          </a:prstGeom>
          <a:noFill/>
          <a:ln>
            <a:noFill/>
          </a:ln>
        </p:spPr>
      </p:pic>
      <p:pic>
        <p:nvPicPr>
          <p:cNvPr id="805" name="Google Shape;805;p47"/>
          <p:cNvPicPr preferRelativeResize="0"/>
          <p:nvPr/>
        </p:nvPicPr>
        <p:blipFill>
          <a:blip r:embed="rId4">
            <a:alphaModFix/>
          </a:blip>
          <a:stretch>
            <a:fillRect/>
          </a:stretch>
        </p:blipFill>
        <p:spPr>
          <a:xfrm>
            <a:off x="318025" y="2457475"/>
            <a:ext cx="722225" cy="1237500"/>
          </a:xfrm>
          <a:prstGeom prst="rect">
            <a:avLst/>
          </a:prstGeom>
          <a:noFill/>
          <a:ln>
            <a:noFill/>
          </a:ln>
        </p:spPr>
      </p:pic>
      <p:sp>
        <p:nvSpPr>
          <p:cNvPr id="806" name="Google Shape;806;p47"/>
          <p:cNvSpPr/>
          <p:nvPr/>
        </p:nvSpPr>
        <p:spPr>
          <a:xfrm>
            <a:off x="443366" y="2416574"/>
            <a:ext cx="159776" cy="114800"/>
          </a:xfrm>
          <a:custGeom>
            <a:rect b="b" l="l" r="r" t="t"/>
            <a:pathLst>
              <a:path extrusionOk="0" h="924" w="1286">
                <a:moveTo>
                  <a:pt x="612" y="1"/>
                </a:moveTo>
                <a:cubicBezTo>
                  <a:pt x="306" y="1"/>
                  <a:pt x="92" y="154"/>
                  <a:pt x="0" y="184"/>
                </a:cubicBezTo>
                <a:cubicBezTo>
                  <a:pt x="62" y="368"/>
                  <a:pt x="123" y="552"/>
                  <a:pt x="184" y="766"/>
                </a:cubicBezTo>
                <a:cubicBezTo>
                  <a:pt x="184" y="766"/>
                  <a:pt x="223" y="805"/>
                  <a:pt x="286" y="805"/>
                </a:cubicBezTo>
                <a:cubicBezTo>
                  <a:pt x="301" y="805"/>
                  <a:pt x="319" y="802"/>
                  <a:pt x="337" y="796"/>
                </a:cubicBezTo>
                <a:cubicBezTo>
                  <a:pt x="398" y="766"/>
                  <a:pt x="429" y="674"/>
                  <a:pt x="429" y="674"/>
                </a:cubicBezTo>
                <a:cubicBezTo>
                  <a:pt x="511" y="811"/>
                  <a:pt x="618" y="923"/>
                  <a:pt x="661" y="923"/>
                </a:cubicBezTo>
                <a:cubicBezTo>
                  <a:pt x="666" y="923"/>
                  <a:pt x="670" y="922"/>
                  <a:pt x="673" y="919"/>
                </a:cubicBezTo>
                <a:cubicBezTo>
                  <a:pt x="704" y="888"/>
                  <a:pt x="704" y="766"/>
                  <a:pt x="704" y="735"/>
                </a:cubicBezTo>
                <a:cubicBezTo>
                  <a:pt x="735" y="796"/>
                  <a:pt x="765" y="888"/>
                  <a:pt x="857" y="888"/>
                </a:cubicBezTo>
                <a:cubicBezTo>
                  <a:pt x="949" y="888"/>
                  <a:pt x="1010" y="796"/>
                  <a:pt x="1010" y="674"/>
                </a:cubicBezTo>
                <a:cubicBezTo>
                  <a:pt x="1010" y="674"/>
                  <a:pt x="1010" y="766"/>
                  <a:pt x="1102" y="796"/>
                </a:cubicBezTo>
                <a:cubicBezTo>
                  <a:pt x="1118" y="805"/>
                  <a:pt x="1137" y="808"/>
                  <a:pt x="1156" y="808"/>
                </a:cubicBezTo>
                <a:cubicBezTo>
                  <a:pt x="1208" y="808"/>
                  <a:pt x="1263" y="780"/>
                  <a:pt x="1285" y="735"/>
                </a:cubicBezTo>
                <a:lnTo>
                  <a:pt x="1285" y="184"/>
                </a:lnTo>
                <a:cubicBezTo>
                  <a:pt x="1163" y="154"/>
                  <a:pt x="918" y="1"/>
                  <a:pt x="612"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7"/>
          <p:cNvSpPr/>
          <p:nvPr/>
        </p:nvSpPr>
        <p:spPr>
          <a:xfrm>
            <a:off x="926052" y="2592378"/>
            <a:ext cx="308121" cy="231091"/>
          </a:xfrm>
          <a:custGeom>
            <a:rect b="b" l="l" r="r" t="t"/>
            <a:pathLst>
              <a:path extrusionOk="0" h="1860" w="2480">
                <a:moveTo>
                  <a:pt x="55" y="1"/>
                </a:moveTo>
                <a:cubicBezTo>
                  <a:pt x="39" y="1"/>
                  <a:pt x="32" y="9"/>
                  <a:pt x="32" y="24"/>
                </a:cubicBezTo>
                <a:cubicBezTo>
                  <a:pt x="1" y="54"/>
                  <a:pt x="1" y="116"/>
                  <a:pt x="32" y="116"/>
                </a:cubicBezTo>
                <a:lnTo>
                  <a:pt x="2418" y="1860"/>
                </a:lnTo>
                <a:lnTo>
                  <a:pt x="2449" y="1860"/>
                </a:lnTo>
                <a:cubicBezTo>
                  <a:pt x="2479" y="1829"/>
                  <a:pt x="2479" y="1798"/>
                  <a:pt x="2449" y="1798"/>
                </a:cubicBezTo>
                <a:lnTo>
                  <a:pt x="123" y="24"/>
                </a:lnTo>
                <a:cubicBezTo>
                  <a:pt x="93" y="9"/>
                  <a:pt x="70" y="1"/>
                  <a:pt x="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7"/>
          <p:cNvSpPr txBox="1"/>
          <p:nvPr>
            <p:ph type="ctrTitle"/>
          </p:nvPr>
        </p:nvSpPr>
        <p:spPr>
          <a:xfrm>
            <a:off x="4162375" y="539500"/>
            <a:ext cx="4269300" cy="222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Tetris </a:t>
            </a:r>
            <a:br>
              <a:rPr lang="fr"/>
            </a:br>
            <a:r>
              <a:rPr lang="fr"/>
              <a:t>Lunar Lander</a:t>
            </a:r>
            <a:endParaRPr/>
          </a:p>
        </p:txBody>
      </p:sp>
      <p:sp>
        <p:nvSpPr>
          <p:cNvPr id="809" name="Google Shape;809;p47"/>
          <p:cNvSpPr txBox="1"/>
          <p:nvPr/>
        </p:nvSpPr>
        <p:spPr>
          <a:xfrm>
            <a:off x="7488025" y="4398350"/>
            <a:ext cx="12087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dk1"/>
                </a:solidFill>
                <a:latin typeface="Arimo"/>
                <a:ea typeface="Arimo"/>
                <a:cs typeface="Arimo"/>
                <a:sym typeface="Arimo"/>
              </a:rPr>
              <a:t>Mars 2024</a:t>
            </a:r>
            <a:endParaRPr sz="1200">
              <a:solidFill>
                <a:schemeClr val="dk1"/>
              </a:solidFill>
              <a:latin typeface="Arimo"/>
              <a:ea typeface="Arimo"/>
              <a:cs typeface="Arimo"/>
              <a:sym typeface="Arimo"/>
            </a:endParaRPr>
          </a:p>
        </p:txBody>
      </p:sp>
      <p:sp>
        <p:nvSpPr>
          <p:cNvPr id="810" name="Google Shape;810;p4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grpSp>
        <p:nvGrpSpPr>
          <p:cNvPr id="1248" name="Google Shape;1248;p56"/>
          <p:cNvGrpSpPr/>
          <p:nvPr/>
        </p:nvGrpSpPr>
        <p:grpSpPr>
          <a:xfrm>
            <a:off x="5078963" y="-424249"/>
            <a:ext cx="3613350" cy="5199024"/>
            <a:chOff x="5078963" y="-424249"/>
            <a:chExt cx="3613350" cy="5199024"/>
          </a:xfrm>
        </p:grpSpPr>
        <p:sp>
          <p:nvSpPr>
            <p:cNvPr id="1249" name="Google Shape;1249;p56"/>
            <p:cNvSpPr/>
            <p:nvPr/>
          </p:nvSpPr>
          <p:spPr>
            <a:xfrm>
              <a:off x="5078963" y="1013925"/>
              <a:ext cx="3613350" cy="3760850"/>
            </a:xfrm>
            <a:custGeom>
              <a:rect b="b" l="l" r="r" t="t"/>
              <a:pathLst>
                <a:path extrusionOk="0" h="150434" w="144534">
                  <a:moveTo>
                    <a:pt x="64155" y="0"/>
                  </a:moveTo>
                  <a:lnTo>
                    <a:pt x="0" y="150434"/>
                  </a:lnTo>
                  <a:lnTo>
                    <a:pt x="144534" y="150434"/>
                  </a:lnTo>
                  <a:lnTo>
                    <a:pt x="77060" y="0"/>
                  </a:lnTo>
                  <a:close/>
                </a:path>
              </a:pathLst>
            </a:custGeom>
            <a:solidFill>
              <a:srgbClr val="FFFFFF">
                <a:alpha val="45570"/>
              </a:srgbClr>
            </a:solidFill>
            <a:ln>
              <a:noFill/>
            </a:ln>
          </p:spPr>
        </p:sp>
        <p:grpSp>
          <p:nvGrpSpPr>
            <p:cNvPr id="1250" name="Google Shape;1250;p56"/>
            <p:cNvGrpSpPr/>
            <p:nvPr/>
          </p:nvGrpSpPr>
          <p:grpSpPr>
            <a:xfrm>
              <a:off x="6627849" y="-424249"/>
              <a:ext cx="443845" cy="1484310"/>
              <a:chOff x="4966193" y="4585885"/>
              <a:chExt cx="103904" cy="347451"/>
            </a:xfrm>
          </p:grpSpPr>
          <p:sp>
            <p:nvSpPr>
              <p:cNvPr id="1251" name="Google Shape;1251;p56"/>
              <p:cNvSpPr/>
              <p:nvPr/>
            </p:nvSpPr>
            <p:spPr>
              <a:xfrm>
                <a:off x="4966193" y="4836611"/>
                <a:ext cx="103904" cy="96724"/>
              </a:xfrm>
              <a:custGeom>
                <a:rect b="b" l="l" r="r" t="t"/>
                <a:pathLst>
                  <a:path extrusionOk="0" h="2479" w="2663">
                    <a:moveTo>
                      <a:pt x="1347" y="0"/>
                    </a:moveTo>
                    <a:cubicBezTo>
                      <a:pt x="613" y="0"/>
                      <a:pt x="1" y="612"/>
                      <a:pt x="1" y="1346"/>
                    </a:cubicBezTo>
                    <a:lnTo>
                      <a:pt x="1" y="2478"/>
                    </a:lnTo>
                    <a:lnTo>
                      <a:pt x="2663" y="2478"/>
                    </a:lnTo>
                    <a:lnTo>
                      <a:pt x="2663" y="1346"/>
                    </a:lnTo>
                    <a:cubicBezTo>
                      <a:pt x="2663" y="612"/>
                      <a:pt x="2051"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6"/>
              <p:cNvSpPr/>
              <p:nvPr/>
            </p:nvSpPr>
            <p:spPr>
              <a:xfrm>
                <a:off x="4996042" y="4829432"/>
                <a:ext cx="41827" cy="14358"/>
              </a:xfrm>
              <a:custGeom>
                <a:rect b="b" l="l" r="r" t="t"/>
                <a:pathLst>
                  <a:path extrusionOk="0" h="368" w="1072">
                    <a:moveTo>
                      <a:pt x="1" y="0"/>
                    </a:moveTo>
                    <a:lnTo>
                      <a:pt x="1" y="368"/>
                    </a:lnTo>
                    <a:lnTo>
                      <a:pt x="1072" y="368"/>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6"/>
              <p:cNvSpPr/>
              <p:nvPr/>
            </p:nvSpPr>
            <p:spPr>
              <a:xfrm>
                <a:off x="5015160" y="4585885"/>
                <a:ext cx="4799" cy="249556"/>
              </a:xfrm>
              <a:custGeom>
                <a:rect b="b" l="l" r="r" t="t"/>
                <a:pathLst>
                  <a:path extrusionOk="0" h="6396" w="123">
                    <a:moveTo>
                      <a:pt x="31" y="1"/>
                    </a:moveTo>
                    <a:cubicBezTo>
                      <a:pt x="31" y="1"/>
                      <a:pt x="0" y="1"/>
                      <a:pt x="0" y="32"/>
                    </a:cubicBezTo>
                    <a:lnTo>
                      <a:pt x="0" y="6365"/>
                    </a:lnTo>
                    <a:cubicBezTo>
                      <a:pt x="0" y="6365"/>
                      <a:pt x="0" y="6395"/>
                      <a:pt x="31" y="6395"/>
                    </a:cubicBezTo>
                    <a:cubicBezTo>
                      <a:pt x="92" y="6395"/>
                      <a:pt x="123" y="6395"/>
                      <a:pt x="92" y="6365"/>
                    </a:cubicBezTo>
                    <a:lnTo>
                      <a:pt x="92" y="32"/>
                    </a:lnTo>
                    <a:cubicBezTo>
                      <a:pt x="92" y="32"/>
                      <a:pt x="92"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4" name="Google Shape;1254;p56"/>
          <p:cNvGrpSpPr/>
          <p:nvPr/>
        </p:nvGrpSpPr>
        <p:grpSpPr>
          <a:xfrm>
            <a:off x="5395802" y="539487"/>
            <a:ext cx="756750" cy="756750"/>
            <a:chOff x="720752" y="553812"/>
            <a:chExt cx="756750" cy="756750"/>
          </a:xfrm>
        </p:grpSpPr>
        <p:sp>
          <p:nvSpPr>
            <p:cNvPr id="1255" name="Google Shape;1255;p56"/>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6"/>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6"/>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6"/>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9" name="Google Shape;1259;p56"/>
          <p:cNvSpPr txBox="1"/>
          <p:nvPr>
            <p:ph type="title"/>
          </p:nvPr>
        </p:nvSpPr>
        <p:spPr>
          <a:xfrm>
            <a:off x="720000" y="445025"/>
            <a:ext cx="3501600" cy="10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Q-Learning et tetris</a:t>
            </a:r>
            <a:endParaRPr/>
          </a:p>
        </p:txBody>
      </p:sp>
      <p:sp>
        <p:nvSpPr>
          <p:cNvPr id="1260" name="Google Shape;1260;p56"/>
          <p:cNvSpPr txBox="1"/>
          <p:nvPr>
            <p:ph idx="1" type="subTitle"/>
          </p:nvPr>
        </p:nvSpPr>
        <p:spPr>
          <a:xfrm>
            <a:off x="720000" y="1610325"/>
            <a:ext cx="4359000" cy="30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u="sng"/>
              <a:t>Nos problèmes :</a:t>
            </a:r>
            <a:endParaRPr b="1" u="sng"/>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fr"/>
              <a:t>Problèmes à l’installation de gym[box2d]</a:t>
            </a:r>
            <a:endParaRPr/>
          </a:p>
          <a:p>
            <a:pPr indent="-330200" lvl="0" marL="457200" rtl="0" algn="l">
              <a:spcBef>
                <a:spcPts val="0"/>
              </a:spcBef>
              <a:spcAft>
                <a:spcPts val="0"/>
              </a:spcAft>
              <a:buSzPts val="1600"/>
              <a:buChar char="●"/>
            </a:pPr>
            <a:r>
              <a:rPr lang="fr"/>
              <a:t>Problème </a:t>
            </a:r>
            <a:r>
              <a:rPr lang="fr"/>
              <a:t>matériel</a:t>
            </a:r>
            <a:r>
              <a:rPr lang="fr"/>
              <a:t> </a:t>
            </a:r>
            <a:endParaRPr/>
          </a:p>
          <a:p>
            <a:pPr indent="-330200" lvl="0" marL="457200" rtl="0" algn="l">
              <a:spcBef>
                <a:spcPts val="0"/>
              </a:spcBef>
              <a:spcAft>
                <a:spcPts val="0"/>
              </a:spcAft>
              <a:buSzPts val="1600"/>
              <a:buChar char="●"/>
            </a:pPr>
            <a:r>
              <a:rPr lang="fr"/>
              <a:t>Problème de temps </a:t>
            </a:r>
            <a:r>
              <a:rPr lang="fr"/>
              <a:t>d'exécution</a:t>
            </a:r>
            <a:endParaRPr/>
          </a:p>
          <a:p>
            <a:pPr indent="0" lvl="0" marL="457200" rtl="0" algn="l">
              <a:spcBef>
                <a:spcPts val="0"/>
              </a:spcBef>
              <a:spcAft>
                <a:spcPts val="0"/>
              </a:spcAft>
              <a:buNone/>
            </a:pPr>
            <a:r>
              <a:rPr lang="fr"/>
              <a:t>	Pour des résultats très mauvais avec une courbe quasi constante d’erreurs.</a:t>
            </a:r>
            <a:endParaRPr/>
          </a:p>
          <a:p>
            <a:pPr indent="0" lvl="0" marL="457200" rtl="0" algn="l">
              <a:spcBef>
                <a:spcPts val="0"/>
              </a:spcBef>
              <a:spcAft>
                <a:spcPts val="0"/>
              </a:spcAft>
              <a:buNone/>
            </a:pPr>
            <a:r>
              <a:t/>
            </a:r>
            <a:endParaRPr/>
          </a:p>
        </p:txBody>
      </p:sp>
      <p:sp>
        <p:nvSpPr>
          <p:cNvPr id="1261" name="Google Shape;1261;p56"/>
          <p:cNvSpPr/>
          <p:nvPr/>
        </p:nvSpPr>
        <p:spPr>
          <a:xfrm>
            <a:off x="7559194" y="4928067"/>
            <a:ext cx="238450" cy="27709"/>
          </a:xfrm>
          <a:custGeom>
            <a:rect b="b" l="l" r="r" t="t"/>
            <a:pathLst>
              <a:path extrusionOk="0" h="185" w="1592">
                <a:moveTo>
                  <a:pt x="1" y="0"/>
                </a:moveTo>
                <a:lnTo>
                  <a:pt x="1" y="184"/>
                </a:lnTo>
                <a:lnTo>
                  <a:pt x="1592" y="184"/>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6"/>
          <p:cNvSpPr/>
          <p:nvPr/>
        </p:nvSpPr>
        <p:spPr>
          <a:xfrm>
            <a:off x="7073461" y="4932710"/>
            <a:ext cx="238450" cy="27559"/>
          </a:xfrm>
          <a:custGeom>
            <a:rect b="b" l="l" r="r" t="t"/>
            <a:pathLst>
              <a:path extrusionOk="0" h="184" w="1592">
                <a:moveTo>
                  <a:pt x="0" y="0"/>
                </a:moveTo>
                <a:lnTo>
                  <a:pt x="0" y="184"/>
                </a:lnTo>
                <a:lnTo>
                  <a:pt x="1591" y="184"/>
                </a:lnTo>
                <a:lnTo>
                  <a:pt x="15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3" name="Google Shape;1263;p56"/>
          <p:cNvGrpSpPr/>
          <p:nvPr/>
        </p:nvGrpSpPr>
        <p:grpSpPr>
          <a:xfrm>
            <a:off x="5281655" y="1610321"/>
            <a:ext cx="3207978" cy="3340810"/>
            <a:chOff x="5281655" y="1610321"/>
            <a:chExt cx="3207978" cy="3340810"/>
          </a:xfrm>
        </p:grpSpPr>
        <p:sp>
          <p:nvSpPr>
            <p:cNvPr id="1264" name="Google Shape;1264;p56"/>
            <p:cNvSpPr/>
            <p:nvPr/>
          </p:nvSpPr>
          <p:spPr>
            <a:xfrm>
              <a:off x="6784687" y="3351647"/>
              <a:ext cx="1668250" cy="1512453"/>
            </a:xfrm>
            <a:custGeom>
              <a:rect b="b" l="l" r="r" t="t"/>
              <a:pathLst>
                <a:path extrusionOk="0" h="10098" w="11138">
                  <a:moveTo>
                    <a:pt x="1" y="1"/>
                  </a:moveTo>
                  <a:lnTo>
                    <a:pt x="1" y="10097"/>
                  </a:lnTo>
                  <a:lnTo>
                    <a:pt x="11138" y="10097"/>
                  </a:lnTo>
                  <a:lnTo>
                    <a:pt x="11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6"/>
            <p:cNvSpPr/>
            <p:nvPr/>
          </p:nvSpPr>
          <p:spPr>
            <a:xfrm>
              <a:off x="6844299" y="3397479"/>
              <a:ext cx="1553668" cy="279635"/>
            </a:xfrm>
            <a:custGeom>
              <a:rect b="b" l="l" r="r" t="t"/>
              <a:pathLst>
                <a:path extrusionOk="0" h="1867" w="10373">
                  <a:moveTo>
                    <a:pt x="31" y="0"/>
                  </a:moveTo>
                  <a:cubicBezTo>
                    <a:pt x="31" y="0"/>
                    <a:pt x="1" y="0"/>
                    <a:pt x="1" y="31"/>
                  </a:cubicBezTo>
                  <a:lnTo>
                    <a:pt x="1" y="1836"/>
                  </a:lnTo>
                  <a:cubicBezTo>
                    <a:pt x="1" y="1836"/>
                    <a:pt x="1" y="1867"/>
                    <a:pt x="31" y="1867"/>
                  </a:cubicBezTo>
                  <a:lnTo>
                    <a:pt x="10311" y="1867"/>
                  </a:lnTo>
                  <a:cubicBezTo>
                    <a:pt x="10311" y="1867"/>
                    <a:pt x="10373" y="1836"/>
                    <a:pt x="10311" y="1836"/>
                  </a:cubicBezTo>
                  <a:lnTo>
                    <a:pt x="10311" y="31"/>
                  </a:lnTo>
                  <a:cubicBezTo>
                    <a:pt x="10311" y="31"/>
                    <a:pt x="10311" y="0"/>
                    <a:pt x="10281" y="0"/>
                  </a:cubicBezTo>
                  <a:lnTo>
                    <a:pt x="6609" y="0"/>
                  </a:lnTo>
                  <a:cubicBezTo>
                    <a:pt x="6609" y="0"/>
                    <a:pt x="6579" y="0"/>
                    <a:pt x="6579" y="31"/>
                  </a:cubicBezTo>
                  <a:cubicBezTo>
                    <a:pt x="6579" y="31"/>
                    <a:pt x="6579" y="62"/>
                    <a:pt x="6609" y="62"/>
                  </a:cubicBezTo>
                  <a:lnTo>
                    <a:pt x="10250" y="62"/>
                  </a:lnTo>
                  <a:lnTo>
                    <a:pt x="10250" y="1744"/>
                  </a:lnTo>
                  <a:lnTo>
                    <a:pt x="62" y="1744"/>
                  </a:lnTo>
                  <a:lnTo>
                    <a:pt x="62" y="62"/>
                  </a:lnTo>
                  <a:lnTo>
                    <a:pt x="3703" y="62"/>
                  </a:lnTo>
                  <a:cubicBezTo>
                    <a:pt x="3703" y="62"/>
                    <a:pt x="3733" y="6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6"/>
            <p:cNvSpPr/>
            <p:nvPr/>
          </p:nvSpPr>
          <p:spPr>
            <a:xfrm>
              <a:off x="7398781" y="3392836"/>
              <a:ext cx="458477" cy="73541"/>
            </a:xfrm>
            <a:custGeom>
              <a:rect b="b" l="l" r="r" t="t"/>
              <a:pathLst>
                <a:path extrusionOk="0" h="491" w="3061">
                  <a:moveTo>
                    <a:pt x="31" y="1"/>
                  </a:moveTo>
                  <a:cubicBezTo>
                    <a:pt x="1" y="31"/>
                    <a:pt x="1" y="31"/>
                    <a:pt x="1" y="62"/>
                  </a:cubicBezTo>
                  <a:cubicBezTo>
                    <a:pt x="31" y="184"/>
                    <a:pt x="123" y="337"/>
                    <a:pt x="154" y="460"/>
                  </a:cubicBezTo>
                  <a:cubicBezTo>
                    <a:pt x="154" y="490"/>
                    <a:pt x="184" y="490"/>
                    <a:pt x="184" y="490"/>
                  </a:cubicBezTo>
                  <a:lnTo>
                    <a:pt x="2724" y="490"/>
                  </a:lnTo>
                  <a:cubicBezTo>
                    <a:pt x="2724" y="490"/>
                    <a:pt x="2754" y="490"/>
                    <a:pt x="2877" y="460"/>
                  </a:cubicBezTo>
                  <a:lnTo>
                    <a:pt x="3060" y="62"/>
                  </a:lnTo>
                  <a:cubicBezTo>
                    <a:pt x="3060" y="31"/>
                    <a:pt x="3060" y="1"/>
                    <a:pt x="3030" y="1"/>
                  </a:cubicBezTo>
                  <a:cubicBezTo>
                    <a:pt x="2968" y="1"/>
                    <a:pt x="2938" y="1"/>
                    <a:pt x="2938" y="31"/>
                  </a:cubicBezTo>
                  <a:lnTo>
                    <a:pt x="2754" y="399"/>
                  </a:lnTo>
                  <a:lnTo>
                    <a:pt x="276" y="399"/>
                  </a:lnTo>
                  <a:cubicBezTo>
                    <a:pt x="245" y="246"/>
                    <a:pt x="154" y="154"/>
                    <a:pt x="123" y="31"/>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6"/>
            <p:cNvSpPr/>
            <p:nvPr/>
          </p:nvSpPr>
          <p:spPr>
            <a:xfrm>
              <a:off x="6844299" y="3681609"/>
              <a:ext cx="1553668" cy="284278"/>
            </a:xfrm>
            <a:custGeom>
              <a:rect b="b" l="l" r="r" t="t"/>
              <a:pathLst>
                <a:path extrusionOk="0" h="1898" w="10373">
                  <a:moveTo>
                    <a:pt x="31" y="0"/>
                  </a:moveTo>
                  <a:cubicBezTo>
                    <a:pt x="31" y="0"/>
                    <a:pt x="1" y="0"/>
                    <a:pt x="1" y="62"/>
                  </a:cubicBezTo>
                  <a:lnTo>
                    <a:pt x="1" y="1836"/>
                  </a:lnTo>
                  <a:cubicBezTo>
                    <a:pt x="1" y="1836"/>
                    <a:pt x="1" y="1897"/>
                    <a:pt x="31" y="1897"/>
                  </a:cubicBezTo>
                  <a:lnTo>
                    <a:pt x="10311" y="1897"/>
                  </a:lnTo>
                  <a:cubicBezTo>
                    <a:pt x="10311" y="1897"/>
                    <a:pt x="10373" y="1836"/>
                    <a:pt x="10311" y="1836"/>
                  </a:cubicBezTo>
                  <a:lnTo>
                    <a:pt x="10311" y="62"/>
                  </a:lnTo>
                  <a:cubicBezTo>
                    <a:pt x="10311" y="62"/>
                    <a:pt x="10311" y="0"/>
                    <a:pt x="10281" y="0"/>
                  </a:cubicBezTo>
                  <a:lnTo>
                    <a:pt x="6609" y="0"/>
                  </a:lnTo>
                  <a:cubicBezTo>
                    <a:pt x="6609" y="0"/>
                    <a:pt x="6579" y="0"/>
                    <a:pt x="6579" y="62"/>
                  </a:cubicBezTo>
                  <a:cubicBezTo>
                    <a:pt x="6579" y="62"/>
                    <a:pt x="6579" y="92"/>
                    <a:pt x="6609" y="92"/>
                  </a:cubicBezTo>
                  <a:lnTo>
                    <a:pt x="10250" y="92"/>
                  </a:lnTo>
                  <a:lnTo>
                    <a:pt x="10250" y="1775"/>
                  </a:lnTo>
                  <a:lnTo>
                    <a:pt x="62" y="1775"/>
                  </a:lnTo>
                  <a:lnTo>
                    <a:pt x="62" y="92"/>
                  </a:lnTo>
                  <a:lnTo>
                    <a:pt x="3703" y="92"/>
                  </a:lnTo>
                  <a:cubicBezTo>
                    <a:pt x="3703" y="92"/>
                    <a:pt x="3733" y="92"/>
                    <a:pt x="3733" y="62"/>
                  </a:cubicBezTo>
                  <a:cubicBezTo>
                    <a:pt x="3733" y="62"/>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6"/>
            <p:cNvSpPr/>
            <p:nvPr/>
          </p:nvSpPr>
          <p:spPr>
            <a:xfrm>
              <a:off x="7398781" y="3681609"/>
              <a:ext cx="458477" cy="78034"/>
            </a:xfrm>
            <a:custGeom>
              <a:rect b="b" l="l" r="r" t="t"/>
              <a:pathLst>
                <a:path extrusionOk="0" h="521" w="3061">
                  <a:moveTo>
                    <a:pt x="31" y="0"/>
                  </a:moveTo>
                  <a:cubicBezTo>
                    <a:pt x="1" y="62"/>
                    <a:pt x="1" y="62"/>
                    <a:pt x="1" y="92"/>
                  </a:cubicBezTo>
                  <a:cubicBezTo>
                    <a:pt x="31" y="215"/>
                    <a:pt x="123" y="368"/>
                    <a:pt x="154" y="459"/>
                  </a:cubicBezTo>
                  <a:cubicBezTo>
                    <a:pt x="154" y="521"/>
                    <a:pt x="184" y="521"/>
                    <a:pt x="184" y="521"/>
                  </a:cubicBezTo>
                  <a:lnTo>
                    <a:pt x="2724" y="521"/>
                  </a:lnTo>
                  <a:cubicBezTo>
                    <a:pt x="2724" y="521"/>
                    <a:pt x="2754" y="459"/>
                    <a:pt x="2877" y="459"/>
                  </a:cubicBezTo>
                  <a:lnTo>
                    <a:pt x="3060" y="92"/>
                  </a:lnTo>
                  <a:cubicBezTo>
                    <a:pt x="3060" y="62"/>
                    <a:pt x="3060" y="0"/>
                    <a:pt x="3030" y="0"/>
                  </a:cubicBezTo>
                  <a:cubicBezTo>
                    <a:pt x="2968" y="0"/>
                    <a:pt x="2938" y="0"/>
                    <a:pt x="2938" y="62"/>
                  </a:cubicBezTo>
                  <a:lnTo>
                    <a:pt x="2754" y="429"/>
                  </a:lnTo>
                  <a:lnTo>
                    <a:pt x="276" y="429"/>
                  </a:lnTo>
                  <a:cubicBezTo>
                    <a:pt x="245" y="276"/>
                    <a:pt x="154" y="153"/>
                    <a:pt x="123" y="62"/>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6"/>
            <p:cNvSpPr/>
            <p:nvPr/>
          </p:nvSpPr>
          <p:spPr>
            <a:xfrm>
              <a:off x="6844299" y="3970232"/>
              <a:ext cx="1553668" cy="279784"/>
            </a:xfrm>
            <a:custGeom>
              <a:rect b="b" l="l" r="r" t="t"/>
              <a:pathLst>
                <a:path extrusionOk="0" h="1868" w="10373">
                  <a:moveTo>
                    <a:pt x="31" y="1"/>
                  </a:moveTo>
                  <a:cubicBezTo>
                    <a:pt x="31" y="1"/>
                    <a:pt x="1" y="1"/>
                    <a:pt x="1" y="32"/>
                  </a:cubicBezTo>
                  <a:lnTo>
                    <a:pt x="1" y="1837"/>
                  </a:lnTo>
                  <a:cubicBezTo>
                    <a:pt x="1" y="1837"/>
                    <a:pt x="1" y="1867"/>
                    <a:pt x="31" y="1867"/>
                  </a:cubicBezTo>
                  <a:lnTo>
                    <a:pt x="10311" y="1867"/>
                  </a:lnTo>
                  <a:cubicBezTo>
                    <a:pt x="10311" y="1867"/>
                    <a:pt x="10373" y="1867"/>
                    <a:pt x="10311" y="1837"/>
                  </a:cubicBezTo>
                  <a:lnTo>
                    <a:pt x="10311" y="32"/>
                  </a:lnTo>
                  <a:cubicBezTo>
                    <a:pt x="10311" y="32"/>
                    <a:pt x="10311" y="1"/>
                    <a:pt x="10281" y="1"/>
                  </a:cubicBezTo>
                  <a:lnTo>
                    <a:pt x="6609" y="1"/>
                  </a:lnTo>
                  <a:cubicBezTo>
                    <a:pt x="6609" y="1"/>
                    <a:pt x="6579" y="1"/>
                    <a:pt x="6579" y="32"/>
                  </a:cubicBezTo>
                  <a:cubicBezTo>
                    <a:pt x="6579" y="32"/>
                    <a:pt x="6579" y="62"/>
                    <a:pt x="6609" y="62"/>
                  </a:cubicBezTo>
                  <a:lnTo>
                    <a:pt x="10250" y="62"/>
                  </a:lnTo>
                  <a:lnTo>
                    <a:pt x="10250" y="1745"/>
                  </a:lnTo>
                  <a:lnTo>
                    <a:pt x="62" y="1745"/>
                  </a:lnTo>
                  <a:lnTo>
                    <a:pt x="62" y="62"/>
                  </a:lnTo>
                  <a:lnTo>
                    <a:pt x="3703" y="62"/>
                  </a:lnTo>
                  <a:cubicBezTo>
                    <a:pt x="3703" y="62"/>
                    <a:pt x="3733" y="62"/>
                    <a:pt x="3733" y="32"/>
                  </a:cubicBezTo>
                  <a:cubicBezTo>
                    <a:pt x="3733" y="3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6"/>
            <p:cNvSpPr/>
            <p:nvPr/>
          </p:nvSpPr>
          <p:spPr>
            <a:xfrm>
              <a:off x="7398781" y="3970232"/>
              <a:ext cx="458477" cy="73541"/>
            </a:xfrm>
            <a:custGeom>
              <a:rect b="b" l="l" r="r" t="t"/>
              <a:pathLst>
                <a:path extrusionOk="0" h="491" w="3061">
                  <a:moveTo>
                    <a:pt x="31" y="1"/>
                  </a:moveTo>
                  <a:cubicBezTo>
                    <a:pt x="1" y="32"/>
                    <a:pt x="1" y="32"/>
                    <a:pt x="1" y="62"/>
                  </a:cubicBezTo>
                  <a:cubicBezTo>
                    <a:pt x="31" y="185"/>
                    <a:pt x="123" y="338"/>
                    <a:pt x="154" y="460"/>
                  </a:cubicBezTo>
                  <a:cubicBezTo>
                    <a:pt x="154" y="490"/>
                    <a:pt x="184" y="490"/>
                    <a:pt x="184" y="490"/>
                  </a:cubicBezTo>
                  <a:lnTo>
                    <a:pt x="2724" y="490"/>
                  </a:lnTo>
                  <a:cubicBezTo>
                    <a:pt x="2724" y="490"/>
                    <a:pt x="2754" y="490"/>
                    <a:pt x="2877" y="460"/>
                  </a:cubicBezTo>
                  <a:lnTo>
                    <a:pt x="3060" y="62"/>
                  </a:lnTo>
                  <a:cubicBezTo>
                    <a:pt x="3060" y="32"/>
                    <a:pt x="3060" y="1"/>
                    <a:pt x="3030" y="1"/>
                  </a:cubicBezTo>
                  <a:cubicBezTo>
                    <a:pt x="2968" y="1"/>
                    <a:pt x="2938" y="1"/>
                    <a:pt x="2938" y="32"/>
                  </a:cubicBezTo>
                  <a:lnTo>
                    <a:pt x="2754" y="429"/>
                  </a:lnTo>
                  <a:lnTo>
                    <a:pt x="276" y="429"/>
                  </a:lnTo>
                  <a:cubicBezTo>
                    <a:pt x="245" y="276"/>
                    <a:pt x="154" y="154"/>
                    <a:pt x="123" y="32"/>
                  </a:cubicBez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6"/>
            <p:cNvSpPr/>
            <p:nvPr/>
          </p:nvSpPr>
          <p:spPr>
            <a:xfrm>
              <a:off x="6844299" y="4254362"/>
              <a:ext cx="1553668" cy="284278"/>
            </a:xfrm>
            <a:custGeom>
              <a:rect b="b" l="l" r="r" t="t"/>
              <a:pathLst>
                <a:path extrusionOk="0" h="1898" w="10373">
                  <a:moveTo>
                    <a:pt x="31" y="1"/>
                  </a:moveTo>
                  <a:cubicBezTo>
                    <a:pt x="31" y="1"/>
                    <a:pt x="1" y="1"/>
                    <a:pt x="1" y="62"/>
                  </a:cubicBezTo>
                  <a:lnTo>
                    <a:pt x="1" y="1837"/>
                  </a:lnTo>
                  <a:cubicBezTo>
                    <a:pt x="1" y="1837"/>
                    <a:pt x="1" y="1898"/>
                    <a:pt x="31" y="1898"/>
                  </a:cubicBezTo>
                  <a:lnTo>
                    <a:pt x="10311" y="1898"/>
                  </a:lnTo>
                  <a:cubicBezTo>
                    <a:pt x="10311" y="1898"/>
                    <a:pt x="10373" y="1898"/>
                    <a:pt x="10311" y="1837"/>
                  </a:cubicBezTo>
                  <a:lnTo>
                    <a:pt x="10311" y="62"/>
                  </a:lnTo>
                  <a:cubicBezTo>
                    <a:pt x="10311" y="62"/>
                    <a:pt x="10311" y="1"/>
                    <a:pt x="10281" y="1"/>
                  </a:cubicBezTo>
                  <a:lnTo>
                    <a:pt x="6609" y="1"/>
                  </a:lnTo>
                  <a:cubicBezTo>
                    <a:pt x="6609" y="1"/>
                    <a:pt x="6579" y="1"/>
                    <a:pt x="6579" y="62"/>
                  </a:cubicBezTo>
                  <a:cubicBezTo>
                    <a:pt x="6579" y="62"/>
                    <a:pt x="6579" y="93"/>
                    <a:pt x="6609" y="93"/>
                  </a:cubicBezTo>
                  <a:lnTo>
                    <a:pt x="10250" y="93"/>
                  </a:lnTo>
                  <a:lnTo>
                    <a:pt x="10250" y="1775"/>
                  </a:lnTo>
                  <a:lnTo>
                    <a:pt x="62" y="1775"/>
                  </a:lnTo>
                  <a:lnTo>
                    <a:pt x="62" y="93"/>
                  </a:lnTo>
                  <a:lnTo>
                    <a:pt x="3703" y="93"/>
                  </a:lnTo>
                  <a:cubicBezTo>
                    <a:pt x="3703" y="93"/>
                    <a:pt x="3733" y="93"/>
                    <a:pt x="3733" y="62"/>
                  </a:cubicBezTo>
                  <a:cubicBezTo>
                    <a:pt x="3733" y="6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6"/>
            <p:cNvSpPr/>
            <p:nvPr/>
          </p:nvSpPr>
          <p:spPr>
            <a:xfrm>
              <a:off x="7398781" y="4254362"/>
              <a:ext cx="458477" cy="78184"/>
            </a:xfrm>
            <a:custGeom>
              <a:rect b="b" l="l" r="r" t="t"/>
              <a:pathLst>
                <a:path extrusionOk="0" h="522" w="3061">
                  <a:moveTo>
                    <a:pt x="31" y="1"/>
                  </a:moveTo>
                  <a:cubicBezTo>
                    <a:pt x="1" y="62"/>
                    <a:pt x="1" y="62"/>
                    <a:pt x="1" y="93"/>
                  </a:cubicBezTo>
                  <a:cubicBezTo>
                    <a:pt x="31" y="215"/>
                    <a:pt x="123" y="368"/>
                    <a:pt x="154" y="460"/>
                  </a:cubicBezTo>
                  <a:cubicBezTo>
                    <a:pt x="154" y="521"/>
                    <a:pt x="184" y="521"/>
                    <a:pt x="184" y="521"/>
                  </a:cubicBezTo>
                  <a:lnTo>
                    <a:pt x="2724" y="521"/>
                  </a:lnTo>
                  <a:cubicBezTo>
                    <a:pt x="2724" y="521"/>
                    <a:pt x="2754" y="521"/>
                    <a:pt x="2877" y="460"/>
                  </a:cubicBezTo>
                  <a:lnTo>
                    <a:pt x="3060" y="93"/>
                  </a:lnTo>
                  <a:cubicBezTo>
                    <a:pt x="3060" y="62"/>
                    <a:pt x="3060" y="1"/>
                    <a:pt x="3030" y="1"/>
                  </a:cubicBezTo>
                  <a:cubicBezTo>
                    <a:pt x="2968" y="1"/>
                    <a:pt x="2938" y="1"/>
                    <a:pt x="2938" y="62"/>
                  </a:cubicBezTo>
                  <a:lnTo>
                    <a:pt x="2754" y="429"/>
                  </a:lnTo>
                  <a:lnTo>
                    <a:pt x="276" y="429"/>
                  </a:lnTo>
                  <a:cubicBezTo>
                    <a:pt x="245" y="276"/>
                    <a:pt x="154" y="154"/>
                    <a:pt x="123" y="62"/>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6"/>
            <p:cNvSpPr/>
            <p:nvPr/>
          </p:nvSpPr>
          <p:spPr>
            <a:xfrm>
              <a:off x="6844299" y="4547779"/>
              <a:ext cx="1553668" cy="279635"/>
            </a:xfrm>
            <a:custGeom>
              <a:rect b="b" l="l" r="r" t="t"/>
              <a:pathLst>
                <a:path extrusionOk="0" h="1867" w="10373">
                  <a:moveTo>
                    <a:pt x="31" y="0"/>
                  </a:moveTo>
                  <a:cubicBezTo>
                    <a:pt x="31" y="0"/>
                    <a:pt x="1" y="0"/>
                    <a:pt x="1" y="31"/>
                  </a:cubicBezTo>
                  <a:lnTo>
                    <a:pt x="1" y="1836"/>
                  </a:lnTo>
                  <a:cubicBezTo>
                    <a:pt x="1" y="1836"/>
                    <a:pt x="1" y="1866"/>
                    <a:pt x="31" y="1866"/>
                  </a:cubicBezTo>
                  <a:lnTo>
                    <a:pt x="10311" y="1866"/>
                  </a:lnTo>
                  <a:cubicBezTo>
                    <a:pt x="10311" y="1866"/>
                    <a:pt x="10373" y="1836"/>
                    <a:pt x="10311" y="1836"/>
                  </a:cubicBezTo>
                  <a:lnTo>
                    <a:pt x="10311" y="31"/>
                  </a:lnTo>
                  <a:cubicBezTo>
                    <a:pt x="10311" y="31"/>
                    <a:pt x="10311" y="0"/>
                    <a:pt x="10281" y="0"/>
                  </a:cubicBezTo>
                  <a:lnTo>
                    <a:pt x="6609" y="0"/>
                  </a:lnTo>
                  <a:cubicBezTo>
                    <a:pt x="6609" y="0"/>
                    <a:pt x="6579" y="0"/>
                    <a:pt x="6579" y="31"/>
                  </a:cubicBezTo>
                  <a:cubicBezTo>
                    <a:pt x="6579" y="31"/>
                    <a:pt x="6579" y="92"/>
                    <a:pt x="6609" y="92"/>
                  </a:cubicBezTo>
                  <a:lnTo>
                    <a:pt x="10250" y="92"/>
                  </a:lnTo>
                  <a:lnTo>
                    <a:pt x="10250" y="1775"/>
                  </a:lnTo>
                  <a:lnTo>
                    <a:pt x="62" y="1775"/>
                  </a:lnTo>
                  <a:lnTo>
                    <a:pt x="62" y="92"/>
                  </a:lnTo>
                  <a:lnTo>
                    <a:pt x="3703" y="92"/>
                  </a:lnTo>
                  <a:cubicBezTo>
                    <a:pt x="3703" y="92"/>
                    <a:pt x="3733" y="9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6"/>
            <p:cNvSpPr/>
            <p:nvPr/>
          </p:nvSpPr>
          <p:spPr>
            <a:xfrm>
              <a:off x="7398781" y="4547779"/>
              <a:ext cx="458477" cy="73391"/>
            </a:xfrm>
            <a:custGeom>
              <a:rect b="b" l="l" r="r" t="t"/>
              <a:pathLst>
                <a:path extrusionOk="0" h="490" w="3061">
                  <a:moveTo>
                    <a:pt x="31" y="0"/>
                  </a:moveTo>
                  <a:cubicBezTo>
                    <a:pt x="1" y="31"/>
                    <a:pt x="1" y="31"/>
                    <a:pt x="1" y="92"/>
                  </a:cubicBezTo>
                  <a:cubicBezTo>
                    <a:pt x="31" y="184"/>
                    <a:pt x="123" y="337"/>
                    <a:pt x="154" y="459"/>
                  </a:cubicBezTo>
                  <a:cubicBezTo>
                    <a:pt x="154" y="490"/>
                    <a:pt x="184" y="490"/>
                    <a:pt x="184" y="490"/>
                  </a:cubicBezTo>
                  <a:lnTo>
                    <a:pt x="2724" y="490"/>
                  </a:lnTo>
                  <a:cubicBezTo>
                    <a:pt x="2724" y="490"/>
                    <a:pt x="2754" y="459"/>
                    <a:pt x="2877" y="459"/>
                  </a:cubicBezTo>
                  <a:lnTo>
                    <a:pt x="3060" y="92"/>
                  </a:lnTo>
                  <a:cubicBezTo>
                    <a:pt x="3060" y="31"/>
                    <a:pt x="3060" y="0"/>
                    <a:pt x="3030" y="0"/>
                  </a:cubicBezTo>
                  <a:cubicBezTo>
                    <a:pt x="2968" y="0"/>
                    <a:pt x="2938" y="0"/>
                    <a:pt x="2938" y="31"/>
                  </a:cubicBezTo>
                  <a:lnTo>
                    <a:pt x="2754" y="428"/>
                  </a:lnTo>
                  <a:lnTo>
                    <a:pt x="276" y="428"/>
                  </a:lnTo>
                  <a:cubicBezTo>
                    <a:pt x="245" y="275"/>
                    <a:pt x="154" y="153"/>
                    <a:pt x="123" y="31"/>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6"/>
            <p:cNvSpPr/>
            <p:nvPr/>
          </p:nvSpPr>
          <p:spPr>
            <a:xfrm>
              <a:off x="6743498" y="3319594"/>
              <a:ext cx="1746135" cy="50475"/>
            </a:xfrm>
            <a:custGeom>
              <a:rect b="b" l="l" r="r" t="t"/>
              <a:pathLst>
                <a:path extrusionOk="0" h="337" w="11658">
                  <a:moveTo>
                    <a:pt x="1" y="0"/>
                  </a:moveTo>
                  <a:lnTo>
                    <a:pt x="1" y="337"/>
                  </a:lnTo>
                  <a:lnTo>
                    <a:pt x="11657" y="337"/>
                  </a:lnTo>
                  <a:lnTo>
                    <a:pt x="11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6"/>
            <p:cNvSpPr/>
            <p:nvPr/>
          </p:nvSpPr>
          <p:spPr>
            <a:xfrm>
              <a:off x="5446562" y="1621704"/>
              <a:ext cx="912160" cy="758623"/>
            </a:xfrm>
            <a:custGeom>
              <a:rect b="b" l="l" r="r" t="t"/>
              <a:pathLst>
                <a:path extrusionOk="0" h="5065" w="6090">
                  <a:moveTo>
                    <a:pt x="4838" y="1"/>
                  </a:moveTo>
                  <a:cubicBezTo>
                    <a:pt x="4674" y="1"/>
                    <a:pt x="4502" y="35"/>
                    <a:pt x="4346" y="108"/>
                  </a:cubicBezTo>
                  <a:cubicBezTo>
                    <a:pt x="4040" y="261"/>
                    <a:pt x="3978" y="475"/>
                    <a:pt x="3581" y="567"/>
                  </a:cubicBezTo>
                  <a:cubicBezTo>
                    <a:pt x="3552" y="570"/>
                    <a:pt x="3525" y="572"/>
                    <a:pt x="3500" y="572"/>
                  </a:cubicBezTo>
                  <a:cubicBezTo>
                    <a:pt x="3369" y="572"/>
                    <a:pt x="3275" y="532"/>
                    <a:pt x="3186" y="532"/>
                  </a:cubicBezTo>
                  <a:cubicBezTo>
                    <a:pt x="3145" y="532"/>
                    <a:pt x="3104" y="541"/>
                    <a:pt x="3061" y="567"/>
                  </a:cubicBezTo>
                  <a:cubicBezTo>
                    <a:pt x="2908" y="689"/>
                    <a:pt x="2969" y="903"/>
                    <a:pt x="2816" y="1179"/>
                  </a:cubicBezTo>
                  <a:cubicBezTo>
                    <a:pt x="2755" y="1301"/>
                    <a:pt x="2632" y="1393"/>
                    <a:pt x="2632" y="1393"/>
                  </a:cubicBezTo>
                  <a:lnTo>
                    <a:pt x="2571" y="1485"/>
                  </a:lnTo>
                  <a:cubicBezTo>
                    <a:pt x="2357" y="1653"/>
                    <a:pt x="2104" y="1660"/>
                    <a:pt x="1883" y="1660"/>
                  </a:cubicBezTo>
                  <a:cubicBezTo>
                    <a:pt x="1860" y="1660"/>
                    <a:pt x="1839" y="1660"/>
                    <a:pt x="1817" y="1660"/>
                  </a:cubicBezTo>
                  <a:cubicBezTo>
                    <a:pt x="1624" y="1660"/>
                    <a:pt x="1460" y="1667"/>
                    <a:pt x="1378" y="1790"/>
                  </a:cubicBezTo>
                  <a:cubicBezTo>
                    <a:pt x="1255" y="1943"/>
                    <a:pt x="1408" y="2005"/>
                    <a:pt x="1286" y="2219"/>
                  </a:cubicBezTo>
                  <a:cubicBezTo>
                    <a:pt x="1194" y="2402"/>
                    <a:pt x="949" y="2372"/>
                    <a:pt x="674" y="2464"/>
                  </a:cubicBezTo>
                  <a:cubicBezTo>
                    <a:pt x="368" y="2555"/>
                    <a:pt x="185" y="2892"/>
                    <a:pt x="154" y="3106"/>
                  </a:cubicBezTo>
                  <a:cubicBezTo>
                    <a:pt x="1" y="3779"/>
                    <a:pt x="1255" y="5064"/>
                    <a:pt x="2602" y="5064"/>
                  </a:cubicBezTo>
                  <a:cubicBezTo>
                    <a:pt x="3948" y="5034"/>
                    <a:pt x="4713" y="3749"/>
                    <a:pt x="5049" y="3076"/>
                  </a:cubicBezTo>
                  <a:cubicBezTo>
                    <a:pt x="5539" y="2249"/>
                    <a:pt x="6089" y="720"/>
                    <a:pt x="5478" y="230"/>
                  </a:cubicBezTo>
                  <a:cubicBezTo>
                    <a:pt x="5329" y="82"/>
                    <a:pt x="5091" y="1"/>
                    <a:pt x="4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6"/>
            <p:cNvSpPr/>
            <p:nvPr/>
          </p:nvSpPr>
          <p:spPr>
            <a:xfrm>
              <a:off x="5419152" y="1981472"/>
              <a:ext cx="68899" cy="210887"/>
            </a:xfrm>
            <a:custGeom>
              <a:rect b="b" l="l" r="r" t="t"/>
              <a:pathLst>
                <a:path extrusionOk="0" h="1408" w="460">
                  <a:moveTo>
                    <a:pt x="368" y="0"/>
                  </a:moveTo>
                  <a:cubicBezTo>
                    <a:pt x="184" y="153"/>
                    <a:pt x="92" y="398"/>
                    <a:pt x="62" y="490"/>
                  </a:cubicBezTo>
                  <a:cubicBezTo>
                    <a:pt x="0" y="735"/>
                    <a:pt x="92" y="1041"/>
                    <a:pt x="337" y="1377"/>
                  </a:cubicBezTo>
                  <a:cubicBezTo>
                    <a:pt x="337" y="1408"/>
                    <a:pt x="368" y="1408"/>
                    <a:pt x="368" y="1408"/>
                  </a:cubicBezTo>
                  <a:cubicBezTo>
                    <a:pt x="398" y="1377"/>
                    <a:pt x="398" y="1377"/>
                    <a:pt x="398" y="1347"/>
                  </a:cubicBezTo>
                  <a:cubicBezTo>
                    <a:pt x="184" y="1041"/>
                    <a:pt x="92" y="735"/>
                    <a:pt x="153" y="551"/>
                  </a:cubicBezTo>
                  <a:cubicBezTo>
                    <a:pt x="184" y="429"/>
                    <a:pt x="306" y="245"/>
                    <a:pt x="459" y="92"/>
                  </a:cubicBezTo>
                  <a:lnTo>
                    <a:pt x="4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6"/>
            <p:cNvSpPr/>
            <p:nvPr/>
          </p:nvSpPr>
          <p:spPr>
            <a:xfrm>
              <a:off x="5606975" y="1825702"/>
              <a:ext cx="96458" cy="100950"/>
            </a:xfrm>
            <a:custGeom>
              <a:rect b="b" l="l" r="r" t="t"/>
              <a:pathLst>
                <a:path extrusionOk="0" h="674" w="644">
                  <a:moveTo>
                    <a:pt x="552" y="0"/>
                  </a:moveTo>
                  <a:cubicBezTo>
                    <a:pt x="368" y="0"/>
                    <a:pt x="184" y="0"/>
                    <a:pt x="62" y="153"/>
                  </a:cubicBezTo>
                  <a:cubicBezTo>
                    <a:pt x="31" y="245"/>
                    <a:pt x="31" y="306"/>
                    <a:pt x="31" y="398"/>
                  </a:cubicBezTo>
                  <a:cubicBezTo>
                    <a:pt x="31" y="459"/>
                    <a:pt x="31" y="520"/>
                    <a:pt x="1" y="581"/>
                  </a:cubicBezTo>
                  <a:cubicBezTo>
                    <a:pt x="1" y="612"/>
                    <a:pt x="1" y="612"/>
                    <a:pt x="31" y="673"/>
                  </a:cubicBezTo>
                  <a:cubicBezTo>
                    <a:pt x="62" y="673"/>
                    <a:pt x="62" y="612"/>
                    <a:pt x="31" y="612"/>
                  </a:cubicBezTo>
                  <a:cubicBezTo>
                    <a:pt x="123" y="520"/>
                    <a:pt x="123" y="428"/>
                    <a:pt x="123" y="337"/>
                  </a:cubicBezTo>
                  <a:cubicBezTo>
                    <a:pt x="123" y="306"/>
                    <a:pt x="123" y="245"/>
                    <a:pt x="154" y="184"/>
                  </a:cubicBezTo>
                  <a:cubicBezTo>
                    <a:pt x="215" y="92"/>
                    <a:pt x="368" y="92"/>
                    <a:pt x="552" y="92"/>
                  </a:cubicBezTo>
                  <a:lnTo>
                    <a:pt x="613" y="92"/>
                  </a:lnTo>
                  <a:cubicBezTo>
                    <a:pt x="613" y="92"/>
                    <a:pt x="643" y="92"/>
                    <a:pt x="643" y="31"/>
                  </a:cubicBezTo>
                  <a:cubicBezTo>
                    <a:pt x="643" y="31"/>
                    <a:pt x="643" y="0"/>
                    <a:pt x="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6"/>
            <p:cNvSpPr/>
            <p:nvPr/>
          </p:nvSpPr>
          <p:spPr>
            <a:xfrm>
              <a:off x="5854410" y="1659598"/>
              <a:ext cx="114731" cy="83726"/>
            </a:xfrm>
            <a:custGeom>
              <a:rect b="b" l="l" r="r" t="t"/>
              <a:pathLst>
                <a:path extrusionOk="0" h="559" w="766">
                  <a:moveTo>
                    <a:pt x="311" y="0"/>
                  </a:moveTo>
                  <a:cubicBezTo>
                    <a:pt x="261" y="0"/>
                    <a:pt x="215" y="8"/>
                    <a:pt x="185" y="38"/>
                  </a:cubicBezTo>
                  <a:cubicBezTo>
                    <a:pt x="62" y="130"/>
                    <a:pt x="62" y="252"/>
                    <a:pt x="32" y="344"/>
                  </a:cubicBezTo>
                  <a:cubicBezTo>
                    <a:pt x="1" y="375"/>
                    <a:pt x="1" y="436"/>
                    <a:pt x="1" y="467"/>
                  </a:cubicBezTo>
                  <a:cubicBezTo>
                    <a:pt x="1" y="497"/>
                    <a:pt x="1" y="558"/>
                    <a:pt x="32" y="558"/>
                  </a:cubicBezTo>
                  <a:cubicBezTo>
                    <a:pt x="32" y="558"/>
                    <a:pt x="62" y="558"/>
                    <a:pt x="62" y="436"/>
                  </a:cubicBezTo>
                  <a:cubicBezTo>
                    <a:pt x="93" y="375"/>
                    <a:pt x="93" y="344"/>
                    <a:pt x="93" y="314"/>
                  </a:cubicBezTo>
                  <a:cubicBezTo>
                    <a:pt x="154" y="191"/>
                    <a:pt x="154" y="130"/>
                    <a:pt x="215" y="100"/>
                  </a:cubicBezTo>
                  <a:cubicBezTo>
                    <a:pt x="225" y="79"/>
                    <a:pt x="239" y="72"/>
                    <a:pt x="256" y="72"/>
                  </a:cubicBezTo>
                  <a:cubicBezTo>
                    <a:pt x="290" y="72"/>
                    <a:pt x="338" y="100"/>
                    <a:pt x="399" y="100"/>
                  </a:cubicBezTo>
                  <a:lnTo>
                    <a:pt x="705" y="100"/>
                  </a:lnTo>
                  <a:cubicBezTo>
                    <a:pt x="766" y="100"/>
                    <a:pt x="766" y="100"/>
                    <a:pt x="766" y="38"/>
                  </a:cubicBezTo>
                  <a:cubicBezTo>
                    <a:pt x="766" y="8"/>
                    <a:pt x="766" y="8"/>
                    <a:pt x="705" y="8"/>
                  </a:cubicBezTo>
                  <a:cubicBezTo>
                    <a:pt x="674" y="18"/>
                    <a:pt x="643" y="21"/>
                    <a:pt x="614" y="21"/>
                  </a:cubicBezTo>
                  <a:cubicBezTo>
                    <a:pt x="555" y="21"/>
                    <a:pt x="501" y="8"/>
                    <a:pt x="460" y="8"/>
                  </a:cubicBezTo>
                  <a:cubicBezTo>
                    <a:pt x="414" y="8"/>
                    <a:pt x="360" y="0"/>
                    <a:pt x="3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6"/>
            <p:cNvSpPr/>
            <p:nvPr/>
          </p:nvSpPr>
          <p:spPr>
            <a:xfrm>
              <a:off x="5721556" y="2751334"/>
              <a:ext cx="421780" cy="881291"/>
            </a:xfrm>
            <a:custGeom>
              <a:rect b="b" l="l" r="r" t="t"/>
              <a:pathLst>
                <a:path extrusionOk="0" h="5884" w="2816">
                  <a:moveTo>
                    <a:pt x="1225" y="0"/>
                  </a:moveTo>
                  <a:cubicBezTo>
                    <a:pt x="796" y="1744"/>
                    <a:pt x="429" y="3458"/>
                    <a:pt x="1" y="5232"/>
                  </a:cubicBezTo>
                  <a:cubicBezTo>
                    <a:pt x="123" y="5324"/>
                    <a:pt x="307" y="5538"/>
                    <a:pt x="613" y="5691"/>
                  </a:cubicBezTo>
                  <a:cubicBezTo>
                    <a:pt x="901" y="5844"/>
                    <a:pt x="1198" y="5884"/>
                    <a:pt x="1438" y="5884"/>
                  </a:cubicBezTo>
                  <a:cubicBezTo>
                    <a:pt x="1630" y="5884"/>
                    <a:pt x="1785" y="5858"/>
                    <a:pt x="1867" y="5844"/>
                  </a:cubicBezTo>
                  <a:cubicBezTo>
                    <a:pt x="2173" y="4070"/>
                    <a:pt x="2479" y="2265"/>
                    <a:pt x="2815" y="521"/>
                  </a:cubicBezTo>
                  <a:cubicBezTo>
                    <a:pt x="2295" y="337"/>
                    <a:pt x="1745" y="184"/>
                    <a:pt x="1225"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6"/>
            <p:cNvSpPr/>
            <p:nvPr/>
          </p:nvSpPr>
          <p:spPr>
            <a:xfrm>
              <a:off x="6115624" y="2650533"/>
              <a:ext cx="334758" cy="893722"/>
            </a:xfrm>
            <a:custGeom>
              <a:rect b="b" l="l" r="r" t="t"/>
              <a:pathLst>
                <a:path extrusionOk="0" h="5967" w="2235">
                  <a:moveTo>
                    <a:pt x="1102" y="0"/>
                  </a:moveTo>
                  <a:cubicBezTo>
                    <a:pt x="735" y="368"/>
                    <a:pt x="399" y="643"/>
                    <a:pt x="1" y="1010"/>
                  </a:cubicBezTo>
                  <a:cubicBezTo>
                    <a:pt x="93" y="2601"/>
                    <a:pt x="123" y="4253"/>
                    <a:pt x="184" y="5844"/>
                  </a:cubicBezTo>
                  <a:cubicBezTo>
                    <a:pt x="888" y="5905"/>
                    <a:pt x="1531" y="5936"/>
                    <a:pt x="2173" y="5967"/>
                  </a:cubicBezTo>
                  <a:cubicBezTo>
                    <a:pt x="2234" y="4284"/>
                    <a:pt x="2020" y="2417"/>
                    <a:pt x="1317" y="521"/>
                  </a:cubicBezTo>
                  <a:cubicBezTo>
                    <a:pt x="1225" y="306"/>
                    <a:pt x="1194" y="153"/>
                    <a:pt x="1102"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6"/>
            <p:cNvSpPr/>
            <p:nvPr/>
          </p:nvSpPr>
          <p:spPr>
            <a:xfrm>
              <a:off x="5891106" y="2568005"/>
              <a:ext cx="458477" cy="398857"/>
            </a:xfrm>
            <a:custGeom>
              <a:rect b="b" l="l" r="r" t="t"/>
              <a:pathLst>
                <a:path extrusionOk="0" h="2663" w="3061">
                  <a:moveTo>
                    <a:pt x="2571" y="1"/>
                  </a:moveTo>
                  <a:cubicBezTo>
                    <a:pt x="1836" y="1"/>
                    <a:pt x="1133" y="1"/>
                    <a:pt x="429" y="31"/>
                  </a:cubicBezTo>
                  <a:cubicBezTo>
                    <a:pt x="276" y="368"/>
                    <a:pt x="93" y="919"/>
                    <a:pt x="93" y="1561"/>
                  </a:cubicBezTo>
                  <a:cubicBezTo>
                    <a:pt x="1" y="2020"/>
                    <a:pt x="62" y="2387"/>
                    <a:pt x="123" y="2662"/>
                  </a:cubicBezTo>
                  <a:cubicBezTo>
                    <a:pt x="460" y="2479"/>
                    <a:pt x="919" y="2295"/>
                    <a:pt x="1439" y="2142"/>
                  </a:cubicBezTo>
                  <a:cubicBezTo>
                    <a:pt x="2051" y="1928"/>
                    <a:pt x="2601" y="1867"/>
                    <a:pt x="3060" y="1806"/>
                  </a:cubicBezTo>
                  <a:cubicBezTo>
                    <a:pt x="2969" y="1592"/>
                    <a:pt x="2846" y="1316"/>
                    <a:pt x="2754" y="980"/>
                  </a:cubicBezTo>
                  <a:cubicBezTo>
                    <a:pt x="2663" y="613"/>
                    <a:pt x="2601" y="276"/>
                    <a:pt x="2571"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6"/>
            <p:cNvSpPr/>
            <p:nvPr/>
          </p:nvSpPr>
          <p:spPr>
            <a:xfrm>
              <a:off x="5744472" y="2010829"/>
              <a:ext cx="637164" cy="584881"/>
            </a:xfrm>
            <a:custGeom>
              <a:rect b="b" l="l" r="r" t="t"/>
              <a:pathLst>
                <a:path extrusionOk="0" h="3905" w="4254">
                  <a:moveTo>
                    <a:pt x="2492" y="0"/>
                  </a:moveTo>
                  <a:cubicBezTo>
                    <a:pt x="2322" y="0"/>
                    <a:pt x="2144" y="15"/>
                    <a:pt x="1959" y="49"/>
                  </a:cubicBezTo>
                  <a:cubicBezTo>
                    <a:pt x="827" y="233"/>
                    <a:pt x="184" y="875"/>
                    <a:pt x="1" y="1120"/>
                  </a:cubicBezTo>
                  <a:cubicBezTo>
                    <a:pt x="460" y="2038"/>
                    <a:pt x="949" y="2986"/>
                    <a:pt x="1408" y="3904"/>
                  </a:cubicBezTo>
                  <a:lnTo>
                    <a:pt x="3519" y="3904"/>
                  </a:lnTo>
                  <a:cubicBezTo>
                    <a:pt x="3733" y="2803"/>
                    <a:pt x="4009" y="1640"/>
                    <a:pt x="4253" y="539"/>
                  </a:cubicBezTo>
                  <a:cubicBezTo>
                    <a:pt x="4048" y="410"/>
                    <a:pt x="3388" y="0"/>
                    <a:pt x="249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6"/>
            <p:cNvSpPr/>
            <p:nvPr/>
          </p:nvSpPr>
          <p:spPr>
            <a:xfrm>
              <a:off x="5281655" y="4726465"/>
              <a:ext cx="375948" cy="210887"/>
            </a:xfrm>
            <a:custGeom>
              <a:rect b="b" l="l" r="r" t="t"/>
              <a:pathLst>
                <a:path extrusionOk="0" h="1408" w="2510">
                  <a:moveTo>
                    <a:pt x="1622" y="0"/>
                  </a:moveTo>
                  <a:cubicBezTo>
                    <a:pt x="1530" y="61"/>
                    <a:pt x="1438" y="153"/>
                    <a:pt x="1316" y="214"/>
                  </a:cubicBezTo>
                  <a:cubicBezTo>
                    <a:pt x="1316" y="276"/>
                    <a:pt x="1286" y="276"/>
                    <a:pt x="1255" y="306"/>
                  </a:cubicBezTo>
                  <a:cubicBezTo>
                    <a:pt x="1224" y="306"/>
                    <a:pt x="1224" y="337"/>
                    <a:pt x="1163" y="337"/>
                  </a:cubicBezTo>
                  <a:cubicBezTo>
                    <a:pt x="1163" y="367"/>
                    <a:pt x="1133" y="367"/>
                    <a:pt x="1102" y="429"/>
                  </a:cubicBezTo>
                  <a:cubicBezTo>
                    <a:pt x="1071" y="429"/>
                    <a:pt x="1071" y="459"/>
                    <a:pt x="1010" y="459"/>
                  </a:cubicBezTo>
                  <a:cubicBezTo>
                    <a:pt x="1010" y="490"/>
                    <a:pt x="980" y="490"/>
                    <a:pt x="949" y="520"/>
                  </a:cubicBezTo>
                  <a:cubicBezTo>
                    <a:pt x="918" y="520"/>
                    <a:pt x="918" y="582"/>
                    <a:pt x="857" y="582"/>
                  </a:cubicBezTo>
                  <a:cubicBezTo>
                    <a:pt x="857" y="612"/>
                    <a:pt x="827" y="612"/>
                    <a:pt x="796" y="643"/>
                  </a:cubicBezTo>
                  <a:cubicBezTo>
                    <a:pt x="704" y="673"/>
                    <a:pt x="643" y="765"/>
                    <a:pt x="551" y="796"/>
                  </a:cubicBezTo>
                  <a:lnTo>
                    <a:pt x="215" y="1040"/>
                  </a:lnTo>
                  <a:cubicBezTo>
                    <a:pt x="184" y="1071"/>
                    <a:pt x="31" y="1193"/>
                    <a:pt x="0" y="1255"/>
                  </a:cubicBezTo>
                  <a:lnTo>
                    <a:pt x="0" y="1285"/>
                  </a:lnTo>
                  <a:cubicBezTo>
                    <a:pt x="0" y="1346"/>
                    <a:pt x="62" y="1377"/>
                    <a:pt x="184" y="1377"/>
                  </a:cubicBezTo>
                  <a:cubicBezTo>
                    <a:pt x="306" y="1408"/>
                    <a:pt x="459" y="1408"/>
                    <a:pt x="643" y="1408"/>
                  </a:cubicBezTo>
                  <a:lnTo>
                    <a:pt x="1622" y="1408"/>
                  </a:lnTo>
                  <a:cubicBezTo>
                    <a:pt x="1989" y="1377"/>
                    <a:pt x="2326" y="1377"/>
                    <a:pt x="2479" y="1377"/>
                  </a:cubicBezTo>
                  <a:lnTo>
                    <a:pt x="2479" y="1255"/>
                  </a:lnTo>
                  <a:cubicBezTo>
                    <a:pt x="2479" y="1224"/>
                    <a:pt x="2479" y="1193"/>
                    <a:pt x="2509" y="1040"/>
                  </a:cubicBezTo>
                  <a:lnTo>
                    <a:pt x="2509" y="979"/>
                  </a:lnTo>
                  <a:cubicBezTo>
                    <a:pt x="2479" y="888"/>
                    <a:pt x="2448" y="796"/>
                    <a:pt x="2448" y="765"/>
                  </a:cubicBezTo>
                  <a:cubicBezTo>
                    <a:pt x="2356" y="643"/>
                    <a:pt x="2326" y="429"/>
                    <a:pt x="2387" y="61"/>
                  </a:cubicBezTo>
                  <a:cubicBezTo>
                    <a:pt x="2142" y="31"/>
                    <a:pt x="1897" y="31"/>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6"/>
            <p:cNvSpPr/>
            <p:nvPr/>
          </p:nvSpPr>
          <p:spPr>
            <a:xfrm>
              <a:off x="5524597" y="3534976"/>
              <a:ext cx="476750" cy="1209903"/>
            </a:xfrm>
            <a:custGeom>
              <a:rect b="b" l="l" r="r" t="t"/>
              <a:pathLst>
                <a:path extrusionOk="0" h="8078" w="3183">
                  <a:moveTo>
                    <a:pt x="1316" y="0"/>
                  </a:moveTo>
                  <a:lnTo>
                    <a:pt x="1285" y="153"/>
                  </a:lnTo>
                  <a:cubicBezTo>
                    <a:pt x="857" y="2754"/>
                    <a:pt x="428" y="5385"/>
                    <a:pt x="0" y="7986"/>
                  </a:cubicBezTo>
                  <a:cubicBezTo>
                    <a:pt x="275" y="8016"/>
                    <a:pt x="520" y="8016"/>
                    <a:pt x="765" y="8078"/>
                  </a:cubicBezTo>
                  <a:cubicBezTo>
                    <a:pt x="979" y="7619"/>
                    <a:pt x="1163" y="7221"/>
                    <a:pt x="1316" y="6854"/>
                  </a:cubicBezTo>
                  <a:cubicBezTo>
                    <a:pt x="1346" y="6762"/>
                    <a:pt x="1377" y="6701"/>
                    <a:pt x="1438" y="6578"/>
                  </a:cubicBezTo>
                  <a:cubicBezTo>
                    <a:pt x="1622" y="6028"/>
                    <a:pt x="1683" y="5630"/>
                    <a:pt x="1744" y="5508"/>
                  </a:cubicBezTo>
                  <a:cubicBezTo>
                    <a:pt x="1836" y="4896"/>
                    <a:pt x="2111" y="4345"/>
                    <a:pt x="2448" y="3274"/>
                  </a:cubicBezTo>
                  <a:cubicBezTo>
                    <a:pt x="2662" y="2662"/>
                    <a:pt x="2907" y="1744"/>
                    <a:pt x="3182" y="612"/>
                  </a:cubicBezTo>
                  <a:cubicBezTo>
                    <a:pt x="2570" y="429"/>
                    <a:pt x="1928" y="184"/>
                    <a:pt x="1316"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6"/>
            <p:cNvSpPr/>
            <p:nvPr/>
          </p:nvSpPr>
          <p:spPr>
            <a:xfrm>
              <a:off x="6042382" y="1821059"/>
              <a:ext cx="155921" cy="259714"/>
            </a:xfrm>
            <a:custGeom>
              <a:rect b="b" l="l" r="r" t="t"/>
              <a:pathLst>
                <a:path extrusionOk="0" h="1734" w="1041">
                  <a:moveTo>
                    <a:pt x="429" y="1"/>
                  </a:moveTo>
                  <a:cubicBezTo>
                    <a:pt x="368" y="184"/>
                    <a:pt x="337" y="429"/>
                    <a:pt x="245" y="643"/>
                  </a:cubicBezTo>
                  <a:cubicBezTo>
                    <a:pt x="184" y="888"/>
                    <a:pt x="123" y="1102"/>
                    <a:pt x="0" y="1316"/>
                  </a:cubicBezTo>
                  <a:cubicBezTo>
                    <a:pt x="31" y="1530"/>
                    <a:pt x="215" y="1683"/>
                    <a:pt x="459" y="1714"/>
                  </a:cubicBezTo>
                  <a:cubicBezTo>
                    <a:pt x="505" y="1727"/>
                    <a:pt x="552" y="1733"/>
                    <a:pt x="599" y="1733"/>
                  </a:cubicBezTo>
                  <a:cubicBezTo>
                    <a:pt x="773" y="1733"/>
                    <a:pt x="944" y="1651"/>
                    <a:pt x="1041" y="1530"/>
                  </a:cubicBezTo>
                  <a:cubicBezTo>
                    <a:pt x="979" y="1224"/>
                    <a:pt x="949" y="918"/>
                    <a:pt x="949" y="612"/>
                  </a:cubicBezTo>
                  <a:lnTo>
                    <a:pt x="949" y="337"/>
                  </a:lnTo>
                  <a:lnTo>
                    <a:pt x="949" y="276"/>
                  </a:lnTo>
                  <a:lnTo>
                    <a:pt x="949" y="123"/>
                  </a:lnTo>
                  <a:cubicBezTo>
                    <a:pt x="796" y="62"/>
                    <a:pt x="612" y="31"/>
                    <a:pt x="429"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6"/>
            <p:cNvSpPr/>
            <p:nvPr/>
          </p:nvSpPr>
          <p:spPr>
            <a:xfrm>
              <a:off x="6120268" y="1747817"/>
              <a:ext cx="78035" cy="68748"/>
            </a:xfrm>
            <a:custGeom>
              <a:rect b="b" l="l" r="r" t="t"/>
              <a:pathLst>
                <a:path extrusionOk="0" h="459" w="521">
                  <a:moveTo>
                    <a:pt x="292" y="0"/>
                  </a:moveTo>
                  <a:cubicBezTo>
                    <a:pt x="215" y="0"/>
                    <a:pt x="133" y="41"/>
                    <a:pt x="92" y="122"/>
                  </a:cubicBezTo>
                  <a:cubicBezTo>
                    <a:pt x="1" y="214"/>
                    <a:pt x="62" y="337"/>
                    <a:pt x="123" y="428"/>
                  </a:cubicBezTo>
                  <a:cubicBezTo>
                    <a:pt x="153" y="449"/>
                    <a:pt x="191" y="459"/>
                    <a:pt x="229" y="459"/>
                  </a:cubicBezTo>
                  <a:cubicBezTo>
                    <a:pt x="306" y="459"/>
                    <a:pt x="388" y="418"/>
                    <a:pt x="429" y="337"/>
                  </a:cubicBezTo>
                  <a:cubicBezTo>
                    <a:pt x="521" y="214"/>
                    <a:pt x="459" y="61"/>
                    <a:pt x="398" y="31"/>
                  </a:cubicBezTo>
                  <a:cubicBezTo>
                    <a:pt x="368" y="10"/>
                    <a:pt x="330" y="0"/>
                    <a:pt x="29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6"/>
            <p:cNvSpPr/>
            <p:nvPr/>
          </p:nvSpPr>
          <p:spPr>
            <a:xfrm>
              <a:off x="6138541" y="1777024"/>
              <a:ext cx="59762" cy="47180"/>
            </a:xfrm>
            <a:custGeom>
              <a:rect b="b" l="l" r="r" t="t"/>
              <a:pathLst>
                <a:path extrusionOk="0" h="315" w="399">
                  <a:moveTo>
                    <a:pt x="177" y="1"/>
                  </a:moveTo>
                  <a:cubicBezTo>
                    <a:pt x="121" y="1"/>
                    <a:pt x="70" y="22"/>
                    <a:pt x="31" y="80"/>
                  </a:cubicBezTo>
                  <a:cubicBezTo>
                    <a:pt x="1" y="142"/>
                    <a:pt x="1" y="264"/>
                    <a:pt x="93" y="295"/>
                  </a:cubicBezTo>
                  <a:cubicBezTo>
                    <a:pt x="118" y="307"/>
                    <a:pt x="154" y="315"/>
                    <a:pt x="189" y="315"/>
                  </a:cubicBezTo>
                  <a:cubicBezTo>
                    <a:pt x="240" y="315"/>
                    <a:pt x="289" y="300"/>
                    <a:pt x="307" y="264"/>
                  </a:cubicBezTo>
                  <a:cubicBezTo>
                    <a:pt x="399" y="172"/>
                    <a:pt x="337" y="80"/>
                    <a:pt x="276" y="19"/>
                  </a:cubicBezTo>
                  <a:cubicBezTo>
                    <a:pt x="243" y="8"/>
                    <a:pt x="209" y="1"/>
                    <a:pt x="17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6"/>
            <p:cNvSpPr/>
            <p:nvPr/>
          </p:nvSpPr>
          <p:spPr>
            <a:xfrm>
              <a:off x="6120268" y="1862248"/>
              <a:ext cx="64256" cy="50625"/>
            </a:xfrm>
            <a:custGeom>
              <a:rect b="b" l="l" r="r" t="t"/>
              <a:pathLst>
                <a:path extrusionOk="0" h="338" w="429">
                  <a:moveTo>
                    <a:pt x="429" y="1"/>
                  </a:moveTo>
                  <a:cubicBezTo>
                    <a:pt x="276" y="32"/>
                    <a:pt x="123" y="32"/>
                    <a:pt x="1" y="62"/>
                  </a:cubicBezTo>
                  <a:cubicBezTo>
                    <a:pt x="62" y="123"/>
                    <a:pt x="92" y="215"/>
                    <a:pt x="215" y="276"/>
                  </a:cubicBezTo>
                  <a:cubicBezTo>
                    <a:pt x="276" y="307"/>
                    <a:pt x="368" y="337"/>
                    <a:pt x="429" y="337"/>
                  </a:cubicBezTo>
                  <a:lnTo>
                    <a:pt x="429" y="62"/>
                  </a:lnTo>
                  <a:lnTo>
                    <a:pt x="4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6"/>
            <p:cNvSpPr/>
            <p:nvPr/>
          </p:nvSpPr>
          <p:spPr>
            <a:xfrm>
              <a:off x="6074435" y="1637131"/>
              <a:ext cx="178837" cy="248631"/>
            </a:xfrm>
            <a:custGeom>
              <a:rect b="b" l="l" r="r" t="t"/>
              <a:pathLst>
                <a:path extrusionOk="0" h="1660" w="1194">
                  <a:moveTo>
                    <a:pt x="670" y="1"/>
                  </a:moveTo>
                  <a:cubicBezTo>
                    <a:pt x="642" y="1"/>
                    <a:pt x="612" y="2"/>
                    <a:pt x="582" y="5"/>
                  </a:cubicBezTo>
                  <a:cubicBezTo>
                    <a:pt x="276" y="5"/>
                    <a:pt x="92" y="158"/>
                    <a:pt x="1" y="188"/>
                  </a:cubicBezTo>
                  <a:lnTo>
                    <a:pt x="1" y="1045"/>
                  </a:lnTo>
                  <a:cubicBezTo>
                    <a:pt x="1" y="1393"/>
                    <a:pt x="276" y="1659"/>
                    <a:pt x="618" y="1659"/>
                  </a:cubicBezTo>
                  <a:cubicBezTo>
                    <a:pt x="636" y="1659"/>
                    <a:pt x="655" y="1658"/>
                    <a:pt x="674" y="1657"/>
                  </a:cubicBezTo>
                  <a:cubicBezTo>
                    <a:pt x="980" y="1657"/>
                    <a:pt x="1194" y="1412"/>
                    <a:pt x="1194" y="1167"/>
                  </a:cubicBezTo>
                  <a:lnTo>
                    <a:pt x="1194" y="158"/>
                  </a:lnTo>
                  <a:cubicBezTo>
                    <a:pt x="1138" y="130"/>
                    <a:pt x="956" y="1"/>
                    <a:pt x="67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6"/>
            <p:cNvSpPr/>
            <p:nvPr/>
          </p:nvSpPr>
          <p:spPr>
            <a:xfrm>
              <a:off x="5519953" y="2169294"/>
              <a:ext cx="426274" cy="631911"/>
            </a:xfrm>
            <a:custGeom>
              <a:rect b="b" l="l" r="r" t="t"/>
              <a:pathLst>
                <a:path extrusionOk="0" h="4219" w="2846">
                  <a:moveTo>
                    <a:pt x="1530" y="1"/>
                  </a:moveTo>
                  <a:cubicBezTo>
                    <a:pt x="1316" y="552"/>
                    <a:pt x="1102" y="1072"/>
                    <a:pt x="888" y="1622"/>
                  </a:cubicBezTo>
                  <a:cubicBezTo>
                    <a:pt x="582" y="2296"/>
                    <a:pt x="306" y="3030"/>
                    <a:pt x="0" y="3734"/>
                  </a:cubicBezTo>
                  <a:cubicBezTo>
                    <a:pt x="100" y="4057"/>
                    <a:pt x="765" y="4218"/>
                    <a:pt x="1076" y="4218"/>
                  </a:cubicBezTo>
                  <a:cubicBezTo>
                    <a:pt x="1148" y="4218"/>
                    <a:pt x="1201" y="4210"/>
                    <a:pt x="1224" y="4192"/>
                  </a:cubicBezTo>
                  <a:cubicBezTo>
                    <a:pt x="1347" y="3948"/>
                    <a:pt x="1469" y="3734"/>
                    <a:pt x="1561" y="3458"/>
                  </a:cubicBezTo>
                  <a:cubicBezTo>
                    <a:pt x="1989" y="2571"/>
                    <a:pt x="2418" y="1684"/>
                    <a:pt x="2846" y="858"/>
                  </a:cubicBezTo>
                  <a:cubicBezTo>
                    <a:pt x="2846" y="796"/>
                    <a:pt x="2785" y="796"/>
                    <a:pt x="2785" y="796"/>
                  </a:cubicBezTo>
                  <a:cubicBezTo>
                    <a:pt x="2601" y="552"/>
                    <a:pt x="2234" y="215"/>
                    <a:pt x="153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6"/>
            <p:cNvSpPr/>
            <p:nvPr/>
          </p:nvSpPr>
          <p:spPr>
            <a:xfrm>
              <a:off x="6230205" y="2141885"/>
              <a:ext cx="426424" cy="629515"/>
            </a:xfrm>
            <a:custGeom>
              <a:rect b="b" l="l" r="r" t="t"/>
              <a:pathLst>
                <a:path extrusionOk="0" h="4203" w="2847">
                  <a:moveTo>
                    <a:pt x="1286" y="0"/>
                  </a:moveTo>
                  <a:cubicBezTo>
                    <a:pt x="613" y="184"/>
                    <a:pt x="215" y="551"/>
                    <a:pt x="31" y="796"/>
                  </a:cubicBezTo>
                  <a:cubicBezTo>
                    <a:pt x="31" y="796"/>
                    <a:pt x="1" y="796"/>
                    <a:pt x="1" y="857"/>
                  </a:cubicBezTo>
                  <a:cubicBezTo>
                    <a:pt x="429" y="1683"/>
                    <a:pt x="857" y="2570"/>
                    <a:pt x="1255" y="3458"/>
                  </a:cubicBezTo>
                  <a:cubicBezTo>
                    <a:pt x="1378" y="3702"/>
                    <a:pt x="1500" y="3947"/>
                    <a:pt x="1622" y="4161"/>
                  </a:cubicBezTo>
                  <a:cubicBezTo>
                    <a:pt x="1643" y="4188"/>
                    <a:pt x="1708" y="4202"/>
                    <a:pt x="1800" y="4202"/>
                  </a:cubicBezTo>
                  <a:cubicBezTo>
                    <a:pt x="2119" y="4202"/>
                    <a:pt x="2751" y="4035"/>
                    <a:pt x="2846" y="3702"/>
                  </a:cubicBezTo>
                  <a:cubicBezTo>
                    <a:pt x="2540" y="3029"/>
                    <a:pt x="2265" y="2326"/>
                    <a:pt x="1959" y="1622"/>
                  </a:cubicBezTo>
                  <a:cubicBezTo>
                    <a:pt x="1714" y="1071"/>
                    <a:pt x="1531" y="551"/>
                    <a:pt x="1286"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6"/>
            <p:cNvSpPr/>
            <p:nvPr/>
          </p:nvSpPr>
          <p:spPr>
            <a:xfrm>
              <a:off x="6143184" y="3502923"/>
              <a:ext cx="311692" cy="1228175"/>
            </a:xfrm>
            <a:custGeom>
              <a:rect b="b" l="l" r="r" t="t"/>
              <a:pathLst>
                <a:path extrusionOk="0" h="8200" w="2081">
                  <a:moveTo>
                    <a:pt x="0" y="0"/>
                  </a:moveTo>
                  <a:cubicBezTo>
                    <a:pt x="0" y="92"/>
                    <a:pt x="306" y="4834"/>
                    <a:pt x="521" y="7098"/>
                  </a:cubicBezTo>
                  <a:cubicBezTo>
                    <a:pt x="521" y="7435"/>
                    <a:pt x="551" y="7833"/>
                    <a:pt x="582" y="8169"/>
                  </a:cubicBezTo>
                  <a:cubicBezTo>
                    <a:pt x="857" y="8169"/>
                    <a:pt x="1071" y="8200"/>
                    <a:pt x="1347" y="8200"/>
                  </a:cubicBezTo>
                  <a:cubicBezTo>
                    <a:pt x="1377" y="7924"/>
                    <a:pt x="1438" y="7588"/>
                    <a:pt x="1469" y="7251"/>
                  </a:cubicBezTo>
                  <a:cubicBezTo>
                    <a:pt x="1469" y="7129"/>
                    <a:pt x="1500" y="7007"/>
                    <a:pt x="1500" y="6884"/>
                  </a:cubicBezTo>
                  <a:cubicBezTo>
                    <a:pt x="1591" y="6486"/>
                    <a:pt x="1622" y="6028"/>
                    <a:pt x="1683" y="5507"/>
                  </a:cubicBezTo>
                  <a:cubicBezTo>
                    <a:pt x="1775" y="4896"/>
                    <a:pt x="1897" y="3886"/>
                    <a:pt x="1959" y="3182"/>
                  </a:cubicBezTo>
                  <a:cubicBezTo>
                    <a:pt x="2050" y="2509"/>
                    <a:pt x="2081" y="1499"/>
                    <a:pt x="1959" y="245"/>
                  </a:cubicBezTo>
                  <a:lnTo>
                    <a:pt x="918" y="123"/>
                  </a:lnTo>
                  <a:lnTo>
                    <a:pt x="0"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6"/>
            <p:cNvSpPr/>
            <p:nvPr/>
          </p:nvSpPr>
          <p:spPr>
            <a:xfrm>
              <a:off x="6202796" y="4710588"/>
              <a:ext cx="247586" cy="226763"/>
            </a:xfrm>
            <a:custGeom>
              <a:rect b="b" l="l" r="r" t="t"/>
              <a:pathLst>
                <a:path extrusionOk="0" h="1514" w="1653">
                  <a:moveTo>
                    <a:pt x="548" y="1"/>
                  </a:moveTo>
                  <a:cubicBezTo>
                    <a:pt x="418" y="1"/>
                    <a:pt x="316" y="14"/>
                    <a:pt x="214" y="14"/>
                  </a:cubicBezTo>
                  <a:cubicBezTo>
                    <a:pt x="184" y="320"/>
                    <a:pt x="123" y="626"/>
                    <a:pt x="61" y="994"/>
                  </a:cubicBezTo>
                  <a:cubicBezTo>
                    <a:pt x="31" y="1146"/>
                    <a:pt x="31" y="1238"/>
                    <a:pt x="0" y="1391"/>
                  </a:cubicBezTo>
                  <a:lnTo>
                    <a:pt x="0" y="1452"/>
                  </a:lnTo>
                  <a:cubicBezTo>
                    <a:pt x="0" y="1483"/>
                    <a:pt x="31" y="1514"/>
                    <a:pt x="31" y="1514"/>
                  </a:cubicBezTo>
                  <a:lnTo>
                    <a:pt x="1652" y="1514"/>
                  </a:lnTo>
                  <a:lnTo>
                    <a:pt x="1652" y="1452"/>
                  </a:lnTo>
                  <a:lnTo>
                    <a:pt x="1652" y="1361"/>
                  </a:lnTo>
                  <a:cubicBezTo>
                    <a:pt x="1591" y="1177"/>
                    <a:pt x="1408" y="1024"/>
                    <a:pt x="1438" y="1024"/>
                  </a:cubicBezTo>
                  <a:cubicBezTo>
                    <a:pt x="1346" y="902"/>
                    <a:pt x="1193" y="718"/>
                    <a:pt x="1040" y="76"/>
                  </a:cubicBezTo>
                  <a:cubicBezTo>
                    <a:pt x="949" y="76"/>
                    <a:pt x="826" y="14"/>
                    <a:pt x="765" y="14"/>
                  </a:cubicBezTo>
                  <a:cubicBezTo>
                    <a:pt x="684" y="4"/>
                    <a:pt x="612"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6"/>
            <p:cNvSpPr/>
            <p:nvPr/>
          </p:nvSpPr>
          <p:spPr>
            <a:xfrm>
              <a:off x="6271544" y="4767654"/>
              <a:ext cx="64256" cy="23066"/>
            </a:xfrm>
            <a:custGeom>
              <a:rect b="b" l="l" r="r" t="t"/>
              <a:pathLst>
                <a:path extrusionOk="0" h="154" w="429">
                  <a:moveTo>
                    <a:pt x="0" y="1"/>
                  </a:moveTo>
                  <a:lnTo>
                    <a:pt x="0" y="123"/>
                  </a:lnTo>
                  <a:lnTo>
                    <a:pt x="398" y="154"/>
                  </a:lnTo>
                  <a:lnTo>
                    <a:pt x="429" y="31"/>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6"/>
            <p:cNvSpPr/>
            <p:nvPr/>
          </p:nvSpPr>
          <p:spPr>
            <a:xfrm>
              <a:off x="6271544" y="4790570"/>
              <a:ext cx="64256" cy="23066"/>
            </a:xfrm>
            <a:custGeom>
              <a:rect b="b" l="l" r="r" t="t"/>
              <a:pathLst>
                <a:path extrusionOk="0" h="154" w="429">
                  <a:moveTo>
                    <a:pt x="0" y="1"/>
                  </a:moveTo>
                  <a:lnTo>
                    <a:pt x="0" y="123"/>
                  </a:lnTo>
                  <a:lnTo>
                    <a:pt x="398" y="154"/>
                  </a:lnTo>
                  <a:lnTo>
                    <a:pt x="429" y="31"/>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6"/>
            <p:cNvSpPr/>
            <p:nvPr/>
          </p:nvSpPr>
          <p:spPr>
            <a:xfrm>
              <a:off x="5717063" y="2003939"/>
              <a:ext cx="737816" cy="591771"/>
            </a:xfrm>
            <a:custGeom>
              <a:rect b="b" l="l" r="r" t="t"/>
              <a:pathLst>
                <a:path extrusionOk="0" h="3951" w="4926">
                  <a:moveTo>
                    <a:pt x="3288" y="1"/>
                  </a:moveTo>
                  <a:cubicBezTo>
                    <a:pt x="3225" y="1"/>
                    <a:pt x="3177" y="3"/>
                    <a:pt x="3151" y="3"/>
                  </a:cubicBezTo>
                  <a:cubicBezTo>
                    <a:pt x="3151" y="34"/>
                    <a:pt x="3121" y="309"/>
                    <a:pt x="2937" y="401"/>
                  </a:cubicBezTo>
                  <a:cubicBezTo>
                    <a:pt x="2902" y="419"/>
                    <a:pt x="2860" y="427"/>
                    <a:pt x="2814" y="427"/>
                  </a:cubicBezTo>
                  <a:cubicBezTo>
                    <a:pt x="2619" y="427"/>
                    <a:pt x="2351" y="275"/>
                    <a:pt x="2203" y="3"/>
                  </a:cubicBezTo>
                  <a:cubicBezTo>
                    <a:pt x="2019" y="3"/>
                    <a:pt x="1438" y="3"/>
                    <a:pt x="918" y="340"/>
                  </a:cubicBezTo>
                  <a:cubicBezTo>
                    <a:pt x="306" y="738"/>
                    <a:pt x="61" y="1258"/>
                    <a:pt x="0" y="1472"/>
                  </a:cubicBezTo>
                  <a:cubicBezTo>
                    <a:pt x="490" y="2267"/>
                    <a:pt x="979" y="3094"/>
                    <a:pt x="1438" y="3920"/>
                  </a:cubicBezTo>
                  <a:cubicBezTo>
                    <a:pt x="2203" y="3920"/>
                    <a:pt x="2937" y="3950"/>
                    <a:pt x="3702" y="3950"/>
                  </a:cubicBezTo>
                  <a:cubicBezTo>
                    <a:pt x="4131" y="3063"/>
                    <a:pt x="4498" y="2176"/>
                    <a:pt x="4926" y="1350"/>
                  </a:cubicBezTo>
                  <a:cubicBezTo>
                    <a:pt x="4895" y="1197"/>
                    <a:pt x="4804" y="738"/>
                    <a:pt x="4375" y="401"/>
                  </a:cubicBezTo>
                  <a:cubicBezTo>
                    <a:pt x="3989" y="39"/>
                    <a:pt x="3526" y="1"/>
                    <a:pt x="3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6"/>
            <p:cNvSpPr/>
            <p:nvPr/>
          </p:nvSpPr>
          <p:spPr>
            <a:xfrm>
              <a:off x="6046876" y="2459266"/>
              <a:ext cx="105595" cy="95109"/>
            </a:xfrm>
            <a:custGeom>
              <a:rect b="b" l="l" r="r" t="t"/>
              <a:pathLst>
                <a:path extrusionOk="0" h="635" w="705">
                  <a:moveTo>
                    <a:pt x="66" y="0"/>
                  </a:moveTo>
                  <a:cubicBezTo>
                    <a:pt x="47" y="0"/>
                    <a:pt x="32" y="8"/>
                    <a:pt x="32" y="23"/>
                  </a:cubicBezTo>
                  <a:cubicBezTo>
                    <a:pt x="1" y="54"/>
                    <a:pt x="1" y="115"/>
                    <a:pt x="32" y="115"/>
                  </a:cubicBezTo>
                  <a:lnTo>
                    <a:pt x="643" y="635"/>
                  </a:lnTo>
                  <a:cubicBezTo>
                    <a:pt x="705" y="604"/>
                    <a:pt x="705" y="574"/>
                    <a:pt x="705" y="574"/>
                  </a:cubicBezTo>
                  <a:lnTo>
                    <a:pt x="123" y="23"/>
                  </a:lnTo>
                  <a:cubicBezTo>
                    <a:pt x="108" y="8"/>
                    <a:pt x="85" y="0"/>
                    <a:pt x="66"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6"/>
            <p:cNvSpPr/>
            <p:nvPr/>
          </p:nvSpPr>
          <p:spPr>
            <a:xfrm>
              <a:off x="6175236" y="2375539"/>
              <a:ext cx="137648" cy="82677"/>
            </a:xfrm>
            <a:custGeom>
              <a:rect b="b" l="l" r="r" t="t"/>
              <a:pathLst>
                <a:path extrusionOk="0" h="552" w="919">
                  <a:moveTo>
                    <a:pt x="62" y="1"/>
                  </a:moveTo>
                  <a:cubicBezTo>
                    <a:pt x="31" y="1"/>
                    <a:pt x="1" y="1"/>
                    <a:pt x="1" y="62"/>
                  </a:cubicBezTo>
                  <a:cubicBezTo>
                    <a:pt x="1" y="92"/>
                    <a:pt x="1" y="123"/>
                    <a:pt x="31" y="123"/>
                  </a:cubicBezTo>
                  <a:lnTo>
                    <a:pt x="857" y="551"/>
                  </a:lnTo>
                  <a:cubicBezTo>
                    <a:pt x="857" y="551"/>
                    <a:pt x="919" y="551"/>
                    <a:pt x="919" y="521"/>
                  </a:cubicBezTo>
                  <a:cubicBezTo>
                    <a:pt x="919" y="460"/>
                    <a:pt x="919" y="429"/>
                    <a:pt x="857" y="429"/>
                  </a:cubicBezTo>
                  <a:lnTo>
                    <a:pt x="62" y="1"/>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6"/>
            <p:cNvSpPr/>
            <p:nvPr/>
          </p:nvSpPr>
          <p:spPr>
            <a:xfrm>
              <a:off x="5726199" y="2572648"/>
              <a:ext cx="747103" cy="934911"/>
            </a:xfrm>
            <a:custGeom>
              <a:rect b="b" l="l" r="r" t="t"/>
              <a:pathLst>
                <a:path extrusionOk="0" h="6242" w="4988">
                  <a:moveTo>
                    <a:pt x="1316" y="0"/>
                  </a:moveTo>
                  <a:cubicBezTo>
                    <a:pt x="1041" y="979"/>
                    <a:pt x="796" y="2020"/>
                    <a:pt x="582" y="3121"/>
                  </a:cubicBezTo>
                  <a:cubicBezTo>
                    <a:pt x="337" y="4131"/>
                    <a:pt x="184" y="5110"/>
                    <a:pt x="0" y="6089"/>
                  </a:cubicBezTo>
                  <a:cubicBezTo>
                    <a:pt x="1622" y="6119"/>
                    <a:pt x="3182" y="6181"/>
                    <a:pt x="4773" y="6242"/>
                  </a:cubicBezTo>
                  <a:cubicBezTo>
                    <a:pt x="4896" y="5691"/>
                    <a:pt x="4987" y="5049"/>
                    <a:pt x="4987" y="4314"/>
                  </a:cubicBezTo>
                  <a:cubicBezTo>
                    <a:pt x="4926" y="2295"/>
                    <a:pt x="4131" y="796"/>
                    <a:pt x="3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6"/>
            <p:cNvSpPr/>
            <p:nvPr/>
          </p:nvSpPr>
          <p:spPr>
            <a:xfrm>
              <a:off x="5606975" y="2082273"/>
              <a:ext cx="371454" cy="467605"/>
            </a:xfrm>
            <a:custGeom>
              <a:rect b="b" l="l" r="r" t="t"/>
              <a:pathLst>
                <a:path extrusionOk="0" h="3122" w="2480">
                  <a:moveTo>
                    <a:pt x="1378" y="1"/>
                  </a:moveTo>
                  <a:cubicBezTo>
                    <a:pt x="1133" y="245"/>
                    <a:pt x="888" y="582"/>
                    <a:pt x="643" y="980"/>
                  </a:cubicBezTo>
                  <a:cubicBezTo>
                    <a:pt x="307" y="1500"/>
                    <a:pt x="123" y="1959"/>
                    <a:pt x="1" y="2326"/>
                  </a:cubicBezTo>
                  <a:cubicBezTo>
                    <a:pt x="582" y="2571"/>
                    <a:pt x="1102" y="2846"/>
                    <a:pt x="1684" y="3121"/>
                  </a:cubicBezTo>
                  <a:cubicBezTo>
                    <a:pt x="1959" y="2540"/>
                    <a:pt x="2204" y="1989"/>
                    <a:pt x="2479" y="1439"/>
                  </a:cubicBezTo>
                  <a:cubicBezTo>
                    <a:pt x="2112" y="980"/>
                    <a:pt x="1745" y="459"/>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6"/>
            <p:cNvSpPr/>
            <p:nvPr/>
          </p:nvSpPr>
          <p:spPr>
            <a:xfrm>
              <a:off x="6253121" y="2073136"/>
              <a:ext cx="334758" cy="476742"/>
            </a:xfrm>
            <a:custGeom>
              <a:rect b="b" l="l" r="r" t="t"/>
              <a:pathLst>
                <a:path extrusionOk="0" h="3183" w="2235">
                  <a:moveTo>
                    <a:pt x="888" y="0"/>
                  </a:moveTo>
                  <a:cubicBezTo>
                    <a:pt x="582" y="429"/>
                    <a:pt x="307" y="826"/>
                    <a:pt x="1" y="1285"/>
                  </a:cubicBezTo>
                  <a:cubicBezTo>
                    <a:pt x="154" y="1928"/>
                    <a:pt x="337" y="2540"/>
                    <a:pt x="490" y="3182"/>
                  </a:cubicBezTo>
                  <a:cubicBezTo>
                    <a:pt x="1072" y="3029"/>
                    <a:pt x="1653" y="2815"/>
                    <a:pt x="2234" y="2662"/>
                  </a:cubicBezTo>
                  <a:cubicBezTo>
                    <a:pt x="2020" y="1958"/>
                    <a:pt x="1684" y="1102"/>
                    <a:pt x="1102" y="306"/>
                  </a:cubicBezTo>
                  <a:cubicBezTo>
                    <a:pt x="1041" y="184"/>
                    <a:pt x="949" y="123"/>
                    <a:pt x="888"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6"/>
            <p:cNvSpPr/>
            <p:nvPr/>
          </p:nvSpPr>
          <p:spPr>
            <a:xfrm>
              <a:off x="6367702" y="2251822"/>
              <a:ext cx="325472" cy="573049"/>
            </a:xfrm>
            <a:custGeom>
              <a:rect b="b" l="l" r="r" t="t"/>
              <a:pathLst>
                <a:path extrusionOk="0" h="3826" w="2173">
                  <a:moveTo>
                    <a:pt x="613" y="1"/>
                  </a:moveTo>
                  <a:cubicBezTo>
                    <a:pt x="398" y="62"/>
                    <a:pt x="184" y="123"/>
                    <a:pt x="1" y="184"/>
                  </a:cubicBezTo>
                  <a:cubicBezTo>
                    <a:pt x="123" y="582"/>
                    <a:pt x="245" y="980"/>
                    <a:pt x="337" y="1469"/>
                  </a:cubicBezTo>
                  <a:cubicBezTo>
                    <a:pt x="460" y="2173"/>
                    <a:pt x="490" y="2785"/>
                    <a:pt x="551" y="3305"/>
                  </a:cubicBezTo>
                  <a:cubicBezTo>
                    <a:pt x="674" y="3641"/>
                    <a:pt x="949" y="3825"/>
                    <a:pt x="1224" y="3825"/>
                  </a:cubicBezTo>
                  <a:cubicBezTo>
                    <a:pt x="1561" y="3825"/>
                    <a:pt x="1806" y="3488"/>
                    <a:pt x="1806" y="3488"/>
                  </a:cubicBezTo>
                  <a:cubicBezTo>
                    <a:pt x="1806" y="3488"/>
                    <a:pt x="2173" y="2907"/>
                    <a:pt x="1561" y="1683"/>
                  </a:cubicBezTo>
                  <a:cubicBezTo>
                    <a:pt x="1561" y="1622"/>
                    <a:pt x="1500" y="1530"/>
                    <a:pt x="1408" y="1377"/>
                  </a:cubicBezTo>
                  <a:cubicBezTo>
                    <a:pt x="1347" y="1224"/>
                    <a:pt x="1255" y="1102"/>
                    <a:pt x="1194" y="949"/>
                  </a:cubicBezTo>
                  <a:cubicBezTo>
                    <a:pt x="1010" y="643"/>
                    <a:pt x="827" y="337"/>
                    <a:pt x="613"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6"/>
            <p:cNvSpPr/>
            <p:nvPr/>
          </p:nvSpPr>
          <p:spPr>
            <a:xfrm>
              <a:off x="5914022" y="2558868"/>
              <a:ext cx="380591" cy="36845"/>
            </a:xfrm>
            <a:custGeom>
              <a:rect b="b" l="l" r="r" t="t"/>
              <a:pathLst>
                <a:path extrusionOk="0" h="246" w="2541">
                  <a:moveTo>
                    <a:pt x="1" y="0"/>
                  </a:moveTo>
                  <a:lnTo>
                    <a:pt x="1" y="245"/>
                  </a:lnTo>
                  <a:lnTo>
                    <a:pt x="2540" y="245"/>
                  </a:lnTo>
                  <a:lnTo>
                    <a:pt x="2540" y="0"/>
                  </a:ln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6"/>
            <p:cNvSpPr/>
            <p:nvPr/>
          </p:nvSpPr>
          <p:spPr>
            <a:xfrm>
              <a:off x="5510817" y="2389319"/>
              <a:ext cx="513296" cy="454125"/>
            </a:xfrm>
            <a:custGeom>
              <a:rect b="b" l="l" r="r" t="t"/>
              <a:pathLst>
                <a:path extrusionOk="0" h="3032" w="3427">
                  <a:moveTo>
                    <a:pt x="2999" y="0"/>
                  </a:moveTo>
                  <a:cubicBezTo>
                    <a:pt x="2693" y="215"/>
                    <a:pt x="2356" y="490"/>
                    <a:pt x="1928" y="796"/>
                  </a:cubicBezTo>
                  <a:cubicBezTo>
                    <a:pt x="1377" y="1224"/>
                    <a:pt x="796" y="1530"/>
                    <a:pt x="306" y="1744"/>
                  </a:cubicBezTo>
                  <a:cubicBezTo>
                    <a:pt x="61" y="1989"/>
                    <a:pt x="0" y="2326"/>
                    <a:pt x="92" y="2601"/>
                  </a:cubicBezTo>
                  <a:cubicBezTo>
                    <a:pt x="245" y="2938"/>
                    <a:pt x="643" y="3029"/>
                    <a:pt x="673" y="3029"/>
                  </a:cubicBezTo>
                  <a:cubicBezTo>
                    <a:pt x="673" y="3029"/>
                    <a:pt x="687" y="3031"/>
                    <a:pt x="714" y="3031"/>
                  </a:cubicBezTo>
                  <a:cubicBezTo>
                    <a:pt x="867" y="3031"/>
                    <a:pt x="1450" y="2964"/>
                    <a:pt x="2234" y="2050"/>
                  </a:cubicBezTo>
                  <a:cubicBezTo>
                    <a:pt x="2295" y="2050"/>
                    <a:pt x="2356" y="1959"/>
                    <a:pt x="2479" y="1806"/>
                  </a:cubicBezTo>
                  <a:cubicBezTo>
                    <a:pt x="2601" y="1683"/>
                    <a:pt x="2662" y="1561"/>
                    <a:pt x="2784" y="1408"/>
                  </a:cubicBezTo>
                  <a:cubicBezTo>
                    <a:pt x="2968" y="1132"/>
                    <a:pt x="3213" y="827"/>
                    <a:pt x="3427" y="490"/>
                  </a:cubicBezTo>
                  <a:cubicBezTo>
                    <a:pt x="3305" y="337"/>
                    <a:pt x="3152" y="153"/>
                    <a:pt x="2999"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6"/>
            <p:cNvSpPr/>
            <p:nvPr/>
          </p:nvSpPr>
          <p:spPr>
            <a:xfrm>
              <a:off x="6312734" y="2251822"/>
              <a:ext cx="100952" cy="256719"/>
            </a:xfrm>
            <a:custGeom>
              <a:rect b="b" l="l" r="r" t="t"/>
              <a:pathLst>
                <a:path extrusionOk="0" h="1714" w="674">
                  <a:moveTo>
                    <a:pt x="643" y="1"/>
                  </a:moveTo>
                  <a:cubicBezTo>
                    <a:pt x="612" y="1"/>
                    <a:pt x="551" y="1"/>
                    <a:pt x="551" y="31"/>
                  </a:cubicBezTo>
                  <a:lnTo>
                    <a:pt x="1" y="1653"/>
                  </a:lnTo>
                  <a:cubicBezTo>
                    <a:pt x="1" y="1683"/>
                    <a:pt x="1" y="1714"/>
                    <a:pt x="31" y="1714"/>
                  </a:cubicBezTo>
                  <a:cubicBezTo>
                    <a:pt x="31" y="1714"/>
                    <a:pt x="62" y="1714"/>
                    <a:pt x="92" y="1683"/>
                  </a:cubicBezTo>
                  <a:lnTo>
                    <a:pt x="674" y="62"/>
                  </a:lnTo>
                  <a:cubicBezTo>
                    <a:pt x="674" y="31"/>
                    <a:pt x="674" y="1"/>
                    <a:pt x="6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6"/>
            <p:cNvSpPr/>
            <p:nvPr/>
          </p:nvSpPr>
          <p:spPr>
            <a:xfrm>
              <a:off x="5859053" y="2260959"/>
              <a:ext cx="96458" cy="206393"/>
            </a:xfrm>
            <a:custGeom>
              <a:rect b="b" l="l" r="r" t="t"/>
              <a:pathLst>
                <a:path extrusionOk="0" h="1378" w="644">
                  <a:moveTo>
                    <a:pt x="612" y="1"/>
                  </a:moveTo>
                  <a:cubicBezTo>
                    <a:pt x="582" y="1"/>
                    <a:pt x="521" y="1"/>
                    <a:pt x="521" y="62"/>
                  </a:cubicBezTo>
                  <a:lnTo>
                    <a:pt x="1" y="1316"/>
                  </a:lnTo>
                  <a:cubicBezTo>
                    <a:pt x="1" y="1347"/>
                    <a:pt x="1" y="1378"/>
                    <a:pt x="31" y="1378"/>
                  </a:cubicBezTo>
                  <a:cubicBezTo>
                    <a:pt x="31" y="1378"/>
                    <a:pt x="62" y="1378"/>
                    <a:pt x="123" y="1347"/>
                  </a:cubicBezTo>
                  <a:lnTo>
                    <a:pt x="643" y="93"/>
                  </a:lnTo>
                  <a:cubicBezTo>
                    <a:pt x="643" y="62"/>
                    <a:pt x="643"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6"/>
            <p:cNvSpPr/>
            <p:nvPr/>
          </p:nvSpPr>
          <p:spPr>
            <a:xfrm>
              <a:off x="6023960" y="1613166"/>
              <a:ext cx="339401" cy="198905"/>
            </a:xfrm>
            <a:custGeom>
              <a:rect b="b" l="l" r="r" t="t"/>
              <a:pathLst>
                <a:path extrusionOk="0" h="1328" w="2266">
                  <a:moveTo>
                    <a:pt x="1078" y="0"/>
                  </a:moveTo>
                  <a:cubicBezTo>
                    <a:pt x="812" y="0"/>
                    <a:pt x="415" y="71"/>
                    <a:pt x="246" y="410"/>
                  </a:cubicBezTo>
                  <a:cubicBezTo>
                    <a:pt x="1" y="777"/>
                    <a:pt x="276" y="1327"/>
                    <a:pt x="429" y="1327"/>
                  </a:cubicBezTo>
                  <a:cubicBezTo>
                    <a:pt x="552" y="1327"/>
                    <a:pt x="491" y="807"/>
                    <a:pt x="796" y="715"/>
                  </a:cubicBezTo>
                  <a:cubicBezTo>
                    <a:pt x="833" y="701"/>
                    <a:pt x="867" y="695"/>
                    <a:pt x="899" y="695"/>
                  </a:cubicBezTo>
                  <a:cubicBezTo>
                    <a:pt x="1001" y="695"/>
                    <a:pt x="1093" y="753"/>
                    <a:pt x="1255" y="777"/>
                  </a:cubicBezTo>
                  <a:cubicBezTo>
                    <a:pt x="1318" y="789"/>
                    <a:pt x="1383" y="795"/>
                    <a:pt x="1447" y="795"/>
                  </a:cubicBezTo>
                  <a:cubicBezTo>
                    <a:pt x="1855" y="795"/>
                    <a:pt x="2265" y="568"/>
                    <a:pt x="2265" y="410"/>
                  </a:cubicBezTo>
                  <a:cubicBezTo>
                    <a:pt x="2265" y="165"/>
                    <a:pt x="1806" y="12"/>
                    <a:pt x="1255" y="12"/>
                  </a:cubicBezTo>
                  <a:cubicBezTo>
                    <a:pt x="1210" y="5"/>
                    <a:pt x="1149" y="0"/>
                    <a:pt x="10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6"/>
            <p:cNvSpPr/>
            <p:nvPr/>
          </p:nvSpPr>
          <p:spPr>
            <a:xfrm>
              <a:off x="6312734" y="2008881"/>
              <a:ext cx="96458" cy="298057"/>
            </a:xfrm>
            <a:custGeom>
              <a:rect b="b" l="l" r="r" t="t"/>
              <a:pathLst>
                <a:path extrusionOk="0" h="1990" w="644">
                  <a:moveTo>
                    <a:pt x="612" y="1"/>
                  </a:moveTo>
                  <a:cubicBezTo>
                    <a:pt x="551" y="1"/>
                    <a:pt x="521" y="1"/>
                    <a:pt x="521" y="62"/>
                  </a:cubicBezTo>
                  <a:lnTo>
                    <a:pt x="1" y="1929"/>
                  </a:lnTo>
                  <a:cubicBezTo>
                    <a:pt x="1" y="1959"/>
                    <a:pt x="1" y="1990"/>
                    <a:pt x="31" y="1990"/>
                  </a:cubicBezTo>
                  <a:cubicBezTo>
                    <a:pt x="31" y="1990"/>
                    <a:pt x="62" y="1959"/>
                    <a:pt x="92" y="1959"/>
                  </a:cubicBezTo>
                  <a:lnTo>
                    <a:pt x="643" y="93"/>
                  </a:lnTo>
                  <a:cubicBezTo>
                    <a:pt x="643" y="62"/>
                    <a:pt x="643" y="1"/>
                    <a:pt x="612"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6"/>
            <p:cNvSpPr/>
            <p:nvPr/>
          </p:nvSpPr>
          <p:spPr>
            <a:xfrm>
              <a:off x="5863696" y="2210633"/>
              <a:ext cx="866178" cy="614238"/>
            </a:xfrm>
            <a:custGeom>
              <a:rect b="b" l="l" r="r" t="t"/>
              <a:pathLst>
                <a:path extrusionOk="0" h="4101" w="5783">
                  <a:moveTo>
                    <a:pt x="2111" y="0"/>
                  </a:moveTo>
                  <a:cubicBezTo>
                    <a:pt x="1775" y="429"/>
                    <a:pt x="1346" y="949"/>
                    <a:pt x="949" y="1622"/>
                  </a:cubicBezTo>
                  <a:cubicBezTo>
                    <a:pt x="398" y="2570"/>
                    <a:pt x="123" y="3458"/>
                    <a:pt x="0" y="4100"/>
                  </a:cubicBezTo>
                  <a:lnTo>
                    <a:pt x="3672" y="4100"/>
                  </a:lnTo>
                  <a:cubicBezTo>
                    <a:pt x="3794" y="3519"/>
                    <a:pt x="4008" y="2815"/>
                    <a:pt x="4406" y="2020"/>
                  </a:cubicBezTo>
                  <a:cubicBezTo>
                    <a:pt x="4834" y="1132"/>
                    <a:pt x="5354" y="459"/>
                    <a:pt x="57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6"/>
            <p:cNvSpPr/>
            <p:nvPr/>
          </p:nvSpPr>
          <p:spPr>
            <a:xfrm>
              <a:off x="5909529" y="2210633"/>
              <a:ext cx="591182" cy="435403"/>
            </a:xfrm>
            <a:custGeom>
              <a:rect b="b" l="l" r="r" t="t"/>
              <a:pathLst>
                <a:path extrusionOk="0" h="2907" w="3947">
                  <a:moveTo>
                    <a:pt x="81" y="2893"/>
                  </a:moveTo>
                  <a:cubicBezTo>
                    <a:pt x="79" y="2893"/>
                    <a:pt x="74" y="2896"/>
                    <a:pt x="66" y="2902"/>
                  </a:cubicBezTo>
                  <a:lnTo>
                    <a:pt x="66" y="2902"/>
                  </a:lnTo>
                  <a:cubicBezTo>
                    <a:pt x="79" y="2898"/>
                    <a:pt x="83" y="2893"/>
                    <a:pt x="81" y="2893"/>
                  </a:cubicBezTo>
                  <a:close/>
                  <a:moveTo>
                    <a:pt x="1713" y="0"/>
                  </a:moveTo>
                  <a:cubicBezTo>
                    <a:pt x="1316" y="490"/>
                    <a:pt x="918" y="1040"/>
                    <a:pt x="581" y="1622"/>
                  </a:cubicBezTo>
                  <a:cubicBezTo>
                    <a:pt x="337" y="1989"/>
                    <a:pt x="153" y="2417"/>
                    <a:pt x="0" y="2846"/>
                  </a:cubicBezTo>
                  <a:cubicBezTo>
                    <a:pt x="0" y="2876"/>
                    <a:pt x="0" y="2907"/>
                    <a:pt x="31" y="2907"/>
                  </a:cubicBezTo>
                  <a:cubicBezTo>
                    <a:pt x="44" y="2907"/>
                    <a:pt x="55" y="2905"/>
                    <a:pt x="63" y="2903"/>
                  </a:cubicBezTo>
                  <a:lnTo>
                    <a:pt x="63" y="2903"/>
                  </a:lnTo>
                  <a:cubicBezTo>
                    <a:pt x="62" y="2904"/>
                    <a:pt x="62" y="2906"/>
                    <a:pt x="61" y="2907"/>
                  </a:cubicBezTo>
                  <a:cubicBezTo>
                    <a:pt x="63" y="2905"/>
                    <a:pt x="64" y="2904"/>
                    <a:pt x="66" y="2902"/>
                  </a:cubicBezTo>
                  <a:lnTo>
                    <a:pt x="66" y="2902"/>
                  </a:lnTo>
                  <a:cubicBezTo>
                    <a:pt x="65" y="2903"/>
                    <a:pt x="64" y="2903"/>
                    <a:pt x="63" y="2903"/>
                  </a:cubicBezTo>
                  <a:lnTo>
                    <a:pt x="63" y="2903"/>
                  </a:lnTo>
                  <a:cubicBezTo>
                    <a:pt x="246" y="2476"/>
                    <a:pt x="429" y="2080"/>
                    <a:pt x="643" y="1683"/>
                  </a:cubicBezTo>
                  <a:cubicBezTo>
                    <a:pt x="1010" y="1102"/>
                    <a:pt x="1377" y="582"/>
                    <a:pt x="1805" y="92"/>
                  </a:cubicBezTo>
                  <a:lnTo>
                    <a:pt x="3886" y="92"/>
                  </a:lnTo>
                  <a:cubicBezTo>
                    <a:pt x="3886" y="92"/>
                    <a:pt x="3947" y="92"/>
                    <a:pt x="3947" y="31"/>
                  </a:cubicBezTo>
                  <a:cubicBezTo>
                    <a:pt x="3947" y="31"/>
                    <a:pt x="3947" y="0"/>
                    <a:pt x="3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6"/>
            <p:cNvSpPr/>
            <p:nvPr/>
          </p:nvSpPr>
          <p:spPr>
            <a:xfrm>
              <a:off x="6486926" y="2210633"/>
              <a:ext cx="242943" cy="224666"/>
            </a:xfrm>
            <a:custGeom>
              <a:rect b="b" l="l" r="r" t="t"/>
              <a:pathLst>
                <a:path extrusionOk="0" h="1500" w="1622">
                  <a:moveTo>
                    <a:pt x="61" y="0"/>
                  </a:moveTo>
                  <a:cubicBezTo>
                    <a:pt x="61" y="0"/>
                    <a:pt x="0" y="0"/>
                    <a:pt x="0" y="31"/>
                  </a:cubicBezTo>
                  <a:cubicBezTo>
                    <a:pt x="0" y="31"/>
                    <a:pt x="0" y="92"/>
                    <a:pt x="61" y="92"/>
                  </a:cubicBezTo>
                  <a:lnTo>
                    <a:pt x="1469" y="92"/>
                  </a:lnTo>
                  <a:cubicBezTo>
                    <a:pt x="1132" y="490"/>
                    <a:pt x="765" y="949"/>
                    <a:pt x="520" y="1408"/>
                  </a:cubicBezTo>
                  <a:cubicBezTo>
                    <a:pt x="520" y="1469"/>
                    <a:pt x="520" y="1469"/>
                    <a:pt x="551" y="1499"/>
                  </a:cubicBezTo>
                  <a:lnTo>
                    <a:pt x="581" y="1499"/>
                  </a:lnTo>
                  <a:cubicBezTo>
                    <a:pt x="887" y="1010"/>
                    <a:pt x="1224" y="490"/>
                    <a:pt x="1622" y="92"/>
                  </a:cubicBezTo>
                  <a:lnTo>
                    <a:pt x="1622" y="31"/>
                  </a:lnTo>
                  <a:cubicBezTo>
                    <a:pt x="1622" y="0"/>
                    <a:pt x="1591" y="0"/>
                    <a:pt x="1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6"/>
            <p:cNvSpPr/>
            <p:nvPr/>
          </p:nvSpPr>
          <p:spPr>
            <a:xfrm>
              <a:off x="5891106" y="2320121"/>
              <a:ext cx="293419" cy="252675"/>
            </a:xfrm>
            <a:custGeom>
              <a:rect b="b" l="l" r="r" t="t"/>
              <a:pathLst>
                <a:path extrusionOk="0" h="1687" w="1959">
                  <a:moveTo>
                    <a:pt x="847" y="0"/>
                  </a:moveTo>
                  <a:cubicBezTo>
                    <a:pt x="791" y="0"/>
                    <a:pt x="573" y="166"/>
                    <a:pt x="460" y="279"/>
                  </a:cubicBezTo>
                  <a:cubicBezTo>
                    <a:pt x="245" y="493"/>
                    <a:pt x="93" y="677"/>
                    <a:pt x="1" y="830"/>
                  </a:cubicBezTo>
                  <a:cubicBezTo>
                    <a:pt x="93" y="1105"/>
                    <a:pt x="215" y="1411"/>
                    <a:pt x="276" y="1686"/>
                  </a:cubicBezTo>
                  <a:cubicBezTo>
                    <a:pt x="551" y="1533"/>
                    <a:pt x="857" y="1380"/>
                    <a:pt x="1133" y="1258"/>
                  </a:cubicBezTo>
                  <a:cubicBezTo>
                    <a:pt x="1683" y="921"/>
                    <a:pt x="1959" y="493"/>
                    <a:pt x="1836" y="309"/>
                  </a:cubicBezTo>
                  <a:cubicBezTo>
                    <a:pt x="1775" y="156"/>
                    <a:pt x="1469" y="126"/>
                    <a:pt x="1316" y="126"/>
                  </a:cubicBezTo>
                  <a:cubicBezTo>
                    <a:pt x="1072" y="218"/>
                    <a:pt x="827" y="340"/>
                    <a:pt x="582" y="432"/>
                  </a:cubicBezTo>
                  <a:cubicBezTo>
                    <a:pt x="827" y="65"/>
                    <a:pt x="857" y="3"/>
                    <a:pt x="857" y="3"/>
                  </a:cubicBezTo>
                  <a:cubicBezTo>
                    <a:pt x="855" y="1"/>
                    <a:pt x="852" y="0"/>
                    <a:pt x="847"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6"/>
            <p:cNvSpPr/>
            <p:nvPr/>
          </p:nvSpPr>
          <p:spPr>
            <a:xfrm>
              <a:off x="6409041" y="2705502"/>
              <a:ext cx="45833" cy="123866"/>
            </a:xfrm>
            <a:custGeom>
              <a:rect b="b" l="l" r="r" t="t"/>
              <a:pathLst>
                <a:path extrusionOk="0" h="827" w="306">
                  <a:moveTo>
                    <a:pt x="275" y="1"/>
                  </a:moveTo>
                  <a:cubicBezTo>
                    <a:pt x="214" y="1"/>
                    <a:pt x="184" y="1"/>
                    <a:pt x="184" y="31"/>
                  </a:cubicBezTo>
                  <a:lnTo>
                    <a:pt x="0" y="765"/>
                  </a:lnTo>
                  <a:cubicBezTo>
                    <a:pt x="0" y="796"/>
                    <a:pt x="0" y="827"/>
                    <a:pt x="31" y="827"/>
                  </a:cubicBezTo>
                  <a:cubicBezTo>
                    <a:pt x="31" y="827"/>
                    <a:pt x="61" y="796"/>
                    <a:pt x="122" y="796"/>
                  </a:cubicBezTo>
                  <a:lnTo>
                    <a:pt x="306" y="62"/>
                  </a:lnTo>
                  <a:cubicBezTo>
                    <a:pt x="306" y="31"/>
                    <a:pt x="30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6"/>
            <p:cNvSpPr/>
            <p:nvPr/>
          </p:nvSpPr>
          <p:spPr>
            <a:xfrm>
              <a:off x="6161457" y="4006928"/>
              <a:ext cx="293419" cy="742597"/>
            </a:xfrm>
            <a:custGeom>
              <a:rect b="b" l="l" r="r" t="t"/>
              <a:pathLst>
                <a:path extrusionOk="0" h="4958" w="1959">
                  <a:moveTo>
                    <a:pt x="1" y="1"/>
                  </a:moveTo>
                  <a:lnTo>
                    <a:pt x="1" y="1"/>
                  </a:lnTo>
                  <a:cubicBezTo>
                    <a:pt x="154" y="1714"/>
                    <a:pt x="307" y="3336"/>
                    <a:pt x="460" y="4957"/>
                  </a:cubicBezTo>
                  <a:lnTo>
                    <a:pt x="1316" y="4957"/>
                  </a:lnTo>
                  <a:cubicBezTo>
                    <a:pt x="1531" y="3305"/>
                    <a:pt x="1714" y="1714"/>
                    <a:pt x="1959" y="62"/>
                  </a:cubicBezTo>
                  <a:cubicBezTo>
                    <a:pt x="1316" y="62"/>
                    <a:pt x="643" y="6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6"/>
            <p:cNvSpPr/>
            <p:nvPr/>
          </p:nvSpPr>
          <p:spPr>
            <a:xfrm>
              <a:off x="5519953" y="3997792"/>
              <a:ext cx="385084" cy="760870"/>
            </a:xfrm>
            <a:custGeom>
              <a:rect b="b" l="l" r="r" t="t"/>
              <a:pathLst>
                <a:path extrusionOk="0" h="5080" w="2571">
                  <a:moveTo>
                    <a:pt x="612" y="1"/>
                  </a:moveTo>
                  <a:cubicBezTo>
                    <a:pt x="429" y="1592"/>
                    <a:pt x="184" y="3305"/>
                    <a:pt x="0" y="4926"/>
                  </a:cubicBezTo>
                  <a:cubicBezTo>
                    <a:pt x="276" y="4988"/>
                    <a:pt x="490" y="5049"/>
                    <a:pt x="765" y="5079"/>
                  </a:cubicBezTo>
                  <a:cubicBezTo>
                    <a:pt x="1071" y="4467"/>
                    <a:pt x="1408" y="3794"/>
                    <a:pt x="1683" y="3030"/>
                  </a:cubicBezTo>
                  <a:cubicBezTo>
                    <a:pt x="2112" y="1989"/>
                    <a:pt x="2387" y="1010"/>
                    <a:pt x="2571" y="154"/>
                  </a:cubicBezTo>
                  <a:cubicBezTo>
                    <a:pt x="1928" y="123"/>
                    <a:pt x="1255" y="31"/>
                    <a:pt x="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6"/>
            <p:cNvSpPr/>
            <p:nvPr/>
          </p:nvSpPr>
          <p:spPr>
            <a:xfrm>
              <a:off x="6143184" y="4002435"/>
              <a:ext cx="320979" cy="100950"/>
            </a:xfrm>
            <a:custGeom>
              <a:rect b="b" l="l" r="r" t="t"/>
              <a:pathLst>
                <a:path extrusionOk="0" h="674" w="2143">
                  <a:moveTo>
                    <a:pt x="0" y="0"/>
                  </a:moveTo>
                  <a:cubicBezTo>
                    <a:pt x="62" y="245"/>
                    <a:pt x="92" y="459"/>
                    <a:pt x="92" y="673"/>
                  </a:cubicBezTo>
                  <a:cubicBezTo>
                    <a:pt x="765" y="673"/>
                    <a:pt x="1438" y="673"/>
                    <a:pt x="2112" y="612"/>
                  </a:cubicBezTo>
                  <a:cubicBezTo>
                    <a:pt x="2112" y="428"/>
                    <a:pt x="2142" y="245"/>
                    <a:pt x="2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6"/>
            <p:cNvSpPr/>
            <p:nvPr/>
          </p:nvSpPr>
          <p:spPr>
            <a:xfrm>
              <a:off x="5593195" y="3979519"/>
              <a:ext cx="325622" cy="110086"/>
            </a:xfrm>
            <a:custGeom>
              <a:rect b="b" l="l" r="r" t="t"/>
              <a:pathLst>
                <a:path extrusionOk="0" h="735" w="2174">
                  <a:moveTo>
                    <a:pt x="62" y="0"/>
                  </a:moveTo>
                  <a:cubicBezTo>
                    <a:pt x="62" y="276"/>
                    <a:pt x="1" y="520"/>
                    <a:pt x="1" y="734"/>
                  </a:cubicBezTo>
                  <a:lnTo>
                    <a:pt x="2143" y="734"/>
                  </a:lnTo>
                  <a:cubicBezTo>
                    <a:pt x="2143" y="551"/>
                    <a:pt x="2173" y="367"/>
                    <a:pt x="2173" y="123"/>
                  </a:cubicBezTo>
                  <a:cubicBezTo>
                    <a:pt x="1470" y="92"/>
                    <a:pt x="766" y="61"/>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6"/>
            <p:cNvSpPr/>
            <p:nvPr/>
          </p:nvSpPr>
          <p:spPr>
            <a:xfrm>
              <a:off x="6271544" y="4740244"/>
              <a:ext cx="64256" cy="23066"/>
            </a:xfrm>
            <a:custGeom>
              <a:rect b="b" l="l" r="r" t="t"/>
              <a:pathLst>
                <a:path extrusionOk="0" h="154" w="429">
                  <a:moveTo>
                    <a:pt x="0" y="0"/>
                  </a:moveTo>
                  <a:lnTo>
                    <a:pt x="0" y="122"/>
                  </a:lnTo>
                  <a:lnTo>
                    <a:pt x="398" y="153"/>
                  </a:lnTo>
                  <a:lnTo>
                    <a:pt x="429" y="31"/>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6"/>
            <p:cNvSpPr/>
            <p:nvPr/>
          </p:nvSpPr>
          <p:spPr>
            <a:xfrm>
              <a:off x="5478764" y="4767654"/>
              <a:ext cx="64256" cy="50625"/>
            </a:xfrm>
            <a:custGeom>
              <a:rect b="b" l="l" r="r" t="t"/>
              <a:pathLst>
                <a:path extrusionOk="0" h="338" w="429">
                  <a:moveTo>
                    <a:pt x="61" y="1"/>
                  </a:moveTo>
                  <a:lnTo>
                    <a:pt x="0" y="92"/>
                  </a:lnTo>
                  <a:lnTo>
                    <a:pt x="337" y="337"/>
                  </a:lnTo>
                  <a:lnTo>
                    <a:pt x="428" y="245"/>
                  </a:lnTo>
                  <a:lnTo>
                    <a:pt x="6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6"/>
            <p:cNvSpPr/>
            <p:nvPr/>
          </p:nvSpPr>
          <p:spPr>
            <a:xfrm>
              <a:off x="5460341" y="4785927"/>
              <a:ext cx="64405" cy="50625"/>
            </a:xfrm>
            <a:custGeom>
              <a:rect b="b" l="l" r="r" t="t"/>
              <a:pathLst>
                <a:path extrusionOk="0" h="338" w="430">
                  <a:moveTo>
                    <a:pt x="62" y="1"/>
                  </a:moveTo>
                  <a:lnTo>
                    <a:pt x="1" y="93"/>
                  </a:lnTo>
                  <a:lnTo>
                    <a:pt x="368" y="338"/>
                  </a:lnTo>
                  <a:lnTo>
                    <a:pt x="429" y="246"/>
                  </a:lnTo>
                  <a:lnTo>
                    <a:pt x="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6"/>
            <p:cNvSpPr/>
            <p:nvPr/>
          </p:nvSpPr>
          <p:spPr>
            <a:xfrm>
              <a:off x="5492394" y="4740244"/>
              <a:ext cx="59762" cy="50475"/>
            </a:xfrm>
            <a:custGeom>
              <a:rect b="b" l="l" r="r" t="t"/>
              <a:pathLst>
                <a:path extrusionOk="0" h="337" w="399">
                  <a:moveTo>
                    <a:pt x="62" y="0"/>
                  </a:moveTo>
                  <a:lnTo>
                    <a:pt x="1" y="92"/>
                  </a:lnTo>
                  <a:lnTo>
                    <a:pt x="337" y="337"/>
                  </a:lnTo>
                  <a:lnTo>
                    <a:pt x="399" y="245"/>
                  </a:lnTo>
                  <a:lnTo>
                    <a:pt x="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6"/>
            <p:cNvSpPr/>
            <p:nvPr/>
          </p:nvSpPr>
          <p:spPr>
            <a:xfrm>
              <a:off x="6184373" y="4094099"/>
              <a:ext cx="266009" cy="13780"/>
            </a:xfrm>
            <a:custGeom>
              <a:rect b="b" l="l" r="r" t="t"/>
              <a:pathLst>
                <a:path extrusionOk="0" h="92" w="1776">
                  <a:moveTo>
                    <a:pt x="31" y="0"/>
                  </a:moveTo>
                  <a:cubicBezTo>
                    <a:pt x="31" y="0"/>
                    <a:pt x="1" y="0"/>
                    <a:pt x="1" y="61"/>
                  </a:cubicBezTo>
                  <a:cubicBezTo>
                    <a:pt x="1" y="61"/>
                    <a:pt x="1" y="92"/>
                    <a:pt x="31" y="92"/>
                  </a:cubicBezTo>
                  <a:lnTo>
                    <a:pt x="1714" y="92"/>
                  </a:lnTo>
                  <a:cubicBezTo>
                    <a:pt x="1775" y="92"/>
                    <a:pt x="1775" y="61"/>
                    <a:pt x="1775" y="61"/>
                  </a:cubicBezTo>
                  <a:cubicBezTo>
                    <a:pt x="1775" y="61"/>
                    <a:pt x="1775" y="0"/>
                    <a:pt x="17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6"/>
            <p:cNvSpPr/>
            <p:nvPr/>
          </p:nvSpPr>
          <p:spPr>
            <a:xfrm>
              <a:off x="5606975" y="4084813"/>
              <a:ext cx="275146" cy="9436"/>
            </a:xfrm>
            <a:custGeom>
              <a:rect b="b" l="l" r="r" t="t"/>
              <a:pathLst>
                <a:path extrusionOk="0" h="63" w="1837">
                  <a:moveTo>
                    <a:pt x="31" y="1"/>
                  </a:moveTo>
                  <a:cubicBezTo>
                    <a:pt x="31" y="1"/>
                    <a:pt x="1" y="1"/>
                    <a:pt x="1" y="31"/>
                  </a:cubicBezTo>
                  <a:cubicBezTo>
                    <a:pt x="1" y="31"/>
                    <a:pt x="1" y="62"/>
                    <a:pt x="31" y="62"/>
                  </a:cubicBezTo>
                  <a:lnTo>
                    <a:pt x="1806" y="62"/>
                  </a:lnTo>
                  <a:cubicBezTo>
                    <a:pt x="1806" y="62"/>
                    <a:pt x="1837" y="62"/>
                    <a:pt x="1837" y="31"/>
                  </a:cubicBezTo>
                  <a:cubicBezTo>
                    <a:pt x="1837" y="31"/>
                    <a:pt x="1837" y="1"/>
                    <a:pt x="18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6"/>
            <p:cNvSpPr/>
            <p:nvPr/>
          </p:nvSpPr>
          <p:spPr>
            <a:xfrm>
              <a:off x="6138541" y="1831693"/>
              <a:ext cx="73542" cy="39991"/>
            </a:xfrm>
            <a:custGeom>
              <a:rect b="b" l="l" r="r" t="t"/>
              <a:pathLst>
                <a:path extrusionOk="0" h="267" w="491">
                  <a:moveTo>
                    <a:pt x="79" y="0"/>
                  </a:moveTo>
                  <a:cubicBezTo>
                    <a:pt x="62" y="0"/>
                    <a:pt x="47" y="6"/>
                    <a:pt x="31" y="21"/>
                  </a:cubicBezTo>
                  <a:cubicBezTo>
                    <a:pt x="1" y="52"/>
                    <a:pt x="123" y="266"/>
                    <a:pt x="276" y="266"/>
                  </a:cubicBezTo>
                  <a:cubicBezTo>
                    <a:pt x="368" y="266"/>
                    <a:pt x="490" y="113"/>
                    <a:pt x="490" y="52"/>
                  </a:cubicBezTo>
                  <a:cubicBezTo>
                    <a:pt x="490" y="42"/>
                    <a:pt x="484" y="38"/>
                    <a:pt x="471" y="38"/>
                  </a:cubicBezTo>
                  <a:cubicBezTo>
                    <a:pt x="446" y="38"/>
                    <a:pt x="399" y="52"/>
                    <a:pt x="337" y="52"/>
                  </a:cubicBezTo>
                  <a:cubicBezTo>
                    <a:pt x="200" y="52"/>
                    <a:pt x="131" y="0"/>
                    <a:pt x="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6"/>
            <p:cNvSpPr/>
            <p:nvPr/>
          </p:nvSpPr>
          <p:spPr>
            <a:xfrm>
              <a:off x="6812246" y="2077630"/>
              <a:ext cx="495023" cy="609744"/>
            </a:xfrm>
            <a:custGeom>
              <a:rect b="b" l="l" r="r" t="t"/>
              <a:pathLst>
                <a:path extrusionOk="0" h="4071" w="3305">
                  <a:moveTo>
                    <a:pt x="2050" y="1"/>
                  </a:moveTo>
                  <a:cubicBezTo>
                    <a:pt x="1653" y="582"/>
                    <a:pt x="1316" y="1133"/>
                    <a:pt x="918" y="1684"/>
                  </a:cubicBezTo>
                  <a:cubicBezTo>
                    <a:pt x="827" y="1837"/>
                    <a:pt x="704" y="2051"/>
                    <a:pt x="582" y="2204"/>
                  </a:cubicBezTo>
                  <a:cubicBezTo>
                    <a:pt x="398" y="2510"/>
                    <a:pt x="215" y="2755"/>
                    <a:pt x="0" y="3060"/>
                  </a:cubicBezTo>
                  <a:cubicBezTo>
                    <a:pt x="215" y="3428"/>
                    <a:pt x="368" y="3734"/>
                    <a:pt x="551" y="4070"/>
                  </a:cubicBezTo>
                  <a:lnTo>
                    <a:pt x="1775" y="2663"/>
                  </a:lnTo>
                  <a:cubicBezTo>
                    <a:pt x="2265" y="2051"/>
                    <a:pt x="2815" y="1439"/>
                    <a:pt x="3305" y="858"/>
                  </a:cubicBezTo>
                  <a:cubicBezTo>
                    <a:pt x="2846" y="276"/>
                    <a:pt x="2387" y="123"/>
                    <a:pt x="2112" y="93"/>
                  </a:cubicBezTo>
                  <a:cubicBezTo>
                    <a:pt x="2081" y="1"/>
                    <a:pt x="2050" y="1"/>
                    <a:pt x="2050"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6"/>
            <p:cNvSpPr/>
            <p:nvPr/>
          </p:nvSpPr>
          <p:spPr>
            <a:xfrm>
              <a:off x="6807603" y="2059357"/>
              <a:ext cx="389728" cy="609594"/>
            </a:xfrm>
            <a:custGeom>
              <a:rect b="b" l="l" r="r" t="t"/>
              <a:pathLst>
                <a:path extrusionOk="0" h="4070" w="2602">
                  <a:moveTo>
                    <a:pt x="2357" y="1"/>
                  </a:moveTo>
                  <a:cubicBezTo>
                    <a:pt x="2143" y="123"/>
                    <a:pt x="1990" y="245"/>
                    <a:pt x="1806" y="368"/>
                  </a:cubicBezTo>
                  <a:cubicBezTo>
                    <a:pt x="766" y="1102"/>
                    <a:pt x="276" y="2173"/>
                    <a:pt x="1" y="2846"/>
                  </a:cubicBezTo>
                  <a:cubicBezTo>
                    <a:pt x="307" y="3274"/>
                    <a:pt x="582" y="3641"/>
                    <a:pt x="888" y="4070"/>
                  </a:cubicBezTo>
                  <a:lnTo>
                    <a:pt x="2601" y="2112"/>
                  </a:lnTo>
                  <a:cubicBezTo>
                    <a:pt x="2540" y="1439"/>
                    <a:pt x="2418" y="704"/>
                    <a:pt x="23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6"/>
            <p:cNvSpPr/>
            <p:nvPr/>
          </p:nvSpPr>
          <p:spPr>
            <a:xfrm>
              <a:off x="7518005" y="2077630"/>
              <a:ext cx="513296" cy="591322"/>
            </a:xfrm>
            <a:custGeom>
              <a:rect b="b" l="l" r="r" t="t"/>
              <a:pathLst>
                <a:path extrusionOk="0" h="3948" w="3427">
                  <a:moveTo>
                    <a:pt x="1224" y="1"/>
                  </a:moveTo>
                  <a:cubicBezTo>
                    <a:pt x="1193" y="1"/>
                    <a:pt x="1193" y="1"/>
                    <a:pt x="1163" y="32"/>
                  </a:cubicBezTo>
                  <a:cubicBezTo>
                    <a:pt x="887" y="93"/>
                    <a:pt x="429" y="276"/>
                    <a:pt x="0" y="888"/>
                  </a:cubicBezTo>
                  <a:cubicBezTo>
                    <a:pt x="551" y="1470"/>
                    <a:pt x="1132" y="2020"/>
                    <a:pt x="1652" y="2602"/>
                  </a:cubicBezTo>
                  <a:lnTo>
                    <a:pt x="2968" y="3948"/>
                  </a:lnTo>
                  <a:lnTo>
                    <a:pt x="3427" y="2908"/>
                  </a:lnTo>
                  <a:cubicBezTo>
                    <a:pt x="3213" y="2602"/>
                    <a:pt x="2999" y="2326"/>
                    <a:pt x="2815" y="2081"/>
                  </a:cubicBezTo>
                  <a:lnTo>
                    <a:pt x="2448" y="1622"/>
                  </a:lnTo>
                  <a:cubicBezTo>
                    <a:pt x="2050" y="1072"/>
                    <a:pt x="1652" y="552"/>
                    <a:pt x="1224"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6"/>
            <p:cNvSpPr/>
            <p:nvPr/>
          </p:nvSpPr>
          <p:spPr>
            <a:xfrm>
              <a:off x="7673775" y="2064000"/>
              <a:ext cx="380441" cy="586678"/>
            </a:xfrm>
            <a:custGeom>
              <a:rect b="b" l="l" r="r" t="t"/>
              <a:pathLst>
                <a:path extrusionOk="0" h="3917" w="2540">
                  <a:moveTo>
                    <a:pt x="153" y="0"/>
                  </a:moveTo>
                  <a:cubicBezTo>
                    <a:pt x="123" y="765"/>
                    <a:pt x="92" y="1499"/>
                    <a:pt x="0" y="2234"/>
                  </a:cubicBezTo>
                  <a:cubicBezTo>
                    <a:pt x="612" y="2815"/>
                    <a:pt x="1224" y="3396"/>
                    <a:pt x="1806" y="3916"/>
                  </a:cubicBezTo>
                  <a:cubicBezTo>
                    <a:pt x="2020" y="3549"/>
                    <a:pt x="2295" y="3121"/>
                    <a:pt x="2540" y="2754"/>
                  </a:cubicBezTo>
                  <a:cubicBezTo>
                    <a:pt x="2142" y="1897"/>
                    <a:pt x="1500" y="949"/>
                    <a:pt x="459" y="214"/>
                  </a:cubicBezTo>
                  <a:cubicBezTo>
                    <a:pt x="337" y="153"/>
                    <a:pt x="245" y="61"/>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6"/>
            <p:cNvSpPr/>
            <p:nvPr/>
          </p:nvSpPr>
          <p:spPr>
            <a:xfrm>
              <a:off x="7508868" y="3635777"/>
              <a:ext cx="297912" cy="1127525"/>
            </a:xfrm>
            <a:custGeom>
              <a:rect b="b" l="l" r="r" t="t"/>
              <a:pathLst>
                <a:path extrusionOk="0" h="7528" w="1989">
                  <a:moveTo>
                    <a:pt x="61" y="0"/>
                  </a:moveTo>
                  <a:cubicBezTo>
                    <a:pt x="0" y="92"/>
                    <a:pt x="0" y="153"/>
                    <a:pt x="0" y="184"/>
                  </a:cubicBezTo>
                  <a:cubicBezTo>
                    <a:pt x="184" y="2387"/>
                    <a:pt x="337" y="4559"/>
                    <a:pt x="520" y="6732"/>
                  </a:cubicBezTo>
                  <a:cubicBezTo>
                    <a:pt x="520" y="6854"/>
                    <a:pt x="520" y="6976"/>
                    <a:pt x="581" y="7099"/>
                  </a:cubicBezTo>
                  <a:cubicBezTo>
                    <a:pt x="581" y="7252"/>
                    <a:pt x="612" y="7343"/>
                    <a:pt x="612" y="7496"/>
                  </a:cubicBezTo>
                  <a:cubicBezTo>
                    <a:pt x="826" y="7496"/>
                    <a:pt x="1101" y="7527"/>
                    <a:pt x="1346" y="7527"/>
                  </a:cubicBezTo>
                  <a:cubicBezTo>
                    <a:pt x="1377" y="7343"/>
                    <a:pt x="1377" y="7129"/>
                    <a:pt x="1407" y="6884"/>
                  </a:cubicBezTo>
                  <a:cubicBezTo>
                    <a:pt x="1469" y="6395"/>
                    <a:pt x="1560" y="5752"/>
                    <a:pt x="1622" y="5049"/>
                  </a:cubicBezTo>
                  <a:cubicBezTo>
                    <a:pt x="1805" y="3794"/>
                    <a:pt x="1866" y="3458"/>
                    <a:pt x="1897" y="2846"/>
                  </a:cubicBezTo>
                  <a:cubicBezTo>
                    <a:pt x="1928" y="2173"/>
                    <a:pt x="1989" y="1316"/>
                    <a:pt x="1897" y="245"/>
                  </a:cubicBezTo>
                  <a:lnTo>
                    <a:pt x="61" y="0"/>
                  </a:ln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6"/>
            <p:cNvSpPr/>
            <p:nvPr/>
          </p:nvSpPr>
          <p:spPr>
            <a:xfrm>
              <a:off x="7554551" y="4753874"/>
              <a:ext cx="247736" cy="197257"/>
            </a:xfrm>
            <a:custGeom>
              <a:rect b="b" l="l" r="r" t="t"/>
              <a:pathLst>
                <a:path extrusionOk="0" h="1317" w="1654">
                  <a:moveTo>
                    <a:pt x="1041" y="1"/>
                  </a:moveTo>
                  <a:cubicBezTo>
                    <a:pt x="796" y="1"/>
                    <a:pt x="521" y="1"/>
                    <a:pt x="307" y="31"/>
                  </a:cubicBezTo>
                  <a:cubicBezTo>
                    <a:pt x="307" y="399"/>
                    <a:pt x="215" y="613"/>
                    <a:pt x="154" y="766"/>
                  </a:cubicBezTo>
                  <a:cubicBezTo>
                    <a:pt x="123" y="796"/>
                    <a:pt x="1" y="949"/>
                    <a:pt x="62" y="1163"/>
                  </a:cubicBezTo>
                  <a:cubicBezTo>
                    <a:pt x="123" y="1225"/>
                    <a:pt x="123" y="1255"/>
                    <a:pt x="154" y="1316"/>
                  </a:cubicBezTo>
                  <a:lnTo>
                    <a:pt x="1592" y="1316"/>
                  </a:lnTo>
                  <a:cubicBezTo>
                    <a:pt x="1592" y="1255"/>
                    <a:pt x="1653" y="1225"/>
                    <a:pt x="1653" y="1163"/>
                  </a:cubicBezTo>
                  <a:lnTo>
                    <a:pt x="1653" y="1072"/>
                  </a:lnTo>
                  <a:cubicBezTo>
                    <a:pt x="1592" y="919"/>
                    <a:pt x="1500" y="796"/>
                    <a:pt x="1408" y="766"/>
                  </a:cubicBezTo>
                  <a:cubicBezTo>
                    <a:pt x="1255" y="643"/>
                    <a:pt x="1102" y="460"/>
                    <a:pt x="10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6"/>
            <p:cNvSpPr/>
            <p:nvPr/>
          </p:nvSpPr>
          <p:spPr>
            <a:xfrm>
              <a:off x="7618806" y="4808843"/>
              <a:ext cx="73392" cy="13929"/>
            </a:xfrm>
            <a:custGeom>
              <a:rect b="b" l="l" r="r" t="t"/>
              <a:pathLst>
                <a:path extrusionOk="0" h="93" w="490">
                  <a:moveTo>
                    <a:pt x="0" y="1"/>
                  </a:moveTo>
                  <a:lnTo>
                    <a:pt x="0" y="93"/>
                  </a:lnTo>
                  <a:lnTo>
                    <a:pt x="490" y="93"/>
                  </a:lnTo>
                  <a:lnTo>
                    <a:pt x="4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6"/>
            <p:cNvSpPr/>
            <p:nvPr/>
          </p:nvSpPr>
          <p:spPr>
            <a:xfrm>
              <a:off x="7618806" y="4831759"/>
              <a:ext cx="73392" cy="13929"/>
            </a:xfrm>
            <a:custGeom>
              <a:rect b="b" l="l" r="r" t="t"/>
              <a:pathLst>
                <a:path extrusionOk="0" h="93" w="490">
                  <a:moveTo>
                    <a:pt x="0" y="1"/>
                  </a:moveTo>
                  <a:lnTo>
                    <a:pt x="0" y="93"/>
                  </a:lnTo>
                  <a:lnTo>
                    <a:pt x="490" y="93"/>
                  </a:lnTo>
                  <a:lnTo>
                    <a:pt x="4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6"/>
            <p:cNvSpPr/>
            <p:nvPr/>
          </p:nvSpPr>
          <p:spPr>
            <a:xfrm>
              <a:off x="7618806" y="4854675"/>
              <a:ext cx="73392" cy="9436"/>
            </a:xfrm>
            <a:custGeom>
              <a:rect b="b" l="l" r="r" t="t"/>
              <a:pathLst>
                <a:path extrusionOk="0" h="63" w="490">
                  <a:moveTo>
                    <a:pt x="0" y="1"/>
                  </a:moveTo>
                  <a:lnTo>
                    <a:pt x="0" y="62"/>
                  </a:lnTo>
                  <a:lnTo>
                    <a:pt x="490" y="62"/>
                  </a:lnTo>
                  <a:lnTo>
                    <a:pt x="4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6"/>
            <p:cNvSpPr/>
            <p:nvPr/>
          </p:nvSpPr>
          <p:spPr>
            <a:xfrm>
              <a:off x="7605026" y="4689769"/>
              <a:ext cx="82679" cy="105593"/>
            </a:xfrm>
            <a:custGeom>
              <a:rect b="b" l="l" r="r" t="t"/>
              <a:pathLst>
                <a:path extrusionOk="0" h="705" w="552">
                  <a:moveTo>
                    <a:pt x="276" y="0"/>
                  </a:moveTo>
                  <a:cubicBezTo>
                    <a:pt x="123" y="0"/>
                    <a:pt x="1" y="153"/>
                    <a:pt x="1" y="368"/>
                  </a:cubicBezTo>
                  <a:cubicBezTo>
                    <a:pt x="1" y="551"/>
                    <a:pt x="123" y="704"/>
                    <a:pt x="276" y="704"/>
                  </a:cubicBezTo>
                  <a:cubicBezTo>
                    <a:pt x="429" y="704"/>
                    <a:pt x="551" y="551"/>
                    <a:pt x="551" y="368"/>
                  </a:cubicBezTo>
                  <a:cubicBezTo>
                    <a:pt x="551" y="153"/>
                    <a:pt x="429"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6"/>
            <p:cNvSpPr/>
            <p:nvPr/>
          </p:nvSpPr>
          <p:spPr>
            <a:xfrm>
              <a:off x="7068818" y="3635777"/>
              <a:ext cx="298062" cy="1127525"/>
            </a:xfrm>
            <a:custGeom>
              <a:rect b="b" l="l" r="r" t="t"/>
              <a:pathLst>
                <a:path extrusionOk="0" h="7528" w="1990">
                  <a:moveTo>
                    <a:pt x="1898" y="0"/>
                  </a:moveTo>
                  <a:lnTo>
                    <a:pt x="62" y="245"/>
                  </a:lnTo>
                  <a:cubicBezTo>
                    <a:pt x="1" y="1316"/>
                    <a:pt x="31" y="2173"/>
                    <a:pt x="62" y="2846"/>
                  </a:cubicBezTo>
                  <a:cubicBezTo>
                    <a:pt x="93" y="3458"/>
                    <a:pt x="184" y="3794"/>
                    <a:pt x="337" y="5049"/>
                  </a:cubicBezTo>
                  <a:cubicBezTo>
                    <a:pt x="399" y="5752"/>
                    <a:pt x="490" y="6395"/>
                    <a:pt x="552" y="6884"/>
                  </a:cubicBezTo>
                  <a:cubicBezTo>
                    <a:pt x="613" y="7129"/>
                    <a:pt x="613" y="7343"/>
                    <a:pt x="643" y="7527"/>
                  </a:cubicBezTo>
                  <a:cubicBezTo>
                    <a:pt x="857" y="7527"/>
                    <a:pt x="1133" y="7496"/>
                    <a:pt x="1378" y="7496"/>
                  </a:cubicBezTo>
                  <a:cubicBezTo>
                    <a:pt x="1378" y="7343"/>
                    <a:pt x="1408" y="7252"/>
                    <a:pt x="1408" y="7099"/>
                  </a:cubicBezTo>
                  <a:cubicBezTo>
                    <a:pt x="1439" y="6976"/>
                    <a:pt x="1439" y="6854"/>
                    <a:pt x="1439" y="6732"/>
                  </a:cubicBezTo>
                  <a:cubicBezTo>
                    <a:pt x="1622" y="4559"/>
                    <a:pt x="1775" y="2387"/>
                    <a:pt x="1990" y="184"/>
                  </a:cubicBezTo>
                  <a:cubicBezTo>
                    <a:pt x="1928" y="153"/>
                    <a:pt x="1928" y="92"/>
                    <a:pt x="1898"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6"/>
            <p:cNvSpPr/>
            <p:nvPr/>
          </p:nvSpPr>
          <p:spPr>
            <a:xfrm>
              <a:off x="7078104" y="2824726"/>
              <a:ext cx="339252" cy="852384"/>
            </a:xfrm>
            <a:custGeom>
              <a:rect b="b" l="l" r="r" t="t"/>
              <a:pathLst>
                <a:path extrusionOk="0" h="5691" w="2265">
                  <a:moveTo>
                    <a:pt x="398" y="0"/>
                  </a:moveTo>
                  <a:cubicBezTo>
                    <a:pt x="275" y="1897"/>
                    <a:pt x="122" y="3794"/>
                    <a:pt x="0" y="5691"/>
                  </a:cubicBezTo>
                  <a:cubicBezTo>
                    <a:pt x="643" y="5630"/>
                    <a:pt x="1254" y="5538"/>
                    <a:pt x="1866" y="5477"/>
                  </a:cubicBezTo>
                  <a:cubicBezTo>
                    <a:pt x="2019" y="3824"/>
                    <a:pt x="2172" y="2203"/>
                    <a:pt x="2264" y="581"/>
                  </a:cubicBezTo>
                  <a:cubicBezTo>
                    <a:pt x="1652" y="367"/>
                    <a:pt x="1010" y="184"/>
                    <a:pt x="398"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6"/>
            <p:cNvSpPr/>
            <p:nvPr/>
          </p:nvSpPr>
          <p:spPr>
            <a:xfrm>
              <a:off x="7073461" y="4753874"/>
              <a:ext cx="238450" cy="197257"/>
            </a:xfrm>
            <a:custGeom>
              <a:rect b="b" l="l" r="r" t="t"/>
              <a:pathLst>
                <a:path extrusionOk="0" h="1317" w="1592">
                  <a:moveTo>
                    <a:pt x="612" y="1"/>
                  </a:moveTo>
                  <a:cubicBezTo>
                    <a:pt x="521" y="460"/>
                    <a:pt x="368" y="643"/>
                    <a:pt x="215" y="766"/>
                  </a:cubicBezTo>
                  <a:cubicBezTo>
                    <a:pt x="153" y="796"/>
                    <a:pt x="31" y="919"/>
                    <a:pt x="0" y="1072"/>
                  </a:cubicBezTo>
                  <a:lnTo>
                    <a:pt x="0" y="1163"/>
                  </a:lnTo>
                  <a:cubicBezTo>
                    <a:pt x="0" y="1225"/>
                    <a:pt x="31" y="1255"/>
                    <a:pt x="31" y="1316"/>
                  </a:cubicBezTo>
                  <a:lnTo>
                    <a:pt x="1500" y="1316"/>
                  </a:lnTo>
                  <a:cubicBezTo>
                    <a:pt x="1530" y="1255"/>
                    <a:pt x="1530" y="1225"/>
                    <a:pt x="1561" y="1163"/>
                  </a:cubicBezTo>
                  <a:cubicBezTo>
                    <a:pt x="1591" y="949"/>
                    <a:pt x="1530" y="796"/>
                    <a:pt x="1500" y="766"/>
                  </a:cubicBezTo>
                  <a:cubicBezTo>
                    <a:pt x="1408" y="613"/>
                    <a:pt x="1347" y="399"/>
                    <a:pt x="1347" y="31"/>
                  </a:cubicBezTo>
                  <a:cubicBezTo>
                    <a:pt x="1102" y="1"/>
                    <a:pt x="826" y="1"/>
                    <a:pt x="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6"/>
            <p:cNvSpPr/>
            <p:nvPr/>
          </p:nvSpPr>
          <p:spPr>
            <a:xfrm>
              <a:off x="7178905" y="4804349"/>
              <a:ext cx="78035" cy="13929"/>
            </a:xfrm>
            <a:custGeom>
              <a:rect b="b" l="l" r="r" t="t"/>
              <a:pathLst>
                <a:path extrusionOk="0" h="93" w="521">
                  <a:moveTo>
                    <a:pt x="0" y="0"/>
                  </a:moveTo>
                  <a:lnTo>
                    <a:pt x="0" y="92"/>
                  </a:lnTo>
                  <a:lnTo>
                    <a:pt x="520" y="92"/>
                  </a:lnTo>
                  <a:lnTo>
                    <a:pt x="5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6"/>
            <p:cNvSpPr/>
            <p:nvPr/>
          </p:nvSpPr>
          <p:spPr>
            <a:xfrm>
              <a:off x="7178905" y="4836402"/>
              <a:ext cx="78035" cy="9286"/>
            </a:xfrm>
            <a:custGeom>
              <a:rect b="b" l="l" r="r" t="t"/>
              <a:pathLst>
                <a:path extrusionOk="0" h="62" w="521">
                  <a:moveTo>
                    <a:pt x="0" y="1"/>
                  </a:moveTo>
                  <a:lnTo>
                    <a:pt x="0" y="62"/>
                  </a:lnTo>
                  <a:lnTo>
                    <a:pt x="520" y="62"/>
                  </a:lnTo>
                  <a:lnTo>
                    <a:pt x="5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6"/>
            <p:cNvSpPr/>
            <p:nvPr/>
          </p:nvSpPr>
          <p:spPr>
            <a:xfrm>
              <a:off x="7178905" y="4859318"/>
              <a:ext cx="78035" cy="9286"/>
            </a:xfrm>
            <a:custGeom>
              <a:rect b="b" l="l" r="r" t="t"/>
              <a:pathLst>
                <a:path extrusionOk="0" h="62" w="521">
                  <a:moveTo>
                    <a:pt x="0" y="1"/>
                  </a:moveTo>
                  <a:lnTo>
                    <a:pt x="0" y="62"/>
                  </a:lnTo>
                  <a:lnTo>
                    <a:pt x="520" y="62"/>
                  </a:lnTo>
                  <a:lnTo>
                    <a:pt x="5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6"/>
            <p:cNvSpPr/>
            <p:nvPr/>
          </p:nvSpPr>
          <p:spPr>
            <a:xfrm>
              <a:off x="7178905" y="4689769"/>
              <a:ext cx="82529" cy="105593"/>
            </a:xfrm>
            <a:custGeom>
              <a:rect b="b" l="l" r="r" t="t"/>
              <a:pathLst>
                <a:path extrusionOk="0" h="705" w="551">
                  <a:moveTo>
                    <a:pt x="275" y="0"/>
                  </a:moveTo>
                  <a:cubicBezTo>
                    <a:pt x="122" y="0"/>
                    <a:pt x="0" y="153"/>
                    <a:pt x="0" y="368"/>
                  </a:cubicBezTo>
                  <a:cubicBezTo>
                    <a:pt x="0" y="551"/>
                    <a:pt x="122" y="704"/>
                    <a:pt x="275" y="704"/>
                  </a:cubicBezTo>
                  <a:cubicBezTo>
                    <a:pt x="428" y="704"/>
                    <a:pt x="551" y="551"/>
                    <a:pt x="551" y="368"/>
                  </a:cubicBezTo>
                  <a:cubicBezTo>
                    <a:pt x="551" y="153"/>
                    <a:pt x="428"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6"/>
            <p:cNvSpPr/>
            <p:nvPr/>
          </p:nvSpPr>
          <p:spPr>
            <a:xfrm>
              <a:off x="7444613" y="2778893"/>
              <a:ext cx="343895" cy="898216"/>
            </a:xfrm>
            <a:custGeom>
              <a:rect b="b" l="l" r="r" t="t"/>
              <a:pathLst>
                <a:path extrusionOk="0" h="5997" w="2296">
                  <a:moveTo>
                    <a:pt x="1867" y="0"/>
                  </a:moveTo>
                  <a:cubicBezTo>
                    <a:pt x="1500" y="0"/>
                    <a:pt x="613" y="61"/>
                    <a:pt x="123" y="673"/>
                  </a:cubicBezTo>
                  <a:cubicBezTo>
                    <a:pt x="92" y="734"/>
                    <a:pt x="31" y="796"/>
                    <a:pt x="1" y="887"/>
                  </a:cubicBezTo>
                  <a:cubicBezTo>
                    <a:pt x="123" y="2478"/>
                    <a:pt x="276" y="4130"/>
                    <a:pt x="429" y="5783"/>
                  </a:cubicBezTo>
                  <a:cubicBezTo>
                    <a:pt x="1041" y="5844"/>
                    <a:pt x="1653" y="5936"/>
                    <a:pt x="2295" y="5997"/>
                  </a:cubicBezTo>
                  <a:cubicBezTo>
                    <a:pt x="2142" y="4008"/>
                    <a:pt x="1989" y="1989"/>
                    <a:pt x="1867"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
            <p:cNvSpPr/>
            <p:nvPr/>
          </p:nvSpPr>
          <p:spPr>
            <a:xfrm>
              <a:off x="7128430" y="1985366"/>
              <a:ext cx="591331" cy="926673"/>
            </a:xfrm>
            <a:custGeom>
              <a:rect b="b" l="l" r="r" t="t"/>
              <a:pathLst>
                <a:path extrusionOk="0" h="6187" w="3948">
                  <a:moveTo>
                    <a:pt x="1973" y="0"/>
                  </a:moveTo>
                  <a:cubicBezTo>
                    <a:pt x="959" y="0"/>
                    <a:pt x="233" y="506"/>
                    <a:pt x="1" y="709"/>
                  </a:cubicBezTo>
                  <a:cubicBezTo>
                    <a:pt x="123" y="1810"/>
                    <a:pt x="276" y="2973"/>
                    <a:pt x="398" y="4074"/>
                  </a:cubicBezTo>
                  <a:cubicBezTo>
                    <a:pt x="276" y="4564"/>
                    <a:pt x="154" y="5053"/>
                    <a:pt x="92" y="5604"/>
                  </a:cubicBezTo>
                  <a:cubicBezTo>
                    <a:pt x="270" y="5752"/>
                    <a:pt x="964" y="6187"/>
                    <a:pt x="1896" y="6187"/>
                  </a:cubicBezTo>
                  <a:cubicBezTo>
                    <a:pt x="1927" y="6187"/>
                    <a:pt x="1958" y="6186"/>
                    <a:pt x="1989" y="6185"/>
                  </a:cubicBezTo>
                  <a:cubicBezTo>
                    <a:pt x="3121" y="6094"/>
                    <a:pt x="3794" y="5451"/>
                    <a:pt x="3947" y="5298"/>
                  </a:cubicBezTo>
                  <a:lnTo>
                    <a:pt x="3611" y="4135"/>
                  </a:lnTo>
                  <a:cubicBezTo>
                    <a:pt x="3672" y="2973"/>
                    <a:pt x="3733" y="1780"/>
                    <a:pt x="3794" y="586"/>
                  </a:cubicBezTo>
                  <a:cubicBezTo>
                    <a:pt x="3519" y="403"/>
                    <a:pt x="2968" y="36"/>
                    <a:pt x="2142" y="5"/>
                  </a:cubicBezTo>
                  <a:cubicBezTo>
                    <a:pt x="2085" y="2"/>
                    <a:pt x="2028" y="0"/>
                    <a:pt x="1973"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6"/>
            <p:cNvSpPr/>
            <p:nvPr/>
          </p:nvSpPr>
          <p:spPr>
            <a:xfrm>
              <a:off x="7330032" y="1816416"/>
              <a:ext cx="156071" cy="201900"/>
            </a:xfrm>
            <a:custGeom>
              <a:rect b="b" l="l" r="r" t="t"/>
              <a:pathLst>
                <a:path extrusionOk="0" h="1348" w="1042">
                  <a:moveTo>
                    <a:pt x="796" y="1"/>
                  </a:moveTo>
                  <a:cubicBezTo>
                    <a:pt x="582" y="32"/>
                    <a:pt x="399" y="32"/>
                    <a:pt x="184" y="32"/>
                  </a:cubicBezTo>
                  <a:cubicBezTo>
                    <a:pt x="184" y="154"/>
                    <a:pt x="154" y="215"/>
                    <a:pt x="154" y="338"/>
                  </a:cubicBezTo>
                  <a:cubicBezTo>
                    <a:pt x="154" y="460"/>
                    <a:pt x="123" y="582"/>
                    <a:pt x="123" y="674"/>
                  </a:cubicBezTo>
                  <a:lnTo>
                    <a:pt x="1" y="1255"/>
                  </a:lnTo>
                  <a:cubicBezTo>
                    <a:pt x="337" y="1286"/>
                    <a:pt x="704" y="1347"/>
                    <a:pt x="1041" y="1347"/>
                  </a:cubicBezTo>
                  <a:cubicBezTo>
                    <a:pt x="949" y="888"/>
                    <a:pt x="888" y="460"/>
                    <a:pt x="796"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a:off x="7352948" y="1825702"/>
              <a:ext cx="105595" cy="128359"/>
            </a:xfrm>
            <a:custGeom>
              <a:rect b="b" l="l" r="r" t="t"/>
              <a:pathLst>
                <a:path extrusionOk="0" h="857" w="705">
                  <a:moveTo>
                    <a:pt x="337" y="0"/>
                  </a:moveTo>
                  <a:cubicBezTo>
                    <a:pt x="154" y="61"/>
                    <a:pt x="1" y="214"/>
                    <a:pt x="1" y="428"/>
                  </a:cubicBezTo>
                  <a:cubicBezTo>
                    <a:pt x="1" y="673"/>
                    <a:pt x="154" y="857"/>
                    <a:pt x="337" y="857"/>
                  </a:cubicBezTo>
                  <a:cubicBezTo>
                    <a:pt x="551" y="857"/>
                    <a:pt x="704" y="673"/>
                    <a:pt x="704" y="428"/>
                  </a:cubicBezTo>
                  <a:cubicBezTo>
                    <a:pt x="704" y="214"/>
                    <a:pt x="551"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a:off x="7307116" y="1683562"/>
              <a:ext cx="178987" cy="229309"/>
            </a:xfrm>
            <a:custGeom>
              <a:rect b="b" l="l" r="r" t="t"/>
              <a:pathLst>
                <a:path extrusionOk="0" h="1531" w="1195">
                  <a:moveTo>
                    <a:pt x="552" y="1"/>
                  </a:moveTo>
                  <a:cubicBezTo>
                    <a:pt x="246" y="1"/>
                    <a:pt x="31" y="154"/>
                    <a:pt x="1" y="184"/>
                  </a:cubicBezTo>
                  <a:lnTo>
                    <a:pt x="93" y="1102"/>
                  </a:lnTo>
                  <a:cubicBezTo>
                    <a:pt x="123" y="1377"/>
                    <a:pt x="337" y="1530"/>
                    <a:pt x="613" y="1530"/>
                  </a:cubicBezTo>
                  <a:cubicBezTo>
                    <a:pt x="949" y="1500"/>
                    <a:pt x="1194" y="1225"/>
                    <a:pt x="1163" y="949"/>
                  </a:cubicBezTo>
                  <a:lnTo>
                    <a:pt x="1072" y="154"/>
                  </a:lnTo>
                  <a:cubicBezTo>
                    <a:pt x="1041" y="123"/>
                    <a:pt x="796" y="1"/>
                    <a:pt x="552"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a:off x="7045901" y="2595564"/>
              <a:ext cx="783799" cy="2048507"/>
            </a:xfrm>
            <a:custGeom>
              <a:rect b="b" l="l" r="r" t="t"/>
              <a:pathLst>
                <a:path extrusionOk="0" h="13677" w="5233">
                  <a:moveTo>
                    <a:pt x="888" y="0"/>
                  </a:moveTo>
                  <a:cubicBezTo>
                    <a:pt x="827" y="367"/>
                    <a:pt x="705" y="765"/>
                    <a:pt x="643" y="1132"/>
                  </a:cubicBezTo>
                  <a:cubicBezTo>
                    <a:pt x="184" y="3274"/>
                    <a:pt x="123" y="5263"/>
                    <a:pt x="246" y="6945"/>
                  </a:cubicBezTo>
                  <a:lnTo>
                    <a:pt x="123" y="8230"/>
                  </a:lnTo>
                  <a:cubicBezTo>
                    <a:pt x="1" y="10311"/>
                    <a:pt x="246" y="12208"/>
                    <a:pt x="643" y="13677"/>
                  </a:cubicBezTo>
                  <a:cubicBezTo>
                    <a:pt x="1010" y="13646"/>
                    <a:pt x="1408" y="13646"/>
                    <a:pt x="1775" y="13646"/>
                  </a:cubicBezTo>
                  <a:cubicBezTo>
                    <a:pt x="2051" y="9974"/>
                    <a:pt x="2357" y="6272"/>
                    <a:pt x="2632" y="2540"/>
                  </a:cubicBezTo>
                  <a:cubicBezTo>
                    <a:pt x="2877" y="6211"/>
                    <a:pt x="3183" y="9944"/>
                    <a:pt x="3458" y="13646"/>
                  </a:cubicBezTo>
                  <a:cubicBezTo>
                    <a:pt x="3856" y="13677"/>
                    <a:pt x="4223" y="13677"/>
                    <a:pt x="4621" y="13677"/>
                  </a:cubicBezTo>
                  <a:cubicBezTo>
                    <a:pt x="4988" y="12116"/>
                    <a:pt x="5233" y="10280"/>
                    <a:pt x="5110" y="8169"/>
                  </a:cubicBezTo>
                  <a:lnTo>
                    <a:pt x="4988" y="6915"/>
                  </a:lnTo>
                  <a:cubicBezTo>
                    <a:pt x="5172" y="5354"/>
                    <a:pt x="5233" y="3305"/>
                    <a:pt x="4529" y="1102"/>
                  </a:cubicBezTo>
                  <a:cubicBezTo>
                    <a:pt x="4407" y="704"/>
                    <a:pt x="4315" y="367"/>
                    <a:pt x="4162" y="61"/>
                  </a:cubicBezTo>
                  <a:cubicBezTo>
                    <a:pt x="3091" y="61"/>
                    <a:pt x="1990" y="31"/>
                    <a:pt x="8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7100870" y="1981472"/>
              <a:ext cx="646301" cy="816138"/>
            </a:xfrm>
            <a:custGeom>
              <a:rect b="b" l="l" r="r" t="t"/>
              <a:pathLst>
                <a:path extrusionOk="0" h="5449" w="4315">
                  <a:moveTo>
                    <a:pt x="1561" y="0"/>
                  </a:moveTo>
                  <a:cubicBezTo>
                    <a:pt x="1255" y="62"/>
                    <a:pt x="888" y="184"/>
                    <a:pt x="491" y="429"/>
                  </a:cubicBezTo>
                  <a:cubicBezTo>
                    <a:pt x="338" y="521"/>
                    <a:pt x="185" y="612"/>
                    <a:pt x="62" y="735"/>
                  </a:cubicBezTo>
                  <a:cubicBezTo>
                    <a:pt x="32" y="2142"/>
                    <a:pt x="1" y="3580"/>
                    <a:pt x="1" y="5018"/>
                  </a:cubicBezTo>
                  <a:cubicBezTo>
                    <a:pt x="429" y="5202"/>
                    <a:pt x="1102" y="5446"/>
                    <a:pt x="1990" y="5446"/>
                  </a:cubicBezTo>
                  <a:cubicBezTo>
                    <a:pt x="2040" y="5448"/>
                    <a:pt x="2089" y="5449"/>
                    <a:pt x="2138" y="5449"/>
                  </a:cubicBezTo>
                  <a:cubicBezTo>
                    <a:pt x="3140" y="5449"/>
                    <a:pt x="3936" y="5160"/>
                    <a:pt x="4315" y="4926"/>
                  </a:cubicBezTo>
                  <a:cubicBezTo>
                    <a:pt x="4254" y="3488"/>
                    <a:pt x="4131" y="2020"/>
                    <a:pt x="4070" y="582"/>
                  </a:cubicBezTo>
                  <a:cubicBezTo>
                    <a:pt x="3917" y="459"/>
                    <a:pt x="3703" y="368"/>
                    <a:pt x="3489" y="276"/>
                  </a:cubicBezTo>
                  <a:cubicBezTo>
                    <a:pt x="3152" y="123"/>
                    <a:pt x="2846" y="31"/>
                    <a:pt x="2571" y="0"/>
                  </a:cubicBezTo>
                  <a:cubicBezTo>
                    <a:pt x="2449" y="31"/>
                    <a:pt x="2296" y="123"/>
                    <a:pt x="2051" y="123"/>
                  </a:cubicBezTo>
                  <a:cubicBezTo>
                    <a:pt x="1837" y="123"/>
                    <a:pt x="1653" y="31"/>
                    <a:pt x="15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6"/>
            <p:cNvSpPr/>
            <p:nvPr/>
          </p:nvSpPr>
          <p:spPr>
            <a:xfrm>
              <a:off x="7311759" y="1949419"/>
              <a:ext cx="192617" cy="59911"/>
            </a:xfrm>
            <a:custGeom>
              <a:rect b="b" l="l" r="r" t="t"/>
              <a:pathLst>
                <a:path extrusionOk="0" h="400" w="1286">
                  <a:moveTo>
                    <a:pt x="153" y="0"/>
                  </a:moveTo>
                  <a:cubicBezTo>
                    <a:pt x="123" y="61"/>
                    <a:pt x="62" y="184"/>
                    <a:pt x="0" y="245"/>
                  </a:cubicBezTo>
                  <a:cubicBezTo>
                    <a:pt x="123" y="306"/>
                    <a:pt x="245" y="337"/>
                    <a:pt x="398" y="367"/>
                  </a:cubicBezTo>
                  <a:cubicBezTo>
                    <a:pt x="490" y="390"/>
                    <a:pt x="582" y="400"/>
                    <a:pt x="670" y="400"/>
                  </a:cubicBezTo>
                  <a:cubicBezTo>
                    <a:pt x="935" y="400"/>
                    <a:pt x="1171" y="314"/>
                    <a:pt x="1285" y="245"/>
                  </a:cubicBezTo>
                  <a:cubicBezTo>
                    <a:pt x="1224" y="184"/>
                    <a:pt x="1163" y="61"/>
                    <a:pt x="1132" y="0"/>
                  </a:cubicBezTo>
                  <a:cubicBezTo>
                    <a:pt x="1010" y="31"/>
                    <a:pt x="826" y="61"/>
                    <a:pt x="551" y="61"/>
                  </a:cubicBezTo>
                  <a:cubicBezTo>
                    <a:pt x="398" y="61"/>
                    <a:pt x="245" y="31"/>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6"/>
            <p:cNvSpPr/>
            <p:nvPr/>
          </p:nvSpPr>
          <p:spPr>
            <a:xfrm>
              <a:off x="7325539" y="1978027"/>
              <a:ext cx="169701" cy="40290"/>
            </a:xfrm>
            <a:custGeom>
              <a:rect b="b" l="l" r="r" t="t"/>
              <a:pathLst>
                <a:path extrusionOk="0" h="269" w="1133">
                  <a:moveTo>
                    <a:pt x="50" y="0"/>
                  </a:moveTo>
                  <a:cubicBezTo>
                    <a:pt x="38" y="0"/>
                    <a:pt x="31" y="8"/>
                    <a:pt x="31" y="23"/>
                  </a:cubicBezTo>
                  <a:cubicBezTo>
                    <a:pt x="0" y="54"/>
                    <a:pt x="0" y="115"/>
                    <a:pt x="31" y="115"/>
                  </a:cubicBezTo>
                  <a:cubicBezTo>
                    <a:pt x="153" y="176"/>
                    <a:pt x="306" y="268"/>
                    <a:pt x="459" y="268"/>
                  </a:cubicBezTo>
                  <a:lnTo>
                    <a:pt x="551" y="268"/>
                  </a:lnTo>
                  <a:cubicBezTo>
                    <a:pt x="826" y="268"/>
                    <a:pt x="979" y="176"/>
                    <a:pt x="1132" y="146"/>
                  </a:cubicBezTo>
                  <a:lnTo>
                    <a:pt x="1132" y="54"/>
                  </a:lnTo>
                  <a:lnTo>
                    <a:pt x="1071" y="54"/>
                  </a:lnTo>
                  <a:cubicBezTo>
                    <a:pt x="965" y="107"/>
                    <a:pt x="814" y="182"/>
                    <a:pt x="598" y="182"/>
                  </a:cubicBezTo>
                  <a:cubicBezTo>
                    <a:pt x="563" y="182"/>
                    <a:pt x="527" y="181"/>
                    <a:pt x="490" y="176"/>
                  </a:cubicBezTo>
                  <a:cubicBezTo>
                    <a:pt x="367" y="146"/>
                    <a:pt x="214" y="115"/>
                    <a:pt x="92" y="23"/>
                  </a:cubicBezTo>
                  <a:cubicBezTo>
                    <a:pt x="77" y="8"/>
                    <a:pt x="61" y="0"/>
                    <a:pt x="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6"/>
            <p:cNvSpPr/>
            <p:nvPr/>
          </p:nvSpPr>
          <p:spPr>
            <a:xfrm>
              <a:off x="6958880" y="2201497"/>
              <a:ext cx="811208" cy="962470"/>
            </a:xfrm>
            <a:custGeom>
              <a:rect b="b" l="l" r="r" t="t"/>
              <a:pathLst>
                <a:path extrusionOk="0" h="6426" w="5416">
                  <a:moveTo>
                    <a:pt x="643" y="0"/>
                  </a:moveTo>
                  <a:cubicBezTo>
                    <a:pt x="827" y="1010"/>
                    <a:pt x="1041" y="2019"/>
                    <a:pt x="1224" y="3060"/>
                  </a:cubicBezTo>
                  <a:cubicBezTo>
                    <a:pt x="827" y="3610"/>
                    <a:pt x="429" y="4161"/>
                    <a:pt x="1" y="4742"/>
                  </a:cubicBezTo>
                  <a:cubicBezTo>
                    <a:pt x="123" y="4895"/>
                    <a:pt x="1224" y="6425"/>
                    <a:pt x="3091" y="6425"/>
                  </a:cubicBezTo>
                  <a:cubicBezTo>
                    <a:pt x="4253" y="6425"/>
                    <a:pt x="5049" y="5844"/>
                    <a:pt x="5355" y="5660"/>
                  </a:cubicBezTo>
                  <a:cubicBezTo>
                    <a:pt x="5079" y="4742"/>
                    <a:pt x="4804" y="3855"/>
                    <a:pt x="4559" y="2937"/>
                  </a:cubicBezTo>
                  <a:cubicBezTo>
                    <a:pt x="4865" y="2019"/>
                    <a:pt x="5171" y="1071"/>
                    <a:pt x="5416" y="153"/>
                  </a:cubicBezTo>
                  <a:lnTo>
                    <a:pt x="5416" y="153"/>
                  </a:lnTo>
                  <a:cubicBezTo>
                    <a:pt x="4559" y="306"/>
                    <a:pt x="3703" y="398"/>
                    <a:pt x="2815" y="551"/>
                  </a:cubicBezTo>
                  <a:lnTo>
                    <a:pt x="6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6"/>
            <p:cNvSpPr/>
            <p:nvPr/>
          </p:nvSpPr>
          <p:spPr>
            <a:xfrm>
              <a:off x="7389644" y="2293011"/>
              <a:ext cx="18423" cy="440196"/>
            </a:xfrm>
            <a:custGeom>
              <a:rect b="b" l="l" r="r" t="t"/>
              <a:pathLst>
                <a:path extrusionOk="0" h="2939" w="123">
                  <a:moveTo>
                    <a:pt x="31" y="1"/>
                  </a:moveTo>
                  <a:cubicBezTo>
                    <a:pt x="31" y="1"/>
                    <a:pt x="1" y="1"/>
                    <a:pt x="1" y="32"/>
                  </a:cubicBezTo>
                  <a:lnTo>
                    <a:pt x="31" y="2908"/>
                  </a:lnTo>
                  <a:cubicBezTo>
                    <a:pt x="31" y="2908"/>
                    <a:pt x="31" y="2938"/>
                    <a:pt x="62" y="2938"/>
                  </a:cubicBezTo>
                  <a:cubicBezTo>
                    <a:pt x="92" y="2938"/>
                    <a:pt x="123" y="2908"/>
                    <a:pt x="92" y="2908"/>
                  </a:cubicBezTo>
                  <a:lnTo>
                    <a:pt x="62" y="32"/>
                  </a:lnTo>
                  <a:cubicBezTo>
                    <a:pt x="62" y="32"/>
                    <a:pt x="62" y="1"/>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6"/>
            <p:cNvSpPr/>
            <p:nvPr/>
          </p:nvSpPr>
          <p:spPr>
            <a:xfrm>
              <a:off x="7394287" y="2755977"/>
              <a:ext cx="23066" cy="385078"/>
            </a:xfrm>
            <a:custGeom>
              <a:rect b="b" l="l" r="r" t="t"/>
              <a:pathLst>
                <a:path extrusionOk="0" h="2571" w="154">
                  <a:moveTo>
                    <a:pt x="31" y="0"/>
                  </a:moveTo>
                  <a:cubicBezTo>
                    <a:pt x="31" y="0"/>
                    <a:pt x="0" y="0"/>
                    <a:pt x="0" y="31"/>
                  </a:cubicBezTo>
                  <a:lnTo>
                    <a:pt x="61" y="2509"/>
                  </a:lnTo>
                  <a:cubicBezTo>
                    <a:pt x="61" y="2509"/>
                    <a:pt x="61" y="2570"/>
                    <a:pt x="92" y="2570"/>
                  </a:cubicBezTo>
                  <a:lnTo>
                    <a:pt x="153" y="2509"/>
                  </a:lnTo>
                  <a:lnTo>
                    <a:pt x="61" y="31"/>
                  </a:lnTo>
                  <a:cubicBezTo>
                    <a:pt x="61" y="31"/>
                    <a:pt x="61"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6"/>
            <p:cNvSpPr/>
            <p:nvPr/>
          </p:nvSpPr>
          <p:spPr>
            <a:xfrm>
              <a:off x="7582410" y="2347830"/>
              <a:ext cx="522283" cy="369801"/>
            </a:xfrm>
            <a:custGeom>
              <a:rect b="b" l="l" r="r" t="t"/>
              <a:pathLst>
                <a:path extrusionOk="0" h="2469" w="3487">
                  <a:moveTo>
                    <a:pt x="997" y="1"/>
                  </a:moveTo>
                  <a:cubicBezTo>
                    <a:pt x="464" y="1"/>
                    <a:pt x="0" y="561"/>
                    <a:pt x="60" y="889"/>
                  </a:cubicBezTo>
                  <a:cubicBezTo>
                    <a:pt x="172" y="1170"/>
                    <a:pt x="541" y="1322"/>
                    <a:pt x="1002" y="1322"/>
                  </a:cubicBezTo>
                  <a:cubicBezTo>
                    <a:pt x="1044" y="1322"/>
                    <a:pt x="1087" y="1320"/>
                    <a:pt x="1131" y="1318"/>
                  </a:cubicBezTo>
                  <a:cubicBezTo>
                    <a:pt x="1213" y="2004"/>
                    <a:pt x="1763" y="2468"/>
                    <a:pt x="2295" y="2468"/>
                  </a:cubicBezTo>
                  <a:cubicBezTo>
                    <a:pt x="2356" y="2468"/>
                    <a:pt x="2417" y="2462"/>
                    <a:pt x="2477" y="2450"/>
                  </a:cubicBezTo>
                  <a:cubicBezTo>
                    <a:pt x="3058" y="2389"/>
                    <a:pt x="3486" y="1715"/>
                    <a:pt x="3395" y="1256"/>
                  </a:cubicBezTo>
                  <a:cubicBezTo>
                    <a:pt x="3395" y="1226"/>
                    <a:pt x="3364" y="951"/>
                    <a:pt x="3180" y="859"/>
                  </a:cubicBezTo>
                  <a:cubicBezTo>
                    <a:pt x="3129" y="828"/>
                    <a:pt x="3075" y="818"/>
                    <a:pt x="3017" y="818"/>
                  </a:cubicBezTo>
                  <a:cubicBezTo>
                    <a:pt x="2902" y="818"/>
                    <a:pt x="2773" y="859"/>
                    <a:pt x="2630" y="859"/>
                  </a:cubicBezTo>
                  <a:cubicBezTo>
                    <a:pt x="2446" y="859"/>
                    <a:pt x="2140" y="798"/>
                    <a:pt x="1742" y="553"/>
                  </a:cubicBezTo>
                  <a:cubicBezTo>
                    <a:pt x="1712" y="492"/>
                    <a:pt x="1498" y="33"/>
                    <a:pt x="1039" y="2"/>
                  </a:cubicBezTo>
                  <a:cubicBezTo>
                    <a:pt x="1025" y="1"/>
                    <a:pt x="1011" y="1"/>
                    <a:pt x="99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6"/>
            <p:cNvSpPr/>
            <p:nvPr/>
          </p:nvSpPr>
          <p:spPr>
            <a:xfrm>
              <a:off x="7577467" y="2352024"/>
              <a:ext cx="165207" cy="79382"/>
            </a:xfrm>
            <a:custGeom>
              <a:rect b="b" l="l" r="r" t="t"/>
              <a:pathLst>
                <a:path extrusionOk="0" h="530" w="1103">
                  <a:moveTo>
                    <a:pt x="883" y="0"/>
                  </a:moveTo>
                  <a:cubicBezTo>
                    <a:pt x="777" y="0"/>
                    <a:pt x="638" y="31"/>
                    <a:pt x="490" y="96"/>
                  </a:cubicBezTo>
                  <a:cubicBezTo>
                    <a:pt x="185" y="219"/>
                    <a:pt x="1" y="341"/>
                    <a:pt x="32" y="464"/>
                  </a:cubicBezTo>
                  <a:cubicBezTo>
                    <a:pt x="46" y="506"/>
                    <a:pt x="113" y="529"/>
                    <a:pt x="208" y="529"/>
                  </a:cubicBezTo>
                  <a:cubicBezTo>
                    <a:pt x="318" y="529"/>
                    <a:pt x="465" y="499"/>
                    <a:pt x="613" y="433"/>
                  </a:cubicBezTo>
                  <a:cubicBezTo>
                    <a:pt x="919" y="311"/>
                    <a:pt x="1102" y="158"/>
                    <a:pt x="1072" y="66"/>
                  </a:cubicBezTo>
                  <a:cubicBezTo>
                    <a:pt x="1043" y="23"/>
                    <a:pt x="975" y="0"/>
                    <a:pt x="883"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6"/>
            <p:cNvSpPr/>
            <p:nvPr/>
          </p:nvSpPr>
          <p:spPr>
            <a:xfrm>
              <a:off x="6771057" y="2352474"/>
              <a:ext cx="517640" cy="369801"/>
            </a:xfrm>
            <a:custGeom>
              <a:rect b="b" l="l" r="r" t="t"/>
              <a:pathLst>
                <a:path extrusionOk="0" h="2469" w="3456">
                  <a:moveTo>
                    <a:pt x="2487" y="1"/>
                  </a:moveTo>
                  <a:cubicBezTo>
                    <a:pt x="2474" y="1"/>
                    <a:pt x="2461" y="1"/>
                    <a:pt x="2448" y="2"/>
                  </a:cubicBezTo>
                  <a:cubicBezTo>
                    <a:pt x="1958" y="32"/>
                    <a:pt x="1744" y="522"/>
                    <a:pt x="1713" y="552"/>
                  </a:cubicBezTo>
                  <a:cubicBezTo>
                    <a:pt x="1316" y="828"/>
                    <a:pt x="1010" y="858"/>
                    <a:pt x="826" y="858"/>
                  </a:cubicBezTo>
                  <a:cubicBezTo>
                    <a:pt x="704" y="858"/>
                    <a:pt x="568" y="818"/>
                    <a:pt x="445" y="818"/>
                  </a:cubicBezTo>
                  <a:cubicBezTo>
                    <a:pt x="384" y="818"/>
                    <a:pt x="326" y="828"/>
                    <a:pt x="275" y="858"/>
                  </a:cubicBezTo>
                  <a:cubicBezTo>
                    <a:pt x="92" y="950"/>
                    <a:pt x="61" y="1225"/>
                    <a:pt x="61" y="1287"/>
                  </a:cubicBezTo>
                  <a:cubicBezTo>
                    <a:pt x="0" y="1715"/>
                    <a:pt x="398" y="2388"/>
                    <a:pt x="979" y="2449"/>
                  </a:cubicBezTo>
                  <a:cubicBezTo>
                    <a:pt x="1039" y="2462"/>
                    <a:pt x="1100" y="2468"/>
                    <a:pt x="1161" y="2468"/>
                  </a:cubicBezTo>
                  <a:cubicBezTo>
                    <a:pt x="1693" y="2468"/>
                    <a:pt x="2243" y="2003"/>
                    <a:pt x="2325" y="1317"/>
                  </a:cubicBezTo>
                  <a:cubicBezTo>
                    <a:pt x="2369" y="1320"/>
                    <a:pt x="2412" y="1321"/>
                    <a:pt x="2454" y="1321"/>
                  </a:cubicBezTo>
                  <a:cubicBezTo>
                    <a:pt x="2915" y="1321"/>
                    <a:pt x="3284" y="1169"/>
                    <a:pt x="3396" y="889"/>
                  </a:cubicBezTo>
                  <a:cubicBezTo>
                    <a:pt x="3456" y="561"/>
                    <a:pt x="2992" y="1"/>
                    <a:pt x="248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6"/>
            <p:cNvSpPr/>
            <p:nvPr/>
          </p:nvSpPr>
          <p:spPr>
            <a:xfrm>
              <a:off x="7128430" y="2356667"/>
              <a:ext cx="165058" cy="79981"/>
            </a:xfrm>
            <a:custGeom>
              <a:rect b="b" l="l" r="r" t="t"/>
              <a:pathLst>
                <a:path extrusionOk="0" h="534" w="1102">
                  <a:moveTo>
                    <a:pt x="235" y="0"/>
                  </a:moveTo>
                  <a:cubicBezTo>
                    <a:pt x="143" y="0"/>
                    <a:pt x="76" y="23"/>
                    <a:pt x="62" y="65"/>
                  </a:cubicBezTo>
                  <a:cubicBezTo>
                    <a:pt x="1" y="188"/>
                    <a:pt x="184" y="310"/>
                    <a:pt x="521" y="433"/>
                  </a:cubicBezTo>
                  <a:cubicBezTo>
                    <a:pt x="664" y="504"/>
                    <a:pt x="818" y="534"/>
                    <a:pt x="927" y="534"/>
                  </a:cubicBezTo>
                  <a:cubicBezTo>
                    <a:pt x="1004" y="534"/>
                    <a:pt x="1059" y="519"/>
                    <a:pt x="1071" y="494"/>
                  </a:cubicBezTo>
                  <a:cubicBezTo>
                    <a:pt x="1102" y="371"/>
                    <a:pt x="918" y="218"/>
                    <a:pt x="612" y="96"/>
                  </a:cubicBezTo>
                  <a:cubicBezTo>
                    <a:pt x="481" y="30"/>
                    <a:pt x="341" y="0"/>
                    <a:pt x="235"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6"/>
            <p:cNvSpPr/>
            <p:nvPr/>
          </p:nvSpPr>
          <p:spPr>
            <a:xfrm>
              <a:off x="7302623" y="1610321"/>
              <a:ext cx="183480" cy="146782"/>
            </a:xfrm>
            <a:custGeom>
              <a:rect b="b" l="l" r="r" t="t"/>
              <a:pathLst>
                <a:path extrusionOk="0" h="980" w="1225">
                  <a:moveTo>
                    <a:pt x="612" y="0"/>
                  </a:moveTo>
                  <a:cubicBezTo>
                    <a:pt x="582" y="0"/>
                    <a:pt x="520" y="0"/>
                    <a:pt x="459" y="61"/>
                  </a:cubicBezTo>
                  <a:cubicBezTo>
                    <a:pt x="306" y="184"/>
                    <a:pt x="184" y="214"/>
                    <a:pt x="184" y="276"/>
                  </a:cubicBezTo>
                  <a:cubicBezTo>
                    <a:pt x="61" y="367"/>
                    <a:pt x="31" y="490"/>
                    <a:pt x="31" y="612"/>
                  </a:cubicBezTo>
                  <a:cubicBezTo>
                    <a:pt x="0" y="796"/>
                    <a:pt x="31" y="979"/>
                    <a:pt x="61" y="979"/>
                  </a:cubicBezTo>
                  <a:cubicBezTo>
                    <a:pt x="123" y="979"/>
                    <a:pt x="123" y="887"/>
                    <a:pt x="184" y="826"/>
                  </a:cubicBezTo>
                  <a:cubicBezTo>
                    <a:pt x="199" y="819"/>
                    <a:pt x="215" y="815"/>
                    <a:pt x="231" y="815"/>
                  </a:cubicBezTo>
                  <a:cubicBezTo>
                    <a:pt x="345" y="815"/>
                    <a:pt x="486" y="979"/>
                    <a:pt x="673" y="979"/>
                  </a:cubicBezTo>
                  <a:cubicBezTo>
                    <a:pt x="918" y="979"/>
                    <a:pt x="1224" y="796"/>
                    <a:pt x="1224" y="581"/>
                  </a:cubicBezTo>
                  <a:cubicBezTo>
                    <a:pt x="1224" y="429"/>
                    <a:pt x="1132" y="276"/>
                    <a:pt x="1040" y="214"/>
                  </a:cubicBezTo>
                  <a:lnTo>
                    <a:pt x="949" y="214"/>
                  </a:lnTo>
                  <a:cubicBezTo>
                    <a:pt x="887" y="184"/>
                    <a:pt x="887" y="61"/>
                    <a:pt x="826" y="61"/>
                  </a:cubicBezTo>
                  <a:cubicBezTo>
                    <a:pt x="796" y="61"/>
                    <a:pt x="796" y="123"/>
                    <a:pt x="734" y="123"/>
                  </a:cubicBezTo>
                  <a:cubicBezTo>
                    <a:pt x="643" y="123"/>
                    <a:pt x="643" y="0"/>
                    <a:pt x="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6"/>
            <p:cNvSpPr/>
            <p:nvPr/>
          </p:nvSpPr>
          <p:spPr>
            <a:xfrm>
              <a:off x="7128430" y="2260959"/>
              <a:ext cx="243093" cy="78034"/>
            </a:xfrm>
            <a:custGeom>
              <a:rect b="b" l="l" r="r" t="t"/>
              <a:pathLst>
                <a:path extrusionOk="0" h="521" w="1623">
                  <a:moveTo>
                    <a:pt x="92" y="1"/>
                  </a:moveTo>
                  <a:cubicBezTo>
                    <a:pt x="62" y="1"/>
                    <a:pt x="1" y="1"/>
                    <a:pt x="1" y="62"/>
                  </a:cubicBezTo>
                  <a:cubicBezTo>
                    <a:pt x="1" y="93"/>
                    <a:pt x="1" y="123"/>
                    <a:pt x="62" y="123"/>
                  </a:cubicBezTo>
                  <a:lnTo>
                    <a:pt x="1592" y="521"/>
                  </a:lnTo>
                  <a:cubicBezTo>
                    <a:pt x="1592" y="521"/>
                    <a:pt x="1622" y="521"/>
                    <a:pt x="1622" y="460"/>
                  </a:cubicBezTo>
                  <a:cubicBezTo>
                    <a:pt x="1622" y="429"/>
                    <a:pt x="1622" y="398"/>
                    <a:pt x="1592" y="398"/>
                  </a:cubicBezTo>
                  <a:lnTo>
                    <a:pt x="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6"/>
            <p:cNvSpPr/>
            <p:nvPr/>
          </p:nvSpPr>
          <p:spPr>
            <a:xfrm>
              <a:off x="7022985" y="2902610"/>
              <a:ext cx="334758" cy="178834"/>
            </a:xfrm>
            <a:custGeom>
              <a:rect b="b" l="l" r="r" t="t"/>
              <a:pathLst>
                <a:path extrusionOk="0" h="1194" w="2235">
                  <a:moveTo>
                    <a:pt x="62" y="0"/>
                  </a:moveTo>
                  <a:cubicBezTo>
                    <a:pt x="31" y="0"/>
                    <a:pt x="1" y="0"/>
                    <a:pt x="1" y="61"/>
                  </a:cubicBezTo>
                  <a:cubicBezTo>
                    <a:pt x="1" y="92"/>
                    <a:pt x="1" y="123"/>
                    <a:pt x="31" y="123"/>
                  </a:cubicBezTo>
                  <a:lnTo>
                    <a:pt x="2173" y="1193"/>
                  </a:lnTo>
                  <a:lnTo>
                    <a:pt x="2234" y="1102"/>
                  </a:lnTo>
                  <a:cubicBezTo>
                    <a:pt x="2234" y="1071"/>
                    <a:pt x="2234" y="1040"/>
                    <a:pt x="2204" y="1040"/>
                  </a:cubicBezTo>
                  <a:lnTo>
                    <a:pt x="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6"/>
            <p:cNvSpPr/>
            <p:nvPr/>
          </p:nvSpPr>
          <p:spPr>
            <a:xfrm>
              <a:off x="7036765" y="2879694"/>
              <a:ext cx="275146" cy="137646"/>
            </a:xfrm>
            <a:custGeom>
              <a:rect b="b" l="l" r="r" t="t"/>
              <a:pathLst>
                <a:path extrusionOk="0" h="919" w="1837">
                  <a:moveTo>
                    <a:pt x="92" y="0"/>
                  </a:moveTo>
                  <a:cubicBezTo>
                    <a:pt x="62" y="0"/>
                    <a:pt x="1" y="0"/>
                    <a:pt x="1" y="61"/>
                  </a:cubicBezTo>
                  <a:cubicBezTo>
                    <a:pt x="1" y="92"/>
                    <a:pt x="1" y="123"/>
                    <a:pt x="62" y="123"/>
                  </a:cubicBezTo>
                  <a:lnTo>
                    <a:pt x="1806" y="918"/>
                  </a:lnTo>
                  <a:cubicBezTo>
                    <a:pt x="1806" y="918"/>
                    <a:pt x="1836" y="918"/>
                    <a:pt x="1836" y="887"/>
                  </a:cubicBezTo>
                  <a:cubicBezTo>
                    <a:pt x="1836" y="857"/>
                    <a:pt x="1836" y="826"/>
                    <a:pt x="1806" y="826"/>
                  </a:cubicBezTo>
                  <a:lnTo>
                    <a:pt x="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6"/>
            <p:cNvSpPr/>
            <p:nvPr/>
          </p:nvSpPr>
          <p:spPr>
            <a:xfrm>
              <a:off x="7073461" y="2852135"/>
              <a:ext cx="247586" cy="110086"/>
            </a:xfrm>
            <a:custGeom>
              <a:rect b="b" l="l" r="r" t="t"/>
              <a:pathLst>
                <a:path extrusionOk="0" h="735" w="1653">
                  <a:moveTo>
                    <a:pt x="62" y="1"/>
                  </a:moveTo>
                  <a:cubicBezTo>
                    <a:pt x="31" y="1"/>
                    <a:pt x="0" y="1"/>
                    <a:pt x="0" y="31"/>
                  </a:cubicBezTo>
                  <a:cubicBezTo>
                    <a:pt x="0" y="92"/>
                    <a:pt x="0" y="123"/>
                    <a:pt x="31" y="123"/>
                  </a:cubicBezTo>
                  <a:lnTo>
                    <a:pt x="1591" y="735"/>
                  </a:lnTo>
                  <a:cubicBezTo>
                    <a:pt x="1653" y="735"/>
                    <a:pt x="1653" y="704"/>
                    <a:pt x="1653" y="704"/>
                  </a:cubicBezTo>
                  <a:cubicBezTo>
                    <a:pt x="1653" y="643"/>
                    <a:pt x="1653" y="613"/>
                    <a:pt x="1591" y="613"/>
                  </a:cubicBezTo>
                  <a:lnTo>
                    <a:pt x="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7435477" y="2664313"/>
              <a:ext cx="178837" cy="50475"/>
            </a:xfrm>
            <a:custGeom>
              <a:rect b="b" l="l" r="r" t="t"/>
              <a:pathLst>
                <a:path extrusionOk="0" h="337" w="1194">
                  <a:moveTo>
                    <a:pt x="1163" y="0"/>
                  </a:moveTo>
                  <a:lnTo>
                    <a:pt x="31" y="276"/>
                  </a:lnTo>
                  <a:cubicBezTo>
                    <a:pt x="0" y="276"/>
                    <a:pt x="0" y="276"/>
                    <a:pt x="0" y="306"/>
                  </a:cubicBezTo>
                  <a:cubicBezTo>
                    <a:pt x="0" y="337"/>
                    <a:pt x="0" y="337"/>
                    <a:pt x="31" y="337"/>
                  </a:cubicBezTo>
                  <a:lnTo>
                    <a:pt x="1163" y="61"/>
                  </a:lnTo>
                  <a:cubicBezTo>
                    <a:pt x="1194" y="61"/>
                    <a:pt x="1194" y="61"/>
                    <a:pt x="1194" y="31"/>
                  </a:cubicBezTo>
                  <a:cubicBezTo>
                    <a:pt x="1194" y="0"/>
                    <a:pt x="1194"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6"/>
            <p:cNvSpPr/>
            <p:nvPr/>
          </p:nvSpPr>
          <p:spPr>
            <a:xfrm>
              <a:off x="7435477" y="2673449"/>
              <a:ext cx="201754" cy="68898"/>
            </a:xfrm>
            <a:custGeom>
              <a:rect b="b" l="l" r="r" t="t"/>
              <a:pathLst>
                <a:path extrusionOk="0" h="460" w="1347">
                  <a:moveTo>
                    <a:pt x="1285" y="0"/>
                  </a:moveTo>
                  <a:lnTo>
                    <a:pt x="31" y="368"/>
                  </a:lnTo>
                  <a:cubicBezTo>
                    <a:pt x="0" y="398"/>
                    <a:pt x="0" y="398"/>
                    <a:pt x="0" y="429"/>
                  </a:cubicBezTo>
                  <a:cubicBezTo>
                    <a:pt x="0" y="459"/>
                    <a:pt x="0" y="459"/>
                    <a:pt x="31" y="459"/>
                  </a:cubicBezTo>
                  <a:lnTo>
                    <a:pt x="1316" y="123"/>
                  </a:lnTo>
                  <a:cubicBezTo>
                    <a:pt x="1347" y="92"/>
                    <a:pt x="1347" y="92"/>
                    <a:pt x="1347" y="62"/>
                  </a:cubicBezTo>
                  <a:cubicBezTo>
                    <a:pt x="1316" y="0"/>
                    <a:pt x="1316" y="0"/>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6"/>
            <p:cNvSpPr/>
            <p:nvPr/>
          </p:nvSpPr>
          <p:spPr>
            <a:xfrm>
              <a:off x="7472172" y="2833862"/>
              <a:ext cx="206397" cy="68898"/>
            </a:xfrm>
            <a:custGeom>
              <a:rect b="b" l="l" r="r" t="t"/>
              <a:pathLst>
                <a:path extrusionOk="0" h="460" w="1378">
                  <a:moveTo>
                    <a:pt x="1316" y="0"/>
                  </a:moveTo>
                  <a:lnTo>
                    <a:pt x="61" y="367"/>
                  </a:lnTo>
                  <a:cubicBezTo>
                    <a:pt x="0" y="398"/>
                    <a:pt x="0" y="398"/>
                    <a:pt x="0" y="429"/>
                  </a:cubicBezTo>
                  <a:cubicBezTo>
                    <a:pt x="0" y="459"/>
                    <a:pt x="0" y="459"/>
                    <a:pt x="61" y="459"/>
                  </a:cubicBezTo>
                  <a:lnTo>
                    <a:pt x="1346" y="123"/>
                  </a:lnTo>
                  <a:cubicBezTo>
                    <a:pt x="1377" y="92"/>
                    <a:pt x="1377" y="92"/>
                    <a:pt x="1377" y="61"/>
                  </a:cubicBezTo>
                  <a:cubicBezTo>
                    <a:pt x="1346" y="0"/>
                    <a:pt x="1346" y="0"/>
                    <a:pt x="1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6"/>
            <p:cNvSpPr/>
            <p:nvPr/>
          </p:nvSpPr>
          <p:spPr>
            <a:xfrm>
              <a:off x="7371371" y="1853861"/>
              <a:ext cx="64256" cy="31453"/>
            </a:xfrm>
            <a:custGeom>
              <a:rect b="b" l="l" r="r" t="t"/>
              <a:pathLst>
                <a:path extrusionOk="0" h="210" w="429">
                  <a:moveTo>
                    <a:pt x="358" y="0"/>
                  </a:moveTo>
                  <a:cubicBezTo>
                    <a:pt x="297" y="0"/>
                    <a:pt x="226" y="36"/>
                    <a:pt x="184" y="57"/>
                  </a:cubicBezTo>
                  <a:cubicBezTo>
                    <a:pt x="61" y="57"/>
                    <a:pt x="0" y="88"/>
                    <a:pt x="0" y="118"/>
                  </a:cubicBezTo>
                  <a:cubicBezTo>
                    <a:pt x="0" y="179"/>
                    <a:pt x="61" y="210"/>
                    <a:pt x="184" y="210"/>
                  </a:cubicBezTo>
                  <a:cubicBezTo>
                    <a:pt x="337" y="210"/>
                    <a:pt x="428" y="57"/>
                    <a:pt x="428" y="26"/>
                  </a:cubicBezTo>
                  <a:cubicBezTo>
                    <a:pt x="409" y="7"/>
                    <a:pt x="385" y="0"/>
                    <a:pt x="3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6"/>
            <p:cNvSpPr/>
            <p:nvPr/>
          </p:nvSpPr>
          <p:spPr>
            <a:xfrm>
              <a:off x="8246530" y="2820082"/>
              <a:ext cx="137648" cy="499658"/>
            </a:xfrm>
            <a:custGeom>
              <a:rect b="b" l="l" r="r" t="t"/>
              <a:pathLst>
                <a:path extrusionOk="0" h="3336" w="919">
                  <a:moveTo>
                    <a:pt x="1" y="0"/>
                  </a:moveTo>
                  <a:lnTo>
                    <a:pt x="1" y="3335"/>
                  </a:lnTo>
                  <a:lnTo>
                    <a:pt x="919" y="3335"/>
                  </a:lnTo>
                  <a:lnTo>
                    <a:pt x="9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6"/>
            <p:cNvSpPr/>
            <p:nvPr/>
          </p:nvSpPr>
          <p:spPr>
            <a:xfrm>
              <a:off x="8269446" y="2861272"/>
              <a:ext cx="91815" cy="96457"/>
            </a:xfrm>
            <a:custGeom>
              <a:rect b="b" l="l" r="r" t="t"/>
              <a:pathLst>
                <a:path extrusionOk="0" h="644" w="613">
                  <a:moveTo>
                    <a:pt x="307" y="93"/>
                  </a:moveTo>
                  <a:cubicBezTo>
                    <a:pt x="429" y="93"/>
                    <a:pt x="552" y="215"/>
                    <a:pt x="552" y="337"/>
                  </a:cubicBezTo>
                  <a:cubicBezTo>
                    <a:pt x="552" y="429"/>
                    <a:pt x="429" y="552"/>
                    <a:pt x="307" y="552"/>
                  </a:cubicBezTo>
                  <a:cubicBezTo>
                    <a:pt x="184" y="552"/>
                    <a:pt x="93" y="429"/>
                    <a:pt x="93" y="337"/>
                  </a:cubicBezTo>
                  <a:cubicBezTo>
                    <a:pt x="93" y="215"/>
                    <a:pt x="184" y="93"/>
                    <a:pt x="307" y="93"/>
                  </a:cubicBezTo>
                  <a:close/>
                  <a:moveTo>
                    <a:pt x="307" y="1"/>
                  </a:moveTo>
                  <a:cubicBezTo>
                    <a:pt x="154" y="1"/>
                    <a:pt x="1" y="184"/>
                    <a:pt x="1" y="337"/>
                  </a:cubicBezTo>
                  <a:cubicBezTo>
                    <a:pt x="1" y="490"/>
                    <a:pt x="154" y="643"/>
                    <a:pt x="307" y="643"/>
                  </a:cubicBezTo>
                  <a:cubicBezTo>
                    <a:pt x="460" y="643"/>
                    <a:pt x="613" y="490"/>
                    <a:pt x="613" y="337"/>
                  </a:cubicBezTo>
                  <a:cubicBezTo>
                    <a:pt x="613" y="184"/>
                    <a:pt x="460"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6"/>
            <p:cNvSpPr/>
            <p:nvPr/>
          </p:nvSpPr>
          <p:spPr>
            <a:xfrm>
              <a:off x="7971685" y="2820082"/>
              <a:ext cx="137648" cy="499658"/>
            </a:xfrm>
            <a:custGeom>
              <a:rect b="b" l="l" r="r" t="t"/>
              <a:pathLst>
                <a:path extrusionOk="0" h="3336" w="919">
                  <a:moveTo>
                    <a:pt x="0" y="0"/>
                  </a:moveTo>
                  <a:lnTo>
                    <a:pt x="0" y="3335"/>
                  </a:lnTo>
                  <a:lnTo>
                    <a:pt x="918" y="3335"/>
                  </a:lnTo>
                  <a:lnTo>
                    <a:pt x="9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6"/>
            <p:cNvSpPr/>
            <p:nvPr/>
          </p:nvSpPr>
          <p:spPr>
            <a:xfrm>
              <a:off x="7994601" y="2861272"/>
              <a:ext cx="91815" cy="96457"/>
            </a:xfrm>
            <a:custGeom>
              <a:rect b="b" l="l" r="r" t="t"/>
              <a:pathLst>
                <a:path extrusionOk="0" h="644" w="613">
                  <a:moveTo>
                    <a:pt x="306" y="93"/>
                  </a:moveTo>
                  <a:cubicBezTo>
                    <a:pt x="428" y="93"/>
                    <a:pt x="490" y="215"/>
                    <a:pt x="520" y="337"/>
                  </a:cubicBezTo>
                  <a:cubicBezTo>
                    <a:pt x="520" y="429"/>
                    <a:pt x="428" y="552"/>
                    <a:pt x="306" y="552"/>
                  </a:cubicBezTo>
                  <a:cubicBezTo>
                    <a:pt x="184" y="552"/>
                    <a:pt x="92" y="429"/>
                    <a:pt x="92" y="337"/>
                  </a:cubicBezTo>
                  <a:cubicBezTo>
                    <a:pt x="92" y="215"/>
                    <a:pt x="184" y="93"/>
                    <a:pt x="306" y="93"/>
                  </a:cubicBezTo>
                  <a:close/>
                  <a:moveTo>
                    <a:pt x="306" y="1"/>
                  </a:moveTo>
                  <a:cubicBezTo>
                    <a:pt x="153" y="1"/>
                    <a:pt x="0" y="184"/>
                    <a:pt x="0" y="337"/>
                  </a:cubicBezTo>
                  <a:cubicBezTo>
                    <a:pt x="0" y="490"/>
                    <a:pt x="153" y="643"/>
                    <a:pt x="306" y="643"/>
                  </a:cubicBezTo>
                  <a:cubicBezTo>
                    <a:pt x="459" y="643"/>
                    <a:pt x="612" y="490"/>
                    <a:pt x="612" y="337"/>
                  </a:cubicBezTo>
                  <a:cubicBezTo>
                    <a:pt x="612" y="184"/>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6"/>
            <p:cNvSpPr/>
            <p:nvPr/>
          </p:nvSpPr>
          <p:spPr>
            <a:xfrm>
              <a:off x="8109182" y="2820082"/>
              <a:ext cx="137498" cy="499658"/>
            </a:xfrm>
            <a:custGeom>
              <a:rect b="b" l="l" r="r" t="t"/>
              <a:pathLst>
                <a:path extrusionOk="0" h="3336" w="918">
                  <a:moveTo>
                    <a:pt x="0" y="0"/>
                  </a:moveTo>
                  <a:lnTo>
                    <a:pt x="0" y="3335"/>
                  </a:lnTo>
                  <a:lnTo>
                    <a:pt x="918" y="3335"/>
                  </a:lnTo>
                  <a:lnTo>
                    <a:pt x="9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6"/>
            <p:cNvSpPr/>
            <p:nvPr/>
          </p:nvSpPr>
          <p:spPr>
            <a:xfrm>
              <a:off x="8104539" y="2820082"/>
              <a:ext cx="146784" cy="508794"/>
            </a:xfrm>
            <a:custGeom>
              <a:rect b="b" l="l" r="r" t="t"/>
              <a:pathLst>
                <a:path extrusionOk="0" h="3397" w="980">
                  <a:moveTo>
                    <a:pt x="918" y="62"/>
                  </a:moveTo>
                  <a:lnTo>
                    <a:pt x="918" y="3274"/>
                  </a:lnTo>
                  <a:lnTo>
                    <a:pt x="62" y="3274"/>
                  </a:lnTo>
                  <a:lnTo>
                    <a:pt x="62" y="62"/>
                  </a:lnTo>
                  <a:close/>
                  <a:moveTo>
                    <a:pt x="31" y="0"/>
                  </a:moveTo>
                  <a:cubicBezTo>
                    <a:pt x="31" y="0"/>
                    <a:pt x="0" y="0"/>
                    <a:pt x="0" y="31"/>
                  </a:cubicBezTo>
                  <a:lnTo>
                    <a:pt x="0" y="3366"/>
                  </a:lnTo>
                  <a:cubicBezTo>
                    <a:pt x="0" y="3366"/>
                    <a:pt x="0" y="3397"/>
                    <a:pt x="31" y="3397"/>
                  </a:cubicBezTo>
                  <a:lnTo>
                    <a:pt x="949" y="3397"/>
                  </a:lnTo>
                  <a:cubicBezTo>
                    <a:pt x="973" y="3397"/>
                    <a:pt x="978" y="3357"/>
                    <a:pt x="979" y="3357"/>
                  </a:cubicBezTo>
                  <a:cubicBezTo>
                    <a:pt x="980" y="3357"/>
                    <a:pt x="980" y="3360"/>
                    <a:pt x="980" y="3366"/>
                  </a:cubicBezTo>
                  <a:lnTo>
                    <a:pt x="980" y="31"/>
                  </a:lnTo>
                  <a:cubicBezTo>
                    <a:pt x="980" y="31"/>
                    <a:pt x="980" y="0"/>
                    <a:pt x="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6"/>
            <p:cNvSpPr/>
            <p:nvPr/>
          </p:nvSpPr>
          <p:spPr>
            <a:xfrm>
              <a:off x="8132098" y="2861272"/>
              <a:ext cx="91665" cy="96457"/>
            </a:xfrm>
            <a:custGeom>
              <a:rect b="b" l="l" r="r" t="t"/>
              <a:pathLst>
                <a:path extrusionOk="0" h="644" w="612">
                  <a:moveTo>
                    <a:pt x="306" y="93"/>
                  </a:moveTo>
                  <a:cubicBezTo>
                    <a:pt x="428" y="93"/>
                    <a:pt x="490" y="215"/>
                    <a:pt x="520" y="337"/>
                  </a:cubicBezTo>
                  <a:cubicBezTo>
                    <a:pt x="520" y="429"/>
                    <a:pt x="428" y="552"/>
                    <a:pt x="306" y="552"/>
                  </a:cubicBezTo>
                  <a:cubicBezTo>
                    <a:pt x="184" y="552"/>
                    <a:pt x="92" y="429"/>
                    <a:pt x="92" y="337"/>
                  </a:cubicBezTo>
                  <a:cubicBezTo>
                    <a:pt x="92" y="215"/>
                    <a:pt x="184" y="93"/>
                    <a:pt x="306" y="93"/>
                  </a:cubicBezTo>
                  <a:close/>
                  <a:moveTo>
                    <a:pt x="306" y="1"/>
                  </a:moveTo>
                  <a:cubicBezTo>
                    <a:pt x="153" y="1"/>
                    <a:pt x="0" y="184"/>
                    <a:pt x="0" y="337"/>
                  </a:cubicBezTo>
                  <a:cubicBezTo>
                    <a:pt x="0" y="490"/>
                    <a:pt x="153" y="643"/>
                    <a:pt x="306" y="643"/>
                  </a:cubicBezTo>
                  <a:cubicBezTo>
                    <a:pt x="459" y="643"/>
                    <a:pt x="612" y="490"/>
                    <a:pt x="612" y="337"/>
                  </a:cubicBezTo>
                  <a:cubicBezTo>
                    <a:pt x="612" y="184"/>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57"/>
          <p:cNvSpPr txBox="1"/>
          <p:nvPr>
            <p:ph type="title"/>
          </p:nvPr>
        </p:nvSpPr>
        <p:spPr>
          <a:xfrm>
            <a:off x="713225" y="2033550"/>
            <a:ext cx="4061700" cy="198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200">
                <a:latin typeface="Archivo"/>
                <a:ea typeface="Archivo"/>
                <a:cs typeface="Archivo"/>
                <a:sym typeface="Archivo"/>
              </a:rPr>
              <a:t>Lunar Lander </a:t>
            </a:r>
            <a:br>
              <a:rPr b="1" lang="fr" sz="3200">
                <a:latin typeface="Archivo"/>
                <a:ea typeface="Archivo"/>
                <a:cs typeface="Archivo"/>
                <a:sym typeface="Archivo"/>
              </a:rPr>
            </a:br>
            <a:r>
              <a:rPr i="1" lang="fr" sz="2600">
                <a:latin typeface="Archivo"/>
                <a:ea typeface="Archivo"/>
                <a:cs typeface="Archivo"/>
                <a:sym typeface="Archivo"/>
              </a:rPr>
              <a:t>Contexte et choix de l’algorithme</a:t>
            </a:r>
            <a:endParaRPr sz="5200"/>
          </a:p>
        </p:txBody>
      </p:sp>
      <p:sp>
        <p:nvSpPr>
          <p:cNvPr id="1380" name="Google Shape;1380;p57"/>
          <p:cNvSpPr txBox="1"/>
          <p:nvPr>
            <p:ph idx="2" type="title"/>
          </p:nvPr>
        </p:nvSpPr>
        <p:spPr>
          <a:xfrm>
            <a:off x="713225" y="869850"/>
            <a:ext cx="1944000" cy="11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03</a:t>
            </a:r>
            <a:endParaRPr/>
          </a:p>
        </p:txBody>
      </p:sp>
      <p:grpSp>
        <p:nvGrpSpPr>
          <p:cNvPr id="1381" name="Google Shape;1381;p57"/>
          <p:cNvGrpSpPr/>
          <p:nvPr/>
        </p:nvGrpSpPr>
        <p:grpSpPr>
          <a:xfrm>
            <a:off x="5343863" y="-424249"/>
            <a:ext cx="3613350" cy="5199024"/>
            <a:chOff x="5343863" y="-424249"/>
            <a:chExt cx="3613350" cy="5199024"/>
          </a:xfrm>
        </p:grpSpPr>
        <p:sp>
          <p:nvSpPr>
            <p:cNvPr id="1382" name="Google Shape;1382;p57"/>
            <p:cNvSpPr/>
            <p:nvPr/>
          </p:nvSpPr>
          <p:spPr>
            <a:xfrm>
              <a:off x="5343863" y="1013925"/>
              <a:ext cx="3613350" cy="3760850"/>
            </a:xfrm>
            <a:custGeom>
              <a:rect b="b" l="l" r="r" t="t"/>
              <a:pathLst>
                <a:path extrusionOk="0" h="150434" w="144534">
                  <a:moveTo>
                    <a:pt x="64155" y="0"/>
                  </a:moveTo>
                  <a:lnTo>
                    <a:pt x="0" y="150434"/>
                  </a:lnTo>
                  <a:lnTo>
                    <a:pt x="144534" y="150434"/>
                  </a:lnTo>
                  <a:lnTo>
                    <a:pt x="77060" y="0"/>
                  </a:lnTo>
                  <a:close/>
                </a:path>
              </a:pathLst>
            </a:custGeom>
            <a:solidFill>
              <a:srgbClr val="FFFFFF">
                <a:alpha val="45570"/>
              </a:srgbClr>
            </a:solidFill>
            <a:ln>
              <a:noFill/>
            </a:ln>
          </p:spPr>
        </p:sp>
        <p:grpSp>
          <p:nvGrpSpPr>
            <p:cNvPr id="1383" name="Google Shape;1383;p57"/>
            <p:cNvGrpSpPr/>
            <p:nvPr/>
          </p:nvGrpSpPr>
          <p:grpSpPr>
            <a:xfrm>
              <a:off x="6892749" y="-424249"/>
              <a:ext cx="443845" cy="1484310"/>
              <a:chOff x="4966193" y="4585885"/>
              <a:chExt cx="103904" cy="347451"/>
            </a:xfrm>
          </p:grpSpPr>
          <p:sp>
            <p:nvSpPr>
              <p:cNvPr id="1384" name="Google Shape;1384;p57"/>
              <p:cNvSpPr/>
              <p:nvPr/>
            </p:nvSpPr>
            <p:spPr>
              <a:xfrm>
                <a:off x="4966193" y="4836611"/>
                <a:ext cx="103904" cy="96724"/>
              </a:xfrm>
              <a:custGeom>
                <a:rect b="b" l="l" r="r" t="t"/>
                <a:pathLst>
                  <a:path extrusionOk="0" h="2479" w="2663">
                    <a:moveTo>
                      <a:pt x="1347" y="0"/>
                    </a:moveTo>
                    <a:cubicBezTo>
                      <a:pt x="613" y="0"/>
                      <a:pt x="1" y="612"/>
                      <a:pt x="1" y="1346"/>
                    </a:cubicBezTo>
                    <a:lnTo>
                      <a:pt x="1" y="2478"/>
                    </a:lnTo>
                    <a:lnTo>
                      <a:pt x="2663" y="2478"/>
                    </a:lnTo>
                    <a:lnTo>
                      <a:pt x="2663" y="1346"/>
                    </a:lnTo>
                    <a:cubicBezTo>
                      <a:pt x="2663" y="612"/>
                      <a:pt x="2051" y="0"/>
                      <a:pt x="1347"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7"/>
              <p:cNvSpPr/>
              <p:nvPr/>
            </p:nvSpPr>
            <p:spPr>
              <a:xfrm>
                <a:off x="4996042" y="4829432"/>
                <a:ext cx="41827" cy="14358"/>
              </a:xfrm>
              <a:custGeom>
                <a:rect b="b" l="l" r="r" t="t"/>
                <a:pathLst>
                  <a:path extrusionOk="0" h="368" w="1072">
                    <a:moveTo>
                      <a:pt x="1" y="0"/>
                    </a:moveTo>
                    <a:lnTo>
                      <a:pt x="1" y="368"/>
                    </a:lnTo>
                    <a:lnTo>
                      <a:pt x="1072" y="368"/>
                    </a:lnTo>
                    <a:lnTo>
                      <a:pt x="1072" y="0"/>
                    </a:ln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7"/>
              <p:cNvSpPr/>
              <p:nvPr/>
            </p:nvSpPr>
            <p:spPr>
              <a:xfrm>
                <a:off x="5015160" y="4585885"/>
                <a:ext cx="4799" cy="249556"/>
              </a:xfrm>
              <a:custGeom>
                <a:rect b="b" l="l" r="r" t="t"/>
                <a:pathLst>
                  <a:path extrusionOk="0" h="6396" w="123">
                    <a:moveTo>
                      <a:pt x="31" y="1"/>
                    </a:moveTo>
                    <a:cubicBezTo>
                      <a:pt x="31" y="1"/>
                      <a:pt x="0" y="1"/>
                      <a:pt x="0" y="32"/>
                    </a:cubicBezTo>
                    <a:lnTo>
                      <a:pt x="0" y="6365"/>
                    </a:lnTo>
                    <a:cubicBezTo>
                      <a:pt x="0" y="6365"/>
                      <a:pt x="0" y="6395"/>
                      <a:pt x="31" y="6395"/>
                    </a:cubicBezTo>
                    <a:cubicBezTo>
                      <a:pt x="92" y="6395"/>
                      <a:pt x="123" y="6395"/>
                      <a:pt x="92" y="6365"/>
                    </a:cubicBezTo>
                    <a:lnTo>
                      <a:pt x="92" y="32"/>
                    </a:lnTo>
                    <a:cubicBezTo>
                      <a:pt x="92" y="32"/>
                      <a:pt x="92" y="1"/>
                      <a:pt x="31" y="1"/>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7" name="Google Shape;1387;p57"/>
          <p:cNvGrpSpPr/>
          <p:nvPr/>
        </p:nvGrpSpPr>
        <p:grpSpPr>
          <a:xfrm>
            <a:off x="4774912" y="1239271"/>
            <a:ext cx="4143190" cy="3631420"/>
            <a:chOff x="5343871" y="1452710"/>
            <a:chExt cx="4032694" cy="3492757"/>
          </a:xfrm>
        </p:grpSpPr>
        <p:sp>
          <p:nvSpPr>
            <p:cNvPr id="1388" name="Google Shape;1388;p57"/>
            <p:cNvSpPr/>
            <p:nvPr/>
          </p:nvSpPr>
          <p:spPr>
            <a:xfrm>
              <a:off x="6550692" y="1452710"/>
              <a:ext cx="511191" cy="482426"/>
            </a:xfrm>
            <a:custGeom>
              <a:rect b="b" l="l" r="r" t="t"/>
              <a:pathLst>
                <a:path extrusionOk="0" h="3437" w="3642">
                  <a:moveTo>
                    <a:pt x="1867" y="1448"/>
                  </a:moveTo>
                  <a:cubicBezTo>
                    <a:pt x="2020" y="1448"/>
                    <a:pt x="2173" y="1539"/>
                    <a:pt x="2173" y="1754"/>
                  </a:cubicBezTo>
                  <a:cubicBezTo>
                    <a:pt x="2142" y="1937"/>
                    <a:pt x="2020" y="2060"/>
                    <a:pt x="1867" y="2060"/>
                  </a:cubicBezTo>
                  <a:cubicBezTo>
                    <a:pt x="1714" y="2060"/>
                    <a:pt x="1561" y="1937"/>
                    <a:pt x="1561" y="1754"/>
                  </a:cubicBezTo>
                  <a:cubicBezTo>
                    <a:pt x="1561" y="1601"/>
                    <a:pt x="1683" y="1448"/>
                    <a:pt x="1867" y="1448"/>
                  </a:cubicBezTo>
                  <a:close/>
                  <a:moveTo>
                    <a:pt x="2044" y="1"/>
                  </a:moveTo>
                  <a:cubicBezTo>
                    <a:pt x="1993" y="1"/>
                    <a:pt x="1942" y="33"/>
                    <a:pt x="1928" y="101"/>
                  </a:cubicBezTo>
                  <a:cubicBezTo>
                    <a:pt x="1867" y="163"/>
                    <a:pt x="1836" y="163"/>
                    <a:pt x="1805" y="163"/>
                  </a:cubicBezTo>
                  <a:cubicBezTo>
                    <a:pt x="1775" y="163"/>
                    <a:pt x="1683" y="132"/>
                    <a:pt x="1683" y="101"/>
                  </a:cubicBezTo>
                  <a:cubicBezTo>
                    <a:pt x="1652" y="10"/>
                    <a:pt x="1622" y="10"/>
                    <a:pt x="1561" y="10"/>
                  </a:cubicBezTo>
                  <a:cubicBezTo>
                    <a:pt x="1499" y="10"/>
                    <a:pt x="1408" y="71"/>
                    <a:pt x="1408" y="132"/>
                  </a:cubicBezTo>
                  <a:cubicBezTo>
                    <a:pt x="1408" y="224"/>
                    <a:pt x="1346" y="254"/>
                    <a:pt x="1316" y="254"/>
                  </a:cubicBezTo>
                  <a:cubicBezTo>
                    <a:pt x="1255" y="254"/>
                    <a:pt x="1224" y="254"/>
                    <a:pt x="1193" y="224"/>
                  </a:cubicBezTo>
                  <a:cubicBezTo>
                    <a:pt x="1158" y="177"/>
                    <a:pt x="1114" y="157"/>
                    <a:pt x="1073" y="157"/>
                  </a:cubicBezTo>
                  <a:cubicBezTo>
                    <a:pt x="1007" y="157"/>
                    <a:pt x="949" y="209"/>
                    <a:pt x="949" y="285"/>
                  </a:cubicBezTo>
                  <a:lnTo>
                    <a:pt x="949" y="316"/>
                  </a:lnTo>
                  <a:cubicBezTo>
                    <a:pt x="1010" y="407"/>
                    <a:pt x="918" y="530"/>
                    <a:pt x="826" y="530"/>
                  </a:cubicBezTo>
                  <a:cubicBezTo>
                    <a:pt x="796" y="530"/>
                    <a:pt x="796" y="530"/>
                    <a:pt x="765" y="469"/>
                  </a:cubicBezTo>
                  <a:cubicBezTo>
                    <a:pt x="732" y="452"/>
                    <a:pt x="700" y="445"/>
                    <a:pt x="669" y="445"/>
                  </a:cubicBezTo>
                  <a:cubicBezTo>
                    <a:pt x="586" y="445"/>
                    <a:pt x="520" y="501"/>
                    <a:pt x="520" y="591"/>
                  </a:cubicBezTo>
                  <a:cubicBezTo>
                    <a:pt x="520" y="622"/>
                    <a:pt x="520" y="622"/>
                    <a:pt x="582" y="683"/>
                  </a:cubicBezTo>
                  <a:cubicBezTo>
                    <a:pt x="643" y="744"/>
                    <a:pt x="582" y="866"/>
                    <a:pt x="459" y="866"/>
                  </a:cubicBezTo>
                  <a:lnTo>
                    <a:pt x="429" y="866"/>
                  </a:lnTo>
                  <a:cubicBezTo>
                    <a:pt x="407" y="861"/>
                    <a:pt x="386" y="858"/>
                    <a:pt x="367" y="858"/>
                  </a:cubicBezTo>
                  <a:cubicBezTo>
                    <a:pt x="277" y="858"/>
                    <a:pt x="214" y="913"/>
                    <a:pt x="214" y="989"/>
                  </a:cubicBezTo>
                  <a:cubicBezTo>
                    <a:pt x="214" y="1019"/>
                    <a:pt x="214" y="1050"/>
                    <a:pt x="276" y="1081"/>
                  </a:cubicBezTo>
                  <a:cubicBezTo>
                    <a:pt x="306" y="1142"/>
                    <a:pt x="306" y="1172"/>
                    <a:pt x="306" y="1203"/>
                  </a:cubicBezTo>
                  <a:cubicBezTo>
                    <a:pt x="306" y="1295"/>
                    <a:pt x="276" y="1325"/>
                    <a:pt x="184" y="1325"/>
                  </a:cubicBezTo>
                  <a:cubicBezTo>
                    <a:pt x="123" y="1325"/>
                    <a:pt x="61" y="1386"/>
                    <a:pt x="61" y="1448"/>
                  </a:cubicBezTo>
                  <a:cubicBezTo>
                    <a:pt x="61" y="1478"/>
                    <a:pt x="123" y="1539"/>
                    <a:pt x="153" y="1539"/>
                  </a:cubicBezTo>
                  <a:cubicBezTo>
                    <a:pt x="214" y="1601"/>
                    <a:pt x="214" y="1631"/>
                    <a:pt x="214" y="1662"/>
                  </a:cubicBezTo>
                  <a:cubicBezTo>
                    <a:pt x="214" y="1692"/>
                    <a:pt x="184" y="1784"/>
                    <a:pt x="153" y="1784"/>
                  </a:cubicBezTo>
                  <a:cubicBezTo>
                    <a:pt x="0" y="1815"/>
                    <a:pt x="31" y="2060"/>
                    <a:pt x="184" y="2060"/>
                  </a:cubicBezTo>
                  <a:cubicBezTo>
                    <a:pt x="276" y="2060"/>
                    <a:pt x="337" y="2121"/>
                    <a:pt x="337" y="2151"/>
                  </a:cubicBezTo>
                  <a:cubicBezTo>
                    <a:pt x="337" y="2182"/>
                    <a:pt x="337" y="2243"/>
                    <a:pt x="306" y="2274"/>
                  </a:cubicBezTo>
                  <a:cubicBezTo>
                    <a:pt x="184" y="2366"/>
                    <a:pt x="276" y="2488"/>
                    <a:pt x="367" y="2488"/>
                  </a:cubicBezTo>
                  <a:lnTo>
                    <a:pt x="429" y="2488"/>
                  </a:lnTo>
                  <a:cubicBezTo>
                    <a:pt x="437" y="2484"/>
                    <a:pt x="446" y="2482"/>
                    <a:pt x="457" y="2482"/>
                  </a:cubicBezTo>
                  <a:cubicBezTo>
                    <a:pt x="521" y="2482"/>
                    <a:pt x="612" y="2557"/>
                    <a:pt x="612" y="2610"/>
                  </a:cubicBezTo>
                  <a:cubicBezTo>
                    <a:pt x="612" y="2641"/>
                    <a:pt x="612" y="2641"/>
                    <a:pt x="582" y="2702"/>
                  </a:cubicBezTo>
                  <a:cubicBezTo>
                    <a:pt x="490" y="2794"/>
                    <a:pt x="582" y="2916"/>
                    <a:pt x="673" y="2916"/>
                  </a:cubicBezTo>
                  <a:cubicBezTo>
                    <a:pt x="735" y="2916"/>
                    <a:pt x="735" y="2916"/>
                    <a:pt x="765" y="2886"/>
                  </a:cubicBezTo>
                  <a:cubicBezTo>
                    <a:pt x="782" y="2860"/>
                    <a:pt x="807" y="2848"/>
                    <a:pt x="834" y="2848"/>
                  </a:cubicBezTo>
                  <a:cubicBezTo>
                    <a:pt x="901" y="2848"/>
                    <a:pt x="979" y="2920"/>
                    <a:pt x="979" y="3008"/>
                  </a:cubicBezTo>
                  <a:lnTo>
                    <a:pt x="979" y="3039"/>
                  </a:lnTo>
                  <a:cubicBezTo>
                    <a:pt x="949" y="3161"/>
                    <a:pt x="1040" y="3222"/>
                    <a:pt x="1102" y="3222"/>
                  </a:cubicBezTo>
                  <a:cubicBezTo>
                    <a:pt x="1163" y="3222"/>
                    <a:pt x="1193" y="3222"/>
                    <a:pt x="1224" y="3192"/>
                  </a:cubicBezTo>
                  <a:cubicBezTo>
                    <a:pt x="1245" y="3149"/>
                    <a:pt x="1281" y="3133"/>
                    <a:pt x="1319" y="3133"/>
                  </a:cubicBezTo>
                  <a:cubicBezTo>
                    <a:pt x="1390" y="3133"/>
                    <a:pt x="1469" y="3193"/>
                    <a:pt x="1469" y="3253"/>
                  </a:cubicBezTo>
                  <a:cubicBezTo>
                    <a:pt x="1469" y="3345"/>
                    <a:pt x="1530" y="3436"/>
                    <a:pt x="1591" y="3436"/>
                  </a:cubicBezTo>
                  <a:cubicBezTo>
                    <a:pt x="1652" y="3436"/>
                    <a:pt x="1714" y="3375"/>
                    <a:pt x="1714" y="3345"/>
                  </a:cubicBezTo>
                  <a:cubicBezTo>
                    <a:pt x="1775" y="3253"/>
                    <a:pt x="1805" y="3253"/>
                    <a:pt x="1836" y="3253"/>
                  </a:cubicBezTo>
                  <a:cubicBezTo>
                    <a:pt x="1867" y="3253"/>
                    <a:pt x="1958" y="3314"/>
                    <a:pt x="1958" y="3345"/>
                  </a:cubicBezTo>
                  <a:cubicBezTo>
                    <a:pt x="1989" y="3436"/>
                    <a:pt x="2020" y="3436"/>
                    <a:pt x="2081" y="3436"/>
                  </a:cubicBezTo>
                  <a:cubicBezTo>
                    <a:pt x="2142" y="3436"/>
                    <a:pt x="2234" y="3375"/>
                    <a:pt x="2234" y="3314"/>
                  </a:cubicBezTo>
                  <a:cubicBezTo>
                    <a:pt x="2234" y="3222"/>
                    <a:pt x="2295" y="3192"/>
                    <a:pt x="2325" y="3192"/>
                  </a:cubicBezTo>
                  <a:cubicBezTo>
                    <a:pt x="2387" y="3192"/>
                    <a:pt x="2417" y="3192"/>
                    <a:pt x="2448" y="3222"/>
                  </a:cubicBezTo>
                  <a:cubicBezTo>
                    <a:pt x="2480" y="3264"/>
                    <a:pt x="2519" y="3281"/>
                    <a:pt x="2556" y="3281"/>
                  </a:cubicBezTo>
                  <a:cubicBezTo>
                    <a:pt x="2627" y="3281"/>
                    <a:pt x="2693" y="3221"/>
                    <a:pt x="2693" y="3161"/>
                  </a:cubicBezTo>
                  <a:lnTo>
                    <a:pt x="2693" y="3130"/>
                  </a:lnTo>
                  <a:cubicBezTo>
                    <a:pt x="2631" y="3039"/>
                    <a:pt x="2723" y="2916"/>
                    <a:pt x="2784" y="2916"/>
                  </a:cubicBezTo>
                  <a:cubicBezTo>
                    <a:pt x="2846" y="2916"/>
                    <a:pt x="2846" y="2916"/>
                    <a:pt x="2876" y="2947"/>
                  </a:cubicBezTo>
                  <a:cubicBezTo>
                    <a:pt x="2912" y="2974"/>
                    <a:pt x="2945" y="2985"/>
                    <a:pt x="2974" y="2985"/>
                  </a:cubicBezTo>
                  <a:cubicBezTo>
                    <a:pt x="3044" y="2985"/>
                    <a:pt x="3090" y="2920"/>
                    <a:pt x="3090" y="2855"/>
                  </a:cubicBezTo>
                  <a:cubicBezTo>
                    <a:pt x="3090" y="2824"/>
                    <a:pt x="3090" y="2824"/>
                    <a:pt x="3060" y="2763"/>
                  </a:cubicBezTo>
                  <a:cubicBezTo>
                    <a:pt x="2999" y="2702"/>
                    <a:pt x="3060" y="2549"/>
                    <a:pt x="3182" y="2549"/>
                  </a:cubicBezTo>
                  <a:lnTo>
                    <a:pt x="3213" y="2549"/>
                  </a:lnTo>
                  <a:cubicBezTo>
                    <a:pt x="3234" y="2555"/>
                    <a:pt x="3254" y="2557"/>
                    <a:pt x="3272" y="2557"/>
                  </a:cubicBezTo>
                  <a:cubicBezTo>
                    <a:pt x="3355" y="2557"/>
                    <a:pt x="3396" y="2502"/>
                    <a:pt x="3396" y="2427"/>
                  </a:cubicBezTo>
                  <a:cubicBezTo>
                    <a:pt x="3396" y="2396"/>
                    <a:pt x="3396" y="2366"/>
                    <a:pt x="3366" y="2304"/>
                  </a:cubicBezTo>
                  <a:cubicBezTo>
                    <a:pt x="3335" y="2274"/>
                    <a:pt x="3335" y="2243"/>
                    <a:pt x="3335" y="2213"/>
                  </a:cubicBezTo>
                  <a:cubicBezTo>
                    <a:pt x="3335" y="2121"/>
                    <a:pt x="3366" y="2060"/>
                    <a:pt x="3458" y="2060"/>
                  </a:cubicBezTo>
                  <a:cubicBezTo>
                    <a:pt x="3519" y="2060"/>
                    <a:pt x="3549" y="1968"/>
                    <a:pt x="3549" y="1937"/>
                  </a:cubicBezTo>
                  <a:lnTo>
                    <a:pt x="3549" y="1937"/>
                  </a:lnTo>
                  <a:cubicBezTo>
                    <a:pt x="3549" y="1937"/>
                    <a:pt x="3549" y="1937"/>
                    <a:pt x="3549" y="1937"/>
                  </a:cubicBezTo>
                  <a:cubicBezTo>
                    <a:pt x="3533" y="1929"/>
                    <a:pt x="3511" y="1918"/>
                    <a:pt x="3488" y="1907"/>
                  </a:cubicBezTo>
                  <a:cubicBezTo>
                    <a:pt x="3396" y="1845"/>
                    <a:pt x="3396" y="1815"/>
                    <a:pt x="3396" y="1784"/>
                  </a:cubicBezTo>
                  <a:cubicBezTo>
                    <a:pt x="3396" y="1754"/>
                    <a:pt x="3458" y="1662"/>
                    <a:pt x="3488" y="1662"/>
                  </a:cubicBezTo>
                  <a:cubicBezTo>
                    <a:pt x="3641" y="1631"/>
                    <a:pt x="3610" y="1386"/>
                    <a:pt x="3458" y="1386"/>
                  </a:cubicBezTo>
                  <a:cubicBezTo>
                    <a:pt x="3366" y="1386"/>
                    <a:pt x="3305" y="1325"/>
                    <a:pt x="3305" y="1234"/>
                  </a:cubicBezTo>
                  <a:cubicBezTo>
                    <a:pt x="3305" y="1203"/>
                    <a:pt x="3305" y="1172"/>
                    <a:pt x="3335" y="1142"/>
                  </a:cubicBezTo>
                  <a:cubicBezTo>
                    <a:pt x="3458" y="1050"/>
                    <a:pt x="3366" y="897"/>
                    <a:pt x="3243" y="897"/>
                  </a:cubicBezTo>
                  <a:lnTo>
                    <a:pt x="3213" y="897"/>
                  </a:lnTo>
                  <a:cubicBezTo>
                    <a:pt x="3202" y="902"/>
                    <a:pt x="3189" y="905"/>
                    <a:pt x="3175" y="905"/>
                  </a:cubicBezTo>
                  <a:cubicBezTo>
                    <a:pt x="3112" y="905"/>
                    <a:pt x="3029" y="850"/>
                    <a:pt x="3029" y="775"/>
                  </a:cubicBezTo>
                  <a:cubicBezTo>
                    <a:pt x="3029" y="744"/>
                    <a:pt x="3029" y="744"/>
                    <a:pt x="3060" y="713"/>
                  </a:cubicBezTo>
                  <a:cubicBezTo>
                    <a:pt x="3152" y="591"/>
                    <a:pt x="3060" y="469"/>
                    <a:pt x="2937" y="469"/>
                  </a:cubicBezTo>
                  <a:cubicBezTo>
                    <a:pt x="2907" y="469"/>
                    <a:pt x="2907" y="469"/>
                    <a:pt x="2876" y="530"/>
                  </a:cubicBezTo>
                  <a:cubicBezTo>
                    <a:pt x="2852" y="546"/>
                    <a:pt x="2827" y="554"/>
                    <a:pt x="2804" y="554"/>
                  </a:cubicBezTo>
                  <a:cubicBezTo>
                    <a:pt x="2742" y="554"/>
                    <a:pt x="2693" y="497"/>
                    <a:pt x="2693" y="407"/>
                  </a:cubicBezTo>
                  <a:lnTo>
                    <a:pt x="2693" y="377"/>
                  </a:lnTo>
                  <a:cubicBezTo>
                    <a:pt x="2723" y="254"/>
                    <a:pt x="2631" y="163"/>
                    <a:pt x="2570" y="163"/>
                  </a:cubicBezTo>
                  <a:cubicBezTo>
                    <a:pt x="2540" y="163"/>
                    <a:pt x="2478" y="163"/>
                    <a:pt x="2448" y="224"/>
                  </a:cubicBezTo>
                  <a:cubicBezTo>
                    <a:pt x="2417" y="254"/>
                    <a:pt x="2387" y="254"/>
                    <a:pt x="2325" y="254"/>
                  </a:cubicBezTo>
                  <a:cubicBezTo>
                    <a:pt x="2264" y="254"/>
                    <a:pt x="2173" y="224"/>
                    <a:pt x="2173" y="132"/>
                  </a:cubicBezTo>
                  <a:cubicBezTo>
                    <a:pt x="2173" y="48"/>
                    <a:pt x="2108" y="1"/>
                    <a:pt x="2044"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7"/>
            <p:cNvSpPr/>
            <p:nvPr/>
          </p:nvSpPr>
          <p:spPr>
            <a:xfrm>
              <a:off x="7040269" y="1766418"/>
              <a:ext cx="360866" cy="349082"/>
            </a:xfrm>
            <a:custGeom>
              <a:rect b="b" l="l" r="r" t="t"/>
              <a:pathLst>
                <a:path extrusionOk="0" h="2487" w="2571">
                  <a:moveTo>
                    <a:pt x="1255" y="1048"/>
                  </a:moveTo>
                  <a:cubicBezTo>
                    <a:pt x="1377" y="1048"/>
                    <a:pt x="1438" y="1110"/>
                    <a:pt x="1438" y="1263"/>
                  </a:cubicBezTo>
                  <a:cubicBezTo>
                    <a:pt x="1499" y="1385"/>
                    <a:pt x="1377" y="1446"/>
                    <a:pt x="1255" y="1446"/>
                  </a:cubicBezTo>
                  <a:cubicBezTo>
                    <a:pt x="1132" y="1446"/>
                    <a:pt x="1040" y="1385"/>
                    <a:pt x="1040" y="1263"/>
                  </a:cubicBezTo>
                  <a:cubicBezTo>
                    <a:pt x="1040" y="1140"/>
                    <a:pt x="1102" y="1048"/>
                    <a:pt x="1255" y="1048"/>
                  </a:cubicBezTo>
                  <a:close/>
                  <a:moveTo>
                    <a:pt x="1455" y="1"/>
                  </a:moveTo>
                  <a:cubicBezTo>
                    <a:pt x="1421" y="1"/>
                    <a:pt x="1389" y="20"/>
                    <a:pt x="1377" y="69"/>
                  </a:cubicBezTo>
                  <a:cubicBezTo>
                    <a:pt x="1377" y="100"/>
                    <a:pt x="1346" y="161"/>
                    <a:pt x="1285" y="161"/>
                  </a:cubicBezTo>
                  <a:cubicBezTo>
                    <a:pt x="1255" y="161"/>
                    <a:pt x="1224" y="131"/>
                    <a:pt x="1224" y="69"/>
                  </a:cubicBezTo>
                  <a:cubicBezTo>
                    <a:pt x="1224" y="39"/>
                    <a:pt x="1193" y="8"/>
                    <a:pt x="1132" y="8"/>
                  </a:cubicBezTo>
                  <a:cubicBezTo>
                    <a:pt x="1102" y="8"/>
                    <a:pt x="1040" y="39"/>
                    <a:pt x="1040" y="100"/>
                  </a:cubicBezTo>
                  <a:cubicBezTo>
                    <a:pt x="1040" y="192"/>
                    <a:pt x="979" y="222"/>
                    <a:pt x="918" y="222"/>
                  </a:cubicBezTo>
                  <a:cubicBezTo>
                    <a:pt x="887" y="222"/>
                    <a:pt x="887" y="222"/>
                    <a:pt x="826" y="192"/>
                  </a:cubicBezTo>
                  <a:cubicBezTo>
                    <a:pt x="815" y="158"/>
                    <a:pt x="787" y="145"/>
                    <a:pt x="757" y="145"/>
                  </a:cubicBezTo>
                  <a:cubicBezTo>
                    <a:pt x="704" y="145"/>
                    <a:pt x="643" y="184"/>
                    <a:pt x="643" y="222"/>
                  </a:cubicBezTo>
                  <a:lnTo>
                    <a:pt x="643" y="253"/>
                  </a:lnTo>
                  <a:cubicBezTo>
                    <a:pt x="673" y="345"/>
                    <a:pt x="612" y="375"/>
                    <a:pt x="581" y="375"/>
                  </a:cubicBezTo>
                  <a:lnTo>
                    <a:pt x="520" y="375"/>
                  </a:lnTo>
                  <a:cubicBezTo>
                    <a:pt x="505" y="368"/>
                    <a:pt x="488" y="364"/>
                    <a:pt x="471" y="364"/>
                  </a:cubicBezTo>
                  <a:cubicBezTo>
                    <a:pt x="419" y="364"/>
                    <a:pt x="367" y="398"/>
                    <a:pt x="367" y="467"/>
                  </a:cubicBezTo>
                  <a:cubicBezTo>
                    <a:pt x="367" y="467"/>
                    <a:pt x="367" y="498"/>
                    <a:pt x="428" y="498"/>
                  </a:cubicBezTo>
                  <a:cubicBezTo>
                    <a:pt x="459" y="559"/>
                    <a:pt x="428" y="651"/>
                    <a:pt x="337" y="651"/>
                  </a:cubicBezTo>
                  <a:lnTo>
                    <a:pt x="306" y="651"/>
                  </a:lnTo>
                  <a:cubicBezTo>
                    <a:pt x="289" y="645"/>
                    <a:pt x="273" y="642"/>
                    <a:pt x="260" y="642"/>
                  </a:cubicBezTo>
                  <a:cubicBezTo>
                    <a:pt x="204" y="642"/>
                    <a:pt x="184" y="687"/>
                    <a:pt x="184" y="712"/>
                  </a:cubicBezTo>
                  <a:cubicBezTo>
                    <a:pt x="184" y="773"/>
                    <a:pt x="184" y="773"/>
                    <a:pt x="214" y="804"/>
                  </a:cubicBezTo>
                  <a:cubicBezTo>
                    <a:pt x="275" y="834"/>
                    <a:pt x="275" y="834"/>
                    <a:pt x="275" y="865"/>
                  </a:cubicBezTo>
                  <a:cubicBezTo>
                    <a:pt x="275" y="926"/>
                    <a:pt x="214" y="987"/>
                    <a:pt x="153" y="987"/>
                  </a:cubicBezTo>
                  <a:cubicBezTo>
                    <a:pt x="61" y="987"/>
                    <a:pt x="31" y="1018"/>
                    <a:pt x="31" y="1110"/>
                  </a:cubicBezTo>
                  <a:cubicBezTo>
                    <a:pt x="31" y="1140"/>
                    <a:pt x="61" y="1171"/>
                    <a:pt x="122" y="1171"/>
                  </a:cubicBezTo>
                  <a:cubicBezTo>
                    <a:pt x="153" y="1171"/>
                    <a:pt x="184" y="1232"/>
                    <a:pt x="184" y="1263"/>
                  </a:cubicBezTo>
                  <a:cubicBezTo>
                    <a:pt x="184" y="1293"/>
                    <a:pt x="153" y="1324"/>
                    <a:pt x="122" y="1324"/>
                  </a:cubicBezTo>
                  <a:cubicBezTo>
                    <a:pt x="0" y="1385"/>
                    <a:pt x="31" y="1538"/>
                    <a:pt x="153" y="1538"/>
                  </a:cubicBezTo>
                  <a:cubicBezTo>
                    <a:pt x="214" y="1538"/>
                    <a:pt x="275" y="1569"/>
                    <a:pt x="275" y="1630"/>
                  </a:cubicBezTo>
                  <a:cubicBezTo>
                    <a:pt x="275" y="1691"/>
                    <a:pt x="275" y="1722"/>
                    <a:pt x="214" y="1722"/>
                  </a:cubicBezTo>
                  <a:cubicBezTo>
                    <a:pt x="153" y="1752"/>
                    <a:pt x="184" y="1905"/>
                    <a:pt x="275" y="1905"/>
                  </a:cubicBezTo>
                  <a:lnTo>
                    <a:pt x="306" y="1905"/>
                  </a:lnTo>
                  <a:cubicBezTo>
                    <a:pt x="317" y="1899"/>
                    <a:pt x="329" y="1897"/>
                    <a:pt x="339" y="1897"/>
                  </a:cubicBezTo>
                  <a:cubicBezTo>
                    <a:pt x="388" y="1897"/>
                    <a:pt x="428" y="1947"/>
                    <a:pt x="428" y="1997"/>
                  </a:cubicBezTo>
                  <a:lnTo>
                    <a:pt x="428" y="2027"/>
                  </a:lnTo>
                  <a:cubicBezTo>
                    <a:pt x="367" y="2089"/>
                    <a:pt x="428" y="2180"/>
                    <a:pt x="490" y="2180"/>
                  </a:cubicBezTo>
                  <a:cubicBezTo>
                    <a:pt x="490" y="2180"/>
                    <a:pt x="520" y="2180"/>
                    <a:pt x="520" y="2150"/>
                  </a:cubicBezTo>
                  <a:cubicBezTo>
                    <a:pt x="545" y="2142"/>
                    <a:pt x="567" y="2138"/>
                    <a:pt x="587" y="2138"/>
                  </a:cubicBezTo>
                  <a:cubicBezTo>
                    <a:pt x="640" y="2138"/>
                    <a:pt x="673" y="2166"/>
                    <a:pt x="673" y="2211"/>
                  </a:cubicBezTo>
                  <a:lnTo>
                    <a:pt x="673" y="2242"/>
                  </a:lnTo>
                  <a:cubicBezTo>
                    <a:pt x="643" y="2333"/>
                    <a:pt x="734" y="2364"/>
                    <a:pt x="765" y="2364"/>
                  </a:cubicBezTo>
                  <a:cubicBezTo>
                    <a:pt x="796" y="2364"/>
                    <a:pt x="796" y="2364"/>
                    <a:pt x="826" y="2333"/>
                  </a:cubicBezTo>
                  <a:cubicBezTo>
                    <a:pt x="849" y="2300"/>
                    <a:pt x="884" y="2287"/>
                    <a:pt x="919" y="2287"/>
                  </a:cubicBezTo>
                  <a:cubicBezTo>
                    <a:pt x="979" y="2287"/>
                    <a:pt x="1040" y="2325"/>
                    <a:pt x="1040" y="2364"/>
                  </a:cubicBezTo>
                  <a:cubicBezTo>
                    <a:pt x="1040" y="2456"/>
                    <a:pt x="1071" y="2486"/>
                    <a:pt x="1132" y="2486"/>
                  </a:cubicBezTo>
                  <a:cubicBezTo>
                    <a:pt x="1193" y="2486"/>
                    <a:pt x="1224" y="2456"/>
                    <a:pt x="1224" y="2395"/>
                  </a:cubicBezTo>
                  <a:cubicBezTo>
                    <a:pt x="1224" y="2364"/>
                    <a:pt x="1255" y="2333"/>
                    <a:pt x="1285" y="2333"/>
                  </a:cubicBezTo>
                  <a:cubicBezTo>
                    <a:pt x="1346" y="2333"/>
                    <a:pt x="1377" y="2364"/>
                    <a:pt x="1377" y="2395"/>
                  </a:cubicBezTo>
                  <a:cubicBezTo>
                    <a:pt x="1377" y="2456"/>
                    <a:pt x="1408" y="2486"/>
                    <a:pt x="1438" y="2486"/>
                  </a:cubicBezTo>
                  <a:cubicBezTo>
                    <a:pt x="1499" y="2486"/>
                    <a:pt x="1560" y="2456"/>
                    <a:pt x="1560" y="2364"/>
                  </a:cubicBezTo>
                  <a:cubicBezTo>
                    <a:pt x="1560" y="2303"/>
                    <a:pt x="1591" y="2242"/>
                    <a:pt x="1683" y="2242"/>
                  </a:cubicBezTo>
                  <a:cubicBezTo>
                    <a:pt x="1713" y="2242"/>
                    <a:pt x="1744" y="2242"/>
                    <a:pt x="1744" y="2303"/>
                  </a:cubicBezTo>
                  <a:cubicBezTo>
                    <a:pt x="1766" y="2325"/>
                    <a:pt x="1799" y="2335"/>
                    <a:pt x="1833" y="2335"/>
                  </a:cubicBezTo>
                  <a:cubicBezTo>
                    <a:pt x="1894" y="2335"/>
                    <a:pt x="1958" y="2301"/>
                    <a:pt x="1958" y="2242"/>
                  </a:cubicBezTo>
                  <a:lnTo>
                    <a:pt x="1958" y="2211"/>
                  </a:lnTo>
                  <a:cubicBezTo>
                    <a:pt x="1897" y="2150"/>
                    <a:pt x="1989" y="2119"/>
                    <a:pt x="2019" y="2119"/>
                  </a:cubicBezTo>
                  <a:lnTo>
                    <a:pt x="2050" y="2119"/>
                  </a:lnTo>
                  <a:cubicBezTo>
                    <a:pt x="2073" y="2127"/>
                    <a:pt x="2094" y="2131"/>
                    <a:pt x="2113" y="2131"/>
                  </a:cubicBezTo>
                  <a:cubicBezTo>
                    <a:pt x="2169" y="2131"/>
                    <a:pt x="2203" y="2096"/>
                    <a:pt x="2203" y="2027"/>
                  </a:cubicBezTo>
                  <a:cubicBezTo>
                    <a:pt x="2203" y="2027"/>
                    <a:pt x="2203" y="1997"/>
                    <a:pt x="2172" y="1997"/>
                  </a:cubicBezTo>
                  <a:cubicBezTo>
                    <a:pt x="2142" y="1905"/>
                    <a:pt x="2172" y="1844"/>
                    <a:pt x="2264" y="1844"/>
                  </a:cubicBezTo>
                  <a:lnTo>
                    <a:pt x="2295" y="1844"/>
                  </a:lnTo>
                  <a:cubicBezTo>
                    <a:pt x="2306" y="1850"/>
                    <a:pt x="2317" y="1852"/>
                    <a:pt x="2328" y="1852"/>
                  </a:cubicBezTo>
                  <a:cubicBezTo>
                    <a:pt x="2376" y="1852"/>
                    <a:pt x="2417" y="1802"/>
                    <a:pt x="2417" y="1752"/>
                  </a:cubicBezTo>
                  <a:cubicBezTo>
                    <a:pt x="2417" y="1722"/>
                    <a:pt x="2417" y="1722"/>
                    <a:pt x="2356" y="1691"/>
                  </a:cubicBezTo>
                  <a:cubicBezTo>
                    <a:pt x="2325" y="1660"/>
                    <a:pt x="2325" y="1660"/>
                    <a:pt x="2325" y="1599"/>
                  </a:cubicBezTo>
                  <a:cubicBezTo>
                    <a:pt x="2325" y="1569"/>
                    <a:pt x="2356" y="1477"/>
                    <a:pt x="2448" y="1477"/>
                  </a:cubicBezTo>
                  <a:cubicBezTo>
                    <a:pt x="2509" y="1477"/>
                    <a:pt x="2570" y="1446"/>
                    <a:pt x="2570" y="1385"/>
                  </a:cubicBezTo>
                  <a:lnTo>
                    <a:pt x="2570" y="1385"/>
                  </a:lnTo>
                  <a:cubicBezTo>
                    <a:pt x="2552" y="1394"/>
                    <a:pt x="2537" y="1398"/>
                    <a:pt x="2523" y="1398"/>
                  </a:cubicBezTo>
                  <a:cubicBezTo>
                    <a:pt x="2491" y="1398"/>
                    <a:pt x="2469" y="1376"/>
                    <a:pt x="2448" y="1354"/>
                  </a:cubicBezTo>
                  <a:cubicBezTo>
                    <a:pt x="2417" y="1354"/>
                    <a:pt x="2356" y="1293"/>
                    <a:pt x="2356" y="1263"/>
                  </a:cubicBezTo>
                  <a:cubicBezTo>
                    <a:pt x="2356" y="1232"/>
                    <a:pt x="2417" y="1201"/>
                    <a:pt x="2448" y="1201"/>
                  </a:cubicBezTo>
                  <a:cubicBezTo>
                    <a:pt x="2570" y="1140"/>
                    <a:pt x="2509" y="987"/>
                    <a:pt x="2417" y="987"/>
                  </a:cubicBezTo>
                  <a:cubicBezTo>
                    <a:pt x="2325" y="987"/>
                    <a:pt x="2295" y="957"/>
                    <a:pt x="2295" y="895"/>
                  </a:cubicBezTo>
                  <a:cubicBezTo>
                    <a:pt x="2295" y="834"/>
                    <a:pt x="2295" y="834"/>
                    <a:pt x="2325" y="804"/>
                  </a:cubicBezTo>
                  <a:cubicBezTo>
                    <a:pt x="2417" y="773"/>
                    <a:pt x="2356" y="620"/>
                    <a:pt x="2295" y="620"/>
                  </a:cubicBezTo>
                  <a:lnTo>
                    <a:pt x="2264" y="620"/>
                  </a:lnTo>
                  <a:cubicBezTo>
                    <a:pt x="2247" y="626"/>
                    <a:pt x="2233" y="628"/>
                    <a:pt x="2220" y="628"/>
                  </a:cubicBezTo>
                  <a:cubicBezTo>
                    <a:pt x="2162" y="628"/>
                    <a:pt x="2142" y="578"/>
                    <a:pt x="2142" y="528"/>
                  </a:cubicBezTo>
                  <a:cubicBezTo>
                    <a:pt x="2142" y="528"/>
                    <a:pt x="2142" y="498"/>
                    <a:pt x="2172" y="498"/>
                  </a:cubicBezTo>
                  <a:cubicBezTo>
                    <a:pt x="2203" y="437"/>
                    <a:pt x="2172" y="345"/>
                    <a:pt x="2111" y="345"/>
                  </a:cubicBezTo>
                  <a:cubicBezTo>
                    <a:pt x="2111" y="345"/>
                    <a:pt x="2050" y="345"/>
                    <a:pt x="2050" y="375"/>
                  </a:cubicBezTo>
                  <a:cubicBezTo>
                    <a:pt x="2034" y="384"/>
                    <a:pt x="2015" y="387"/>
                    <a:pt x="1997" y="387"/>
                  </a:cubicBezTo>
                  <a:cubicBezTo>
                    <a:pt x="1946" y="387"/>
                    <a:pt x="1897" y="359"/>
                    <a:pt x="1897" y="314"/>
                  </a:cubicBezTo>
                  <a:lnTo>
                    <a:pt x="1897" y="253"/>
                  </a:lnTo>
                  <a:cubicBezTo>
                    <a:pt x="1958" y="192"/>
                    <a:pt x="1866" y="161"/>
                    <a:pt x="1836" y="161"/>
                  </a:cubicBezTo>
                  <a:cubicBezTo>
                    <a:pt x="1805" y="161"/>
                    <a:pt x="1805" y="161"/>
                    <a:pt x="1744" y="192"/>
                  </a:cubicBezTo>
                  <a:cubicBezTo>
                    <a:pt x="1713" y="222"/>
                    <a:pt x="1713" y="222"/>
                    <a:pt x="1683" y="222"/>
                  </a:cubicBezTo>
                  <a:cubicBezTo>
                    <a:pt x="1652" y="222"/>
                    <a:pt x="1560" y="192"/>
                    <a:pt x="1560" y="100"/>
                  </a:cubicBezTo>
                  <a:cubicBezTo>
                    <a:pt x="1560" y="45"/>
                    <a:pt x="1505" y="1"/>
                    <a:pt x="1455"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7"/>
            <p:cNvSpPr/>
            <p:nvPr/>
          </p:nvSpPr>
          <p:spPr>
            <a:xfrm>
              <a:off x="6142663" y="2914152"/>
              <a:ext cx="399465" cy="751641"/>
            </a:xfrm>
            <a:custGeom>
              <a:rect b="b" l="l" r="r" t="t"/>
              <a:pathLst>
                <a:path extrusionOk="0" h="5355" w="2846">
                  <a:moveTo>
                    <a:pt x="1775" y="0"/>
                  </a:moveTo>
                  <a:cubicBezTo>
                    <a:pt x="1194" y="31"/>
                    <a:pt x="582" y="31"/>
                    <a:pt x="1" y="92"/>
                  </a:cubicBezTo>
                  <a:cubicBezTo>
                    <a:pt x="337" y="1805"/>
                    <a:pt x="643" y="3580"/>
                    <a:pt x="949" y="5354"/>
                  </a:cubicBezTo>
                  <a:cubicBezTo>
                    <a:pt x="1561" y="5171"/>
                    <a:pt x="2234" y="4957"/>
                    <a:pt x="2846" y="4743"/>
                  </a:cubicBezTo>
                  <a:cubicBezTo>
                    <a:pt x="2479" y="3182"/>
                    <a:pt x="2142" y="1561"/>
                    <a:pt x="177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7"/>
            <p:cNvSpPr/>
            <p:nvPr/>
          </p:nvSpPr>
          <p:spPr>
            <a:xfrm>
              <a:off x="5837800" y="2828251"/>
              <a:ext cx="382341" cy="760203"/>
            </a:xfrm>
            <a:custGeom>
              <a:rect b="b" l="l" r="r" t="t"/>
              <a:pathLst>
                <a:path extrusionOk="0" h="5416" w="2724">
                  <a:moveTo>
                    <a:pt x="1071" y="0"/>
                  </a:moveTo>
                  <a:cubicBezTo>
                    <a:pt x="673" y="1775"/>
                    <a:pt x="337" y="3519"/>
                    <a:pt x="0" y="5293"/>
                  </a:cubicBezTo>
                  <a:cubicBezTo>
                    <a:pt x="643" y="5324"/>
                    <a:pt x="1285" y="5355"/>
                    <a:pt x="1989" y="5416"/>
                  </a:cubicBezTo>
                  <a:cubicBezTo>
                    <a:pt x="2203" y="3794"/>
                    <a:pt x="2479" y="2203"/>
                    <a:pt x="2723" y="582"/>
                  </a:cubicBezTo>
                  <a:cubicBezTo>
                    <a:pt x="2173" y="398"/>
                    <a:pt x="1591" y="214"/>
                    <a:pt x="1071"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7"/>
            <p:cNvSpPr/>
            <p:nvPr/>
          </p:nvSpPr>
          <p:spPr>
            <a:xfrm>
              <a:off x="6189965" y="3588307"/>
              <a:ext cx="352163" cy="1139042"/>
            </a:xfrm>
            <a:custGeom>
              <a:rect b="b" l="l" r="r" t="t"/>
              <a:pathLst>
                <a:path extrusionOk="0" h="8115" w="2509">
                  <a:moveTo>
                    <a:pt x="2509" y="1"/>
                  </a:moveTo>
                  <a:cubicBezTo>
                    <a:pt x="1836" y="31"/>
                    <a:pt x="1193" y="31"/>
                    <a:pt x="520" y="62"/>
                  </a:cubicBezTo>
                  <a:cubicBezTo>
                    <a:pt x="245" y="796"/>
                    <a:pt x="0" y="1714"/>
                    <a:pt x="61" y="2754"/>
                  </a:cubicBezTo>
                  <a:cubicBezTo>
                    <a:pt x="61" y="3427"/>
                    <a:pt x="153" y="3856"/>
                    <a:pt x="398" y="5110"/>
                  </a:cubicBezTo>
                  <a:cubicBezTo>
                    <a:pt x="459" y="5447"/>
                    <a:pt x="520" y="5845"/>
                    <a:pt x="581" y="6273"/>
                  </a:cubicBezTo>
                  <a:cubicBezTo>
                    <a:pt x="612" y="6426"/>
                    <a:pt x="612" y="6487"/>
                    <a:pt x="612" y="6579"/>
                  </a:cubicBezTo>
                  <a:cubicBezTo>
                    <a:pt x="673" y="6915"/>
                    <a:pt x="734" y="7374"/>
                    <a:pt x="734" y="8017"/>
                  </a:cubicBezTo>
                  <a:cubicBezTo>
                    <a:pt x="813" y="8043"/>
                    <a:pt x="960" y="8115"/>
                    <a:pt x="1117" y="8115"/>
                  </a:cubicBezTo>
                  <a:cubicBezTo>
                    <a:pt x="1142" y="8115"/>
                    <a:pt x="1168" y="8113"/>
                    <a:pt x="1193" y="8109"/>
                  </a:cubicBezTo>
                  <a:cubicBezTo>
                    <a:pt x="1346" y="8109"/>
                    <a:pt x="1469" y="8047"/>
                    <a:pt x="1530" y="8017"/>
                  </a:cubicBezTo>
                  <a:cubicBezTo>
                    <a:pt x="1591" y="7833"/>
                    <a:pt x="1591" y="7650"/>
                    <a:pt x="1622" y="7435"/>
                  </a:cubicBezTo>
                  <a:cubicBezTo>
                    <a:pt x="1622" y="7344"/>
                    <a:pt x="1652" y="7221"/>
                    <a:pt x="1652" y="7099"/>
                  </a:cubicBezTo>
                  <a:cubicBezTo>
                    <a:pt x="1928" y="4774"/>
                    <a:pt x="2203" y="2479"/>
                    <a:pt x="2509" y="154"/>
                  </a:cubicBezTo>
                  <a:lnTo>
                    <a:pt x="2509"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7"/>
            <p:cNvSpPr/>
            <p:nvPr/>
          </p:nvSpPr>
          <p:spPr>
            <a:xfrm>
              <a:off x="5820536" y="3558270"/>
              <a:ext cx="296581" cy="1138200"/>
            </a:xfrm>
            <a:custGeom>
              <a:rect b="b" l="l" r="r" t="t"/>
              <a:pathLst>
                <a:path extrusionOk="0" h="8109" w="2113">
                  <a:moveTo>
                    <a:pt x="123" y="1"/>
                  </a:moveTo>
                  <a:cubicBezTo>
                    <a:pt x="1" y="1377"/>
                    <a:pt x="32" y="2418"/>
                    <a:pt x="93" y="3152"/>
                  </a:cubicBezTo>
                  <a:cubicBezTo>
                    <a:pt x="123" y="3672"/>
                    <a:pt x="154" y="4070"/>
                    <a:pt x="337" y="5477"/>
                  </a:cubicBezTo>
                  <a:cubicBezTo>
                    <a:pt x="429" y="5967"/>
                    <a:pt x="460" y="6426"/>
                    <a:pt x="552" y="6854"/>
                  </a:cubicBezTo>
                  <a:cubicBezTo>
                    <a:pt x="552" y="6976"/>
                    <a:pt x="582" y="7099"/>
                    <a:pt x="582" y="7160"/>
                  </a:cubicBezTo>
                  <a:cubicBezTo>
                    <a:pt x="613" y="7313"/>
                    <a:pt x="613" y="7497"/>
                    <a:pt x="643" y="7649"/>
                  </a:cubicBezTo>
                  <a:cubicBezTo>
                    <a:pt x="705" y="7802"/>
                    <a:pt x="705" y="8017"/>
                    <a:pt x="705" y="8108"/>
                  </a:cubicBezTo>
                  <a:cubicBezTo>
                    <a:pt x="949" y="8108"/>
                    <a:pt x="1194" y="8078"/>
                    <a:pt x="1470" y="8078"/>
                  </a:cubicBezTo>
                  <a:cubicBezTo>
                    <a:pt x="1470" y="7894"/>
                    <a:pt x="1500" y="7711"/>
                    <a:pt x="1500" y="7497"/>
                  </a:cubicBezTo>
                  <a:cubicBezTo>
                    <a:pt x="1500" y="7344"/>
                    <a:pt x="1531" y="7160"/>
                    <a:pt x="1531" y="7007"/>
                  </a:cubicBezTo>
                  <a:cubicBezTo>
                    <a:pt x="1714" y="4743"/>
                    <a:pt x="1928" y="2540"/>
                    <a:pt x="2112" y="276"/>
                  </a:cubicBezTo>
                  <a:cubicBezTo>
                    <a:pt x="2112" y="245"/>
                    <a:pt x="2112" y="154"/>
                    <a:pt x="2081" y="123"/>
                  </a:cubicBezTo>
                  <a:lnTo>
                    <a:pt x="123"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7"/>
            <p:cNvSpPr/>
            <p:nvPr/>
          </p:nvSpPr>
          <p:spPr>
            <a:xfrm>
              <a:off x="5824887" y="4685792"/>
              <a:ext cx="232015" cy="208158"/>
            </a:xfrm>
            <a:custGeom>
              <a:rect b="b" l="l" r="r" t="t"/>
              <a:pathLst>
                <a:path extrusionOk="0" h="1483" w="1653">
                  <a:moveTo>
                    <a:pt x="1105" y="1"/>
                  </a:moveTo>
                  <a:cubicBezTo>
                    <a:pt x="1041" y="1"/>
                    <a:pt x="969" y="4"/>
                    <a:pt x="888" y="14"/>
                  </a:cubicBezTo>
                  <a:cubicBezTo>
                    <a:pt x="827" y="14"/>
                    <a:pt x="704" y="45"/>
                    <a:pt x="612" y="45"/>
                  </a:cubicBezTo>
                  <a:cubicBezTo>
                    <a:pt x="459" y="687"/>
                    <a:pt x="306" y="871"/>
                    <a:pt x="215" y="993"/>
                  </a:cubicBezTo>
                  <a:cubicBezTo>
                    <a:pt x="245" y="993"/>
                    <a:pt x="1" y="1146"/>
                    <a:pt x="1" y="1360"/>
                  </a:cubicBezTo>
                  <a:lnTo>
                    <a:pt x="1" y="1422"/>
                  </a:lnTo>
                  <a:lnTo>
                    <a:pt x="1" y="1483"/>
                  </a:lnTo>
                  <a:lnTo>
                    <a:pt x="1622" y="1483"/>
                  </a:lnTo>
                  <a:cubicBezTo>
                    <a:pt x="1622" y="1483"/>
                    <a:pt x="1653" y="1452"/>
                    <a:pt x="1653" y="1422"/>
                  </a:cubicBezTo>
                  <a:lnTo>
                    <a:pt x="1653" y="1391"/>
                  </a:lnTo>
                  <a:cubicBezTo>
                    <a:pt x="1622" y="1238"/>
                    <a:pt x="1622" y="1116"/>
                    <a:pt x="1592" y="963"/>
                  </a:cubicBezTo>
                  <a:cubicBezTo>
                    <a:pt x="1530" y="626"/>
                    <a:pt x="1469" y="320"/>
                    <a:pt x="1439" y="14"/>
                  </a:cubicBezTo>
                  <a:cubicBezTo>
                    <a:pt x="1337" y="14"/>
                    <a:pt x="1235" y="1"/>
                    <a:pt x="1105"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7"/>
            <p:cNvSpPr/>
            <p:nvPr/>
          </p:nvSpPr>
          <p:spPr>
            <a:xfrm>
              <a:off x="5927912" y="4734918"/>
              <a:ext cx="60355" cy="21616"/>
            </a:xfrm>
            <a:custGeom>
              <a:rect b="b" l="l" r="r" t="t"/>
              <a:pathLst>
                <a:path extrusionOk="0" h="154" w="430">
                  <a:moveTo>
                    <a:pt x="429" y="1"/>
                  </a:moveTo>
                  <a:lnTo>
                    <a:pt x="1" y="31"/>
                  </a:lnTo>
                  <a:lnTo>
                    <a:pt x="1" y="154"/>
                  </a:lnTo>
                  <a:lnTo>
                    <a:pt x="429" y="123"/>
                  </a:lnTo>
                  <a:lnTo>
                    <a:pt x="4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7"/>
            <p:cNvSpPr/>
            <p:nvPr/>
          </p:nvSpPr>
          <p:spPr>
            <a:xfrm>
              <a:off x="5932263" y="4760745"/>
              <a:ext cx="60214" cy="21616"/>
            </a:xfrm>
            <a:custGeom>
              <a:rect b="b" l="l" r="r" t="t"/>
              <a:pathLst>
                <a:path extrusionOk="0" h="154" w="429">
                  <a:moveTo>
                    <a:pt x="429" y="0"/>
                  </a:moveTo>
                  <a:lnTo>
                    <a:pt x="0" y="31"/>
                  </a:lnTo>
                  <a:lnTo>
                    <a:pt x="0" y="153"/>
                  </a:lnTo>
                  <a:lnTo>
                    <a:pt x="429" y="123"/>
                  </a:lnTo>
                  <a:lnTo>
                    <a:pt x="4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7"/>
            <p:cNvSpPr/>
            <p:nvPr/>
          </p:nvSpPr>
          <p:spPr>
            <a:xfrm>
              <a:off x="6271514" y="4696319"/>
              <a:ext cx="356514" cy="201982"/>
            </a:xfrm>
            <a:custGeom>
              <a:rect b="b" l="l" r="r" t="t"/>
              <a:pathLst>
                <a:path extrusionOk="0" h="1439" w="2540">
                  <a:moveTo>
                    <a:pt x="888" y="0"/>
                  </a:moveTo>
                  <a:cubicBezTo>
                    <a:pt x="612" y="62"/>
                    <a:pt x="398" y="62"/>
                    <a:pt x="123" y="92"/>
                  </a:cubicBezTo>
                  <a:cubicBezTo>
                    <a:pt x="184" y="429"/>
                    <a:pt x="153" y="674"/>
                    <a:pt x="92" y="765"/>
                  </a:cubicBezTo>
                  <a:cubicBezTo>
                    <a:pt x="92" y="827"/>
                    <a:pt x="31" y="888"/>
                    <a:pt x="0" y="1010"/>
                  </a:cubicBezTo>
                  <a:lnTo>
                    <a:pt x="0" y="1041"/>
                  </a:lnTo>
                  <a:cubicBezTo>
                    <a:pt x="31" y="1163"/>
                    <a:pt x="31" y="1224"/>
                    <a:pt x="31" y="1285"/>
                  </a:cubicBezTo>
                  <a:lnTo>
                    <a:pt x="31" y="1377"/>
                  </a:lnTo>
                  <a:cubicBezTo>
                    <a:pt x="184" y="1377"/>
                    <a:pt x="551" y="1377"/>
                    <a:pt x="888" y="1438"/>
                  </a:cubicBezTo>
                  <a:lnTo>
                    <a:pt x="1867" y="1438"/>
                  </a:lnTo>
                  <a:cubicBezTo>
                    <a:pt x="2081" y="1438"/>
                    <a:pt x="2234" y="1438"/>
                    <a:pt x="2326" y="1377"/>
                  </a:cubicBezTo>
                  <a:cubicBezTo>
                    <a:pt x="2448" y="1377"/>
                    <a:pt x="2540" y="1347"/>
                    <a:pt x="2540" y="1316"/>
                  </a:cubicBezTo>
                  <a:lnTo>
                    <a:pt x="2540" y="1285"/>
                  </a:lnTo>
                  <a:cubicBezTo>
                    <a:pt x="2479" y="1194"/>
                    <a:pt x="2326" y="1071"/>
                    <a:pt x="2295" y="1041"/>
                  </a:cubicBezTo>
                  <a:lnTo>
                    <a:pt x="1959" y="827"/>
                  </a:lnTo>
                  <a:cubicBezTo>
                    <a:pt x="1867" y="765"/>
                    <a:pt x="1806" y="704"/>
                    <a:pt x="1714" y="674"/>
                  </a:cubicBezTo>
                  <a:cubicBezTo>
                    <a:pt x="1683" y="612"/>
                    <a:pt x="1653" y="612"/>
                    <a:pt x="1653" y="582"/>
                  </a:cubicBezTo>
                  <a:cubicBezTo>
                    <a:pt x="1622" y="582"/>
                    <a:pt x="1622" y="551"/>
                    <a:pt x="1561" y="551"/>
                  </a:cubicBezTo>
                  <a:cubicBezTo>
                    <a:pt x="1530" y="521"/>
                    <a:pt x="1500" y="521"/>
                    <a:pt x="1500" y="459"/>
                  </a:cubicBezTo>
                  <a:cubicBezTo>
                    <a:pt x="1469" y="459"/>
                    <a:pt x="1469" y="429"/>
                    <a:pt x="1408" y="429"/>
                  </a:cubicBezTo>
                  <a:cubicBezTo>
                    <a:pt x="1377" y="398"/>
                    <a:pt x="1347" y="398"/>
                    <a:pt x="1347" y="368"/>
                  </a:cubicBezTo>
                  <a:cubicBezTo>
                    <a:pt x="1316" y="368"/>
                    <a:pt x="1316" y="306"/>
                    <a:pt x="1255" y="306"/>
                  </a:cubicBezTo>
                  <a:cubicBezTo>
                    <a:pt x="1224" y="276"/>
                    <a:pt x="1194" y="276"/>
                    <a:pt x="1194" y="245"/>
                  </a:cubicBezTo>
                  <a:cubicBezTo>
                    <a:pt x="1071" y="153"/>
                    <a:pt x="1010" y="92"/>
                    <a:pt x="888"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7"/>
            <p:cNvSpPr/>
            <p:nvPr/>
          </p:nvSpPr>
          <p:spPr>
            <a:xfrm>
              <a:off x="6408927" y="4747831"/>
              <a:ext cx="51652" cy="56005"/>
            </a:xfrm>
            <a:custGeom>
              <a:rect b="b" l="l" r="r" t="t"/>
              <a:pathLst>
                <a:path extrusionOk="0" h="399" w="368">
                  <a:moveTo>
                    <a:pt x="307" y="1"/>
                  </a:moveTo>
                  <a:lnTo>
                    <a:pt x="1" y="307"/>
                  </a:lnTo>
                  <a:lnTo>
                    <a:pt x="92" y="398"/>
                  </a:lnTo>
                  <a:lnTo>
                    <a:pt x="368" y="92"/>
                  </a:lnTo>
                  <a:lnTo>
                    <a:pt x="3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7"/>
            <p:cNvSpPr/>
            <p:nvPr/>
          </p:nvSpPr>
          <p:spPr>
            <a:xfrm>
              <a:off x="6430403" y="4764956"/>
              <a:ext cx="51652" cy="56005"/>
            </a:xfrm>
            <a:custGeom>
              <a:rect b="b" l="l" r="r" t="t"/>
              <a:pathLst>
                <a:path extrusionOk="0" h="399" w="368">
                  <a:moveTo>
                    <a:pt x="276" y="1"/>
                  </a:moveTo>
                  <a:lnTo>
                    <a:pt x="1" y="307"/>
                  </a:lnTo>
                  <a:lnTo>
                    <a:pt x="62" y="399"/>
                  </a:lnTo>
                  <a:lnTo>
                    <a:pt x="368" y="93"/>
                  </a:lnTo>
                  <a:lnTo>
                    <a:pt x="2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7"/>
            <p:cNvSpPr/>
            <p:nvPr/>
          </p:nvSpPr>
          <p:spPr>
            <a:xfrm>
              <a:off x="6288638" y="4588942"/>
              <a:ext cx="137553" cy="51653"/>
            </a:xfrm>
            <a:custGeom>
              <a:rect b="b" l="l" r="r" t="t"/>
              <a:pathLst>
                <a:path extrusionOk="0" h="368" w="980">
                  <a:moveTo>
                    <a:pt x="980" y="1"/>
                  </a:moveTo>
                  <a:cubicBezTo>
                    <a:pt x="643" y="1"/>
                    <a:pt x="307" y="62"/>
                    <a:pt x="1" y="92"/>
                  </a:cubicBezTo>
                  <a:cubicBezTo>
                    <a:pt x="307" y="154"/>
                    <a:pt x="613" y="276"/>
                    <a:pt x="949" y="368"/>
                  </a:cubicBezTo>
                  <a:cubicBezTo>
                    <a:pt x="949" y="245"/>
                    <a:pt x="980" y="123"/>
                    <a:pt x="980"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7"/>
            <p:cNvSpPr/>
            <p:nvPr/>
          </p:nvSpPr>
          <p:spPr>
            <a:xfrm>
              <a:off x="5902226" y="4567467"/>
              <a:ext cx="133202" cy="73129"/>
            </a:xfrm>
            <a:custGeom>
              <a:rect b="b" l="l" r="r" t="t"/>
              <a:pathLst>
                <a:path extrusionOk="0" h="521" w="949">
                  <a:moveTo>
                    <a:pt x="0" y="1"/>
                  </a:moveTo>
                  <a:cubicBezTo>
                    <a:pt x="31" y="215"/>
                    <a:pt x="31" y="368"/>
                    <a:pt x="61" y="521"/>
                  </a:cubicBezTo>
                  <a:cubicBezTo>
                    <a:pt x="367" y="459"/>
                    <a:pt x="643" y="398"/>
                    <a:pt x="949" y="368"/>
                  </a:cubicBezTo>
                  <a:cubicBezTo>
                    <a:pt x="888" y="245"/>
                    <a:pt x="765" y="123"/>
                    <a:pt x="673"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7"/>
            <p:cNvSpPr/>
            <p:nvPr/>
          </p:nvSpPr>
          <p:spPr>
            <a:xfrm>
              <a:off x="6129750" y="2677924"/>
              <a:ext cx="442555" cy="1949775"/>
            </a:xfrm>
            <a:custGeom>
              <a:rect b="b" l="l" r="r" t="t"/>
              <a:pathLst>
                <a:path extrusionOk="0" h="13891" w="3153">
                  <a:moveTo>
                    <a:pt x="1469" y="0"/>
                  </a:moveTo>
                  <a:cubicBezTo>
                    <a:pt x="1439" y="184"/>
                    <a:pt x="1163" y="949"/>
                    <a:pt x="460" y="1285"/>
                  </a:cubicBezTo>
                  <a:cubicBezTo>
                    <a:pt x="307" y="1347"/>
                    <a:pt x="154" y="1377"/>
                    <a:pt x="1" y="1377"/>
                  </a:cubicBezTo>
                  <a:cubicBezTo>
                    <a:pt x="62" y="1836"/>
                    <a:pt x="62" y="2356"/>
                    <a:pt x="93" y="2815"/>
                  </a:cubicBezTo>
                  <a:cubicBezTo>
                    <a:pt x="215" y="4131"/>
                    <a:pt x="399" y="5446"/>
                    <a:pt x="613" y="6640"/>
                  </a:cubicBezTo>
                  <a:cubicBezTo>
                    <a:pt x="552" y="7190"/>
                    <a:pt x="460" y="7802"/>
                    <a:pt x="429" y="8475"/>
                  </a:cubicBezTo>
                  <a:cubicBezTo>
                    <a:pt x="368" y="10403"/>
                    <a:pt x="429" y="12147"/>
                    <a:pt x="643" y="13616"/>
                  </a:cubicBezTo>
                  <a:lnTo>
                    <a:pt x="2999" y="13891"/>
                  </a:lnTo>
                  <a:cubicBezTo>
                    <a:pt x="3030" y="11627"/>
                    <a:pt x="3122" y="9363"/>
                    <a:pt x="3152" y="7068"/>
                  </a:cubicBezTo>
                  <a:cubicBezTo>
                    <a:pt x="3152" y="6732"/>
                    <a:pt x="3122" y="6395"/>
                    <a:pt x="3030" y="6058"/>
                  </a:cubicBezTo>
                  <a:cubicBezTo>
                    <a:pt x="2510" y="4008"/>
                    <a:pt x="1990" y="1989"/>
                    <a:pt x="1469" y="0"/>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7"/>
            <p:cNvSpPr/>
            <p:nvPr/>
          </p:nvSpPr>
          <p:spPr>
            <a:xfrm>
              <a:off x="5777586" y="2755263"/>
              <a:ext cx="433993" cy="1876787"/>
            </a:xfrm>
            <a:custGeom>
              <a:rect b="b" l="l" r="r" t="t"/>
              <a:pathLst>
                <a:path extrusionOk="0" h="13371" w="3092">
                  <a:moveTo>
                    <a:pt x="1317" y="0"/>
                  </a:moveTo>
                  <a:cubicBezTo>
                    <a:pt x="1072" y="979"/>
                    <a:pt x="888" y="2019"/>
                    <a:pt x="735" y="3060"/>
                  </a:cubicBezTo>
                  <a:cubicBezTo>
                    <a:pt x="185" y="6792"/>
                    <a:pt x="1" y="10280"/>
                    <a:pt x="93" y="13370"/>
                  </a:cubicBezTo>
                  <a:cubicBezTo>
                    <a:pt x="919" y="13340"/>
                    <a:pt x="1714" y="13248"/>
                    <a:pt x="2571" y="13218"/>
                  </a:cubicBezTo>
                  <a:cubicBezTo>
                    <a:pt x="2326" y="10495"/>
                    <a:pt x="2479" y="8383"/>
                    <a:pt x="2632" y="6915"/>
                  </a:cubicBezTo>
                  <a:cubicBezTo>
                    <a:pt x="2724" y="6150"/>
                    <a:pt x="2969" y="4559"/>
                    <a:pt x="3061" y="2295"/>
                  </a:cubicBezTo>
                  <a:cubicBezTo>
                    <a:pt x="3091" y="1561"/>
                    <a:pt x="3091" y="979"/>
                    <a:pt x="3091" y="551"/>
                  </a:cubicBezTo>
                  <a:lnTo>
                    <a:pt x="3091" y="551"/>
                  </a:lnTo>
                  <a:cubicBezTo>
                    <a:pt x="3091" y="604"/>
                    <a:pt x="2791" y="911"/>
                    <a:pt x="2332" y="911"/>
                  </a:cubicBezTo>
                  <a:cubicBezTo>
                    <a:pt x="2262" y="911"/>
                    <a:pt x="2189" y="904"/>
                    <a:pt x="2112" y="887"/>
                  </a:cubicBezTo>
                  <a:cubicBezTo>
                    <a:pt x="1684" y="796"/>
                    <a:pt x="1378" y="459"/>
                    <a:pt x="1317" y="0"/>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7"/>
            <p:cNvSpPr/>
            <p:nvPr/>
          </p:nvSpPr>
          <p:spPr>
            <a:xfrm>
              <a:off x="5923701" y="1848810"/>
              <a:ext cx="996416" cy="934814"/>
            </a:xfrm>
            <a:custGeom>
              <a:rect b="b" l="l" r="r" t="t"/>
              <a:pathLst>
                <a:path extrusionOk="0" h="6660" w="7099">
                  <a:moveTo>
                    <a:pt x="1179" y="0"/>
                  </a:moveTo>
                  <a:cubicBezTo>
                    <a:pt x="1113" y="0"/>
                    <a:pt x="1047" y="11"/>
                    <a:pt x="979" y="33"/>
                  </a:cubicBezTo>
                  <a:cubicBezTo>
                    <a:pt x="337" y="247"/>
                    <a:pt x="0" y="1410"/>
                    <a:pt x="123" y="2328"/>
                  </a:cubicBezTo>
                  <a:cubicBezTo>
                    <a:pt x="214" y="3276"/>
                    <a:pt x="826" y="3368"/>
                    <a:pt x="2662" y="5693"/>
                  </a:cubicBezTo>
                  <a:cubicBezTo>
                    <a:pt x="3213" y="6366"/>
                    <a:pt x="3274" y="6519"/>
                    <a:pt x="3580" y="6611"/>
                  </a:cubicBezTo>
                  <a:cubicBezTo>
                    <a:pt x="3690" y="6644"/>
                    <a:pt x="3806" y="6660"/>
                    <a:pt x="3927" y="6660"/>
                  </a:cubicBezTo>
                  <a:cubicBezTo>
                    <a:pt x="5152" y="6660"/>
                    <a:pt x="6842" y="5044"/>
                    <a:pt x="7037" y="3429"/>
                  </a:cubicBezTo>
                  <a:cubicBezTo>
                    <a:pt x="7068" y="3215"/>
                    <a:pt x="7098" y="2481"/>
                    <a:pt x="6701" y="2144"/>
                  </a:cubicBezTo>
                  <a:cubicBezTo>
                    <a:pt x="6561" y="2044"/>
                    <a:pt x="6421" y="2019"/>
                    <a:pt x="6277" y="2019"/>
                  </a:cubicBezTo>
                  <a:cubicBezTo>
                    <a:pt x="6131" y="2019"/>
                    <a:pt x="5981" y="2045"/>
                    <a:pt x="5819" y="2045"/>
                  </a:cubicBezTo>
                  <a:cubicBezTo>
                    <a:pt x="5648" y="2045"/>
                    <a:pt x="5465" y="2016"/>
                    <a:pt x="5263" y="1899"/>
                  </a:cubicBezTo>
                  <a:cubicBezTo>
                    <a:pt x="4773" y="1624"/>
                    <a:pt x="4804" y="1135"/>
                    <a:pt x="4192" y="829"/>
                  </a:cubicBezTo>
                  <a:cubicBezTo>
                    <a:pt x="3978" y="706"/>
                    <a:pt x="3764" y="706"/>
                    <a:pt x="3549" y="676"/>
                  </a:cubicBezTo>
                  <a:cubicBezTo>
                    <a:pt x="2154" y="515"/>
                    <a:pt x="1653" y="0"/>
                    <a:pt x="1179"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7"/>
            <p:cNvSpPr/>
            <p:nvPr/>
          </p:nvSpPr>
          <p:spPr>
            <a:xfrm>
              <a:off x="5601573" y="2368708"/>
              <a:ext cx="390903" cy="601313"/>
            </a:xfrm>
            <a:custGeom>
              <a:rect b="b" l="l" r="r" t="t"/>
              <a:pathLst>
                <a:path extrusionOk="0" h="4284" w="2785">
                  <a:moveTo>
                    <a:pt x="1286" y="1"/>
                  </a:moveTo>
                  <a:cubicBezTo>
                    <a:pt x="827" y="1408"/>
                    <a:pt x="429" y="2877"/>
                    <a:pt x="1" y="4284"/>
                  </a:cubicBezTo>
                  <a:cubicBezTo>
                    <a:pt x="429" y="4253"/>
                    <a:pt x="796" y="4253"/>
                    <a:pt x="1224" y="4192"/>
                  </a:cubicBezTo>
                  <a:cubicBezTo>
                    <a:pt x="1745" y="3030"/>
                    <a:pt x="2265" y="1836"/>
                    <a:pt x="2785" y="643"/>
                  </a:cubicBezTo>
                  <a:lnTo>
                    <a:pt x="2754" y="612"/>
                  </a:lnTo>
                  <a:cubicBezTo>
                    <a:pt x="2509" y="368"/>
                    <a:pt x="2142" y="62"/>
                    <a:pt x="128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7"/>
            <p:cNvSpPr/>
            <p:nvPr/>
          </p:nvSpPr>
          <p:spPr>
            <a:xfrm>
              <a:off x="5511462" y="2497559"/>
              <a:ext cx="270614" cy="538290"/>
            </a:xfrm>
            <a:custGeom>
              <a:rect b="b" l="l" r="r" t="t"/>
              <a:pathLst>
                <a:path extrusionOk="0" h="3835" w="1928">
                  <a:moveTo>
                    <a:pt x="643" y="0"/>
                  </a:moveTo>
                  <a:cubicBezTo>
                    <a:pt x="398" y="62"/>
                    <a:pt x="184" y="123"/>
                    <a:pt x="0" y="184"/>
                  </a:cubicBezTo>
                  <a:cubicBezTo>
                    <a:pt x="31" y="612"/>
                    <a:pt x="31" y="1041"/>
                    <a:pt x="61" y="1377"/>
                  </a:cubicBezTo>
                  <a:cubicBezTo>
                    <a:pt x="61" y="1561"/>
                    <a:pt x="92" y="1714"/>
                    <a:pt x="92" y="1867"/>
                  </a:cubicBezTo>
                  <a:cubicBezTo>
                    <a:pt x="153" y="2050"/>
                    <a:pt x="153" y="2203"/>
                    <a:pt x="153" y="2265"/>
                  </a:cubicBezTo>
                  <a:cubicBezTo>
                    <a:pt x="184" y="2662"/>
                    <a:pt x="306" y="2968"/>
                    <a:pt x="398" y="3213"/>
                  </a:cubicBezTo>
                  <a:cubicBezTo>
                    <a:pt x="490" y="3366"/>
                    <a:pt x="551" y="3488"/>
                    <a:pt x="612" y="3580"/>
                  </a:cubicBezTo>
                  <a:cubicBezTo>
                    <a:pt x="720" y="3754"/>
                    <a:pt x="906" y="3835"/>
                    <a:pt x="1080" y="3835"/>
                  </a:cubicBezTo>
                  <a:cubicBezTo>
                    <a:pt x="1152" y="3835"/>
                    <a:pt x="1223" y="3821"/>
                    <a:pt x="1285" y="3794"/>
                  </a:cubicBezTo>
                  <a:lnTo>
                    <a:pt x="1683" y="3580"/>
                  </a:lnTo>
                  <a:cubicBezTo>
                    <a:pt x="1836" y="3397"/>
                    <a:pt x="1897" y="3244"/>
                    <a:pt x="1928" y="3091"/>
                  </a:cubicBezTo>
                  <a:lnTo>
                    <a:pt x="1928" y="2876"/>
                  </a:lnTo>
                  <a:cubicBezTo>
                    <a:pt x="1897" y="2479"/>
                    <a:pt x="1560" y="2112"/>
                    <a:pt x="1163" y="1285"/>
                  </a:cubicBezTo>
                  <a:lnTo>
                    <a:pt x="1071" y="1071"/>
                  </a:lnTo>
                  <a:cubicBezTo>
                    <a:pt x="857" y="643"/>
                    <a:pt x="704" y="276"/>
                    <a:pt x="643"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7"/>
            <p:cNvSpPr/>
            <p:nvPr/>
          </p:nvSpPr>
          <p:spPr>
            <a:xfrm>
              <a:off x="5468512" y="2570547"/>
              <a:ext cx="279176" cy="468951"/>
            </a:xfrm>
            <a:custGeom>
              <a:rect b="b" l="l" r="r" t="t"/>
              <a:pathLst>
                <a:path extrusionOk="0" h="3341" w="1989">
                  <a:moveTo>
                    <a:pt x="1255" y="1"/>
                  </a:moveTo>
                  <a:cubicBezTo>
                    <a:pt x="857" y="92"/>
                    <a:pt x="520" y="215"/>
                    <a:pt x="153" y="276"/>
                  </a:cubicBezTo>
                  <a:cubicBezTo>
                    <a:pt x="0" y="1836"/>
                    <a:pt x="398" y="3060"/>
                    <a:pt x="1163" y="3305"/>
                  </a:cubicBezTo>
                  <a:cubicBezTo>
                    <a:pt x="1251" y="3323"/>
                    <a:pt x="1360" y="3340"/>
                    <a:pt x="1477" y="3340"/>
                  </a:cubicBezTo>
                  <a:cubicBezTo>
                    <a:pt x="1563" y="3340"/>
                    <a:pt x="1654" y="3331"/>
                    <a:pt x="1744" y="3305"/>
                  </a:cubicBezTo>
                  <a:cubicBezTo>
                    <a:pt x="1836" y="2693"/>
                    <a:pt x="1897" y="2112"/>
                    <a:pt x="1989" y="1500"/>
                  </a:cubicBezTo>
                  <a:cubicBezTo>
                    <a:pt x="1744" y="1010"/>
                    <a:pt x="1469" y="521"/>
                    <a:pt x="1255"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7"/>
            <p:cNvSpPr/>
            <p:nvPr/>
          </p:nvSpPr>
          <p:spPr>
            <a:xfrm>
              <a:off x="5597222" y="2312844"/>
              <a:ext cx="399605" cy="627140"/>
            </a:xfrm>
            <a:custGeom>
              <a:rect b="b" l="l" r="r" t="t"/>
              <a:pathLst>
                <a:path extrusionOk="0" h="4468" w="2847">
                  <a:moveTo>
                    <a:pt x="1684" y="1"/>
                  </a:moveTo>
                  <a:cubicBezTo>
                    <a:pt x="1623" y="62"/>
                    <a:pt x="1561" y="93"/>
                    <a:pt x="1470" y="154"/>
                  </a:cubicBezTo>
                  <a:cubicBezTo>
                    <a:pt x="919" y="643"/>
                    <a:pt x="705" y="1316"/>
                    <a:pt x="521" y="2112"/>
                  </a:cubicBezTo>
                  <a:cubicBezTo>
                    <a:pt x="307" y="2999"/>
                    <a:pt x="93" y="3795"/>
                    <a:pt x="1" y="4468"/>
                  </a:cubicBezTo>
                  <a:cubicBezTo>
                    <a:pt x="613" y="4437"/>
                    <a:pt x="1164" y="4437"/>
                    <a:pt x="1776" y="4407"/>
                  </a:cubicBezTo>
                  <a:cubicBezTo>
                    <a:pt x="2143" y="3764"/>
                    <a:pt x="2510" y="3152"/>
                    <a:pt x="2846" y="2510"/>
                  </a:cubicBezTo>
                  <a:cubicBezTo>
                    <a:pt x="2479" y="1653"/>
                    <a:pt x="2051" y="857"/>
                    <a:pt x="1684"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7"/>
            <p:cNvSpPr/>
            <p:nvPr/>
          </p:nvSpPr>
          <p:spPr>
            <a:xfrm>
              <a:off x="5962300" y="2682275"/>
              <a:ext cx="451117" cy="345572"/>
            </a:xfrm>
            <a:custGeom>
              <a:rect b="b" l="l" r="r" t="t"/>
              <a:pathLst>
                <a:path extrusionOk="0" h="2462" w="3214">
                  <a:moveTo>
                    <a:pt x="521" y="0"/>
                  </a:moveTo>
                  <a:cubicBezTo>
                    <a:pt x="368" y="673"/>
                    <a:pt x="184" y="1316"/>
                    <a:pt x="1" y="1958"/>
                  </a:cubicBezTo>
                  <a:cubicBezTo>
                    <a:pt x="307" y="2111"/>
                    <a:pt x="918" y="2417"/>
                    <a:pt x="1714" y="2448"/>
                  </a:cubicBezTo>
                  <a:cubicBezTo>
                    <a:pt x="1815" y="2457"/>
                    <a:pt x="1913" y="2462"/>
                    <a:pt x="2009" y="2462"/>
                  </a:cubicBezTo>
                  <a:cubicBezTo>
                    <a:pt x="2523" y="2462"/>
                    <a:pt x="2955" y="2337"/>
                    <a:pt x="3213" y="2234"/>
                  </a:cubicBezTo>
                  <a:cubicBezTo>
                    <a:pt x="2999" y="1469"/>
                    <a:pt x="2846" y="734"/>
                    <a:pt x="2662" y="61"/>
                  </a:cubicBezTo>
                  <a:cubicBezTo>
                    <a:pt x="1989" y="0"/>
                    <a:pt x="1255" y="0"/>
                    <a:pt x="521"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7"/>
            <p:cNvSpPr/>
            <p:nvPr/>
          </p:nvSpPr>
          <p:spPr>
            <a:xfrm>
              <a:off x="5777586" y="2168412"/>
              <a:ext cx="648604" cy="960501"/>
            </a:xfrm>
            <a:custGeom>
              <a:rect b="b" l="l" r="r" t="t"/>
              <a:pathLst>
                <a:path extrusionOk="0" h="6843" w="4621">
                  <a:moveTo>
                    <a:pt x="2838" y="1"/>
                  </a:moveTo>
                  <a:cubicBezTo>
                    <a:pt x="2723" y="1"/>
                    <a:pt x="2603" y="7"/>
                    <a:pt x="2479" y="20"/>
                  </a:cubicBezTo>
                  <a:cubicBezTo>
                    <a:pt x="1317" y="112"/>
                    <a:pt x="582" y="846"/>
                    <a:pt x="399" y="1030"/>
                  </a:cubicBezTo>
                  <a:cubicBezTo>
                    <a:pt x="276" y="2835"/>
                    <a:pt x="123" y="4671"/>
                    <a:pt x="1" y="6476"/>
                  </a:cubicBezTo>
                  <a:cubicBezTo>
                    <a:pt x="552" y="6659"/>
                    <a:pt x="1378" y="6843"/>
                    <a:pt x="2418" y="6843"/>
                  </a:cubicBezTo>
                  <a:cubicBezTo>
                    <a:pt x="3214" y="6843"/>
                    <a:pt x="3917" y="6690"/>
                    <a:pt x="4407" y="6537"/>
                  </a:cubicBezTo>
                  <a:cubicBezTo>
                    <a:pt x="4468" y="4548"/>
                    <a:pt x="4590" y="2529"/>
                    <a:pt x="4621" y="540"/>
                  </a:cubicBezTo>
                  <a:cubicBezTo>
                    <a:pt x="4430" y="404"/>
                    <a:pt x="3778" y="1"/>
                    <a:pt x="2838"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7"/>
            <p:cNvSpPr/>
            <p:nvPr/>
          </p:nvSpPr>
          <p:spPr>
            <a:xfrm>
              <a:off x="6314465" y="2214170"/>
              <a:ext cx="575616" cy="523973"/>
            </a:xfrm>
            <a:custGeom>
              <a:rect b="b" l="l" r="r" t="t"/>
              <a:pathLst>
                <a:path extrusionOk="0" h="3733" w="4101">
                  <a:moveTo>
                    <a:pt x="980" y="0"/>
                  </a:moveTo>
                  <a:cubicBezTo>
                    <a:pt x="276" y="459"/>
                    <a:pt x="92" y="918"/>
                    <a:pt x="0" y="1224"/>
                  </a:cubicBezTo>
                  <a:lnTo>
                    <a:pt x="0" y="1285"/>
                  </a:lnTo>
                  <a:cubicBezTo>
                    <a:pt x="949" y="2081"/>
                    <a:pt x="1959" y="2876"/>
                    <a:pt x="2999" y="3733"/>
                  </a:cubicBezTo>
                  <a:cubicBezTo>
                    <a:pt x="3366" y="3580"/>
                    <a:pt x="3703" y="3427"/>
                    <a:pt x="4100" y="3243"/>
                  </a:cubicBezTo>
                  <a:cubicBezTo>
                    <a:pt x="3060" y="2172"/>
                    <a:pt x="2020" y="1102"/>
                    <a:pt x="980"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7"/>
            <p:cNvSpPr/>
            <p:nvPr/>
          </p:nvSpPr>
          <p:spPr>
            <a:xfrm>
              <a:off x="6052552" y="1999417"/>
              <a:ext cx="146115" cy="245915"/>
            </a:xfrm>
            <a:custGeom>
              <a:rect b="b" l="l" r="r" t="t"/>
              <a:pathLst>
                <a:path extrusionOk="0" h="1752" w="1041">
                  <a:moveTo>
                    <a:pt x="428" y="0"/>
                  </a:moveTo>
                  <a:cubicBezTo>
                    <a:pt x="367" y="184"/>
                    <a:pt x="337" y="398"/>
                    <a:pt x="275" y="643"/>
                  </a:cubicBezTo>
                  <a:cubicBezTo>
                    <a:pt x="153" y="918"/>
                    <a:pt x="61" y="1132"/>
                    <a:pt x="0" y="1316"/>
                  </a:cubicBezTo>
                  <a:cubicBezTo>
                    <a:pt x="31" y="1561"/>
                    <a:pt x="214" y="1714"/>
                    <a:pt x="459" y="1744"/>
                  </a:cubicBezTo>
                  <a:cubicBezTo>
                    <a:pt x="494" y="1749"/>
                    <a:pt x="529" y="1752"/>
                    <a:pt x="563" y="1752"/>
                  </a:cubicBezTo>
                  <a:cubicBezTo>
                    <a:pt x="741" y="1752"/>
                    <a:pt x="912" y="1684"/>
                    <a:pt x="1040" y="1530"/>
                  </a:cubicBezTo>
                  <a:cubicBezTo>
                    <a:pt x="979" y="1224"/>
                    <a:pt x="949" y="918"/>
                    <a:pt x="949" y="582"/>
                  </a:cubicBezTo>
                  <a:lnTo>
                    <a:pt x="949" y="490"/>
                  </a:lnTo>
                  <a:lnTo>
                    <a:pt x="949" y="337"/>
                  </a:lnTo>
                  <a:lnTo>
                    <a:pt x="949" y="306"/>
                  </a:lnTo>
                  <a:lnTo>
                    <a:pt x="949" y="245"/>
                  </a:lnTo>
                  <a:lnTo>
                    <a:pt x="949" y="92"/>
                  </a:lnTo>
                  <a:cubicBezTo>
                    <a:pt x="765" y="62"/>
                    <a:pt x="612" y="31"/>
                    <a:pt x="428"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7"/>
            <p:cNvSpPr/>
            <p:nvPr/>
          </p:nvSpPr>
          <p:spPr>
            <a:xfrm>
              <a:off x="6112626" y="1926429"/>
              <a:ext cx="64566" cy="73129"/>
            </a:xfrm>
            <a:custGeom>
              <a:rect b="b" l="l" r="r" t="t"/>
              <a:pathLst>
                <a:path extrusionOk="0" h="521" w="460">
                  <a:moveTo>
                    <a:pt x="306" y="0"/>
                  </a:moveTo>
                  <a:cubicBezTo>
                    <a:pt x="215" y="0"/>
                    <a:pt x="62" y="92"/>
                    <a:pt x="31" y="214"/>
                  </a:cubicBezTo>
                  <a:cubicBezTo>
                    <a:pt x="0" y="337"/>
                    <a:pt x="31" y="459"/>
                    <a:pt x="153" y="520"/>
                  </a:cubicBezTo>
                  <a:cubicBezTo>
                    <a:pt x="215" y="520"/>
                    <a:pt x="368" y="429"/>
                    <a:pt x="398" y="306"/>
                  </a:cubicBezTo>
                  <a:cubicBezTo>
                    <a:pt x="459" y="153"/>
                    <a:pt x="398" y="61"/>
                    <a:pt x="306"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7"/>
            <p:cNvSpPr/>
            <p:nvPr/>
          </p:nvSpPr>
          <p:spPr>
            <a:xfrm>
              <a:off x="6129750" y="1956467"/>
              <a:ext cx="56004" cy="43091"/>
            </a:xfrm>
            <a:custGeom>
              <a:rect b="b" l="l" r="r" t="t"/>
              <a:pathLst>
                <a:path extrusionOk="0" h="307" w="399">
                  <a:moveTo>
                    <a:pt x="246" y="0"/>
                  </a:moveTo>
                  <a:cubicBezTo>
                    <a:pt x="123" y="0"/>
                    <a:pt x="62" y="31"/>
                    <a:pt x="1" y="92"/>
                  </a:cubicBezTo>
                  <a:cubicBezTo>
                    <a:pt x="1" y="184"/>
                    <a:pt x="62" y="245"/>
                    <a:pt x="123" y="306"/>
                  </a:cubicBezTo>
                  <a:cubicBezTo>
                    <a:pt x="246" y="306"/>
                    <a:pt x="337" y="245"/>
                    <a:pt x="368" y="184"/>
                  </a:cubicBezTo>
                  <a:cubicBezTo>
                    <a:pt x="399" y="92"/>
                    <a:pt x="368" y="31"/>
                    <a:pt x="246"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7"/>
            <p:cNvSpPr/>
            <p:nvPr/>
          </p:nvSpPr>
          <p:spPr>
            <a:xfrm>
              <a:off x="6142679" y="2042378"/>
              <a:ext cx="51650" cy="34444"/>
            </a:xfrm>
            <a:custGeom>
              <a:rect b="b" l="l" r="r" t="t"/>
              <a:pathLst>
                <a:path extrusionOk="0" h="184" w="276">
                  <a:moveTo>
                    <a:pt x="276" y="0"/>
                  </a:moveTo>
                  <a:cubicBezTo>
                    <a:pt x="184" y="31"/>
                    <a:pt x="92" y="31"/>
                    <a:pt x="1" y="31"/>
                  </a:cubicBezTo>
                  <a:cubicBezTo>
                    <a:pt x="92" y="61"/>
                    <a:pt x="184" y="153"/>
                    <a:pt x="276" y="184"/>
                  </a:cubicBezTo>
                  <a:lnTo>
                    <a:pt x="276" y="31"/>
                  </a:lnTo>
                  <a:lnTo>
                    <a:pt x="276" y="0"/>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7"/>
            <p:cNvSpPr/>
            <p:nvPr/>
          </p:nvSpPr>
          <p:spPr>
            <a:xfrm>
              <a:off x="6220002" y="1926429"/>
              <a:ext cx="30177" cy="43091"/>
            </a:xfrm>
            <a:custGeom>
              <a:rect b="b" l="l" r="r" t="t"/>
              <a:pathLst>
                <a:path extrusionOk="0" h="307" w="215">
                  <a:moveTo>
                    <a:pt x="62" y="0"/>
                  </a:moveTo>
                  <a:cubicBezTo>
                    <a:pt x="31" y="61"/>
                    <a:pt x="31" y="92"/>
                    <a:pt x="0" y="123"/>
                  </a:cubicBezTo>
                  <a:lnTo>
                    <a:pt x="31" y="306"/>
                  </a:lnTo>
                  <a:lnTo>
                    <a:pt x="153" y="306"/>
                  </a:lnTo>
                  <a:cubicBezTo>
                    <a:pt x="215" y="214"/>
                    <a:pt x="215" y="153"/>
                    <a:pt x="184" y="92"/>
                  </a:cubicBezTo>
                  <a:lnTo>
                    <a:pt x="123" y="92"/>
                  </a:lnTo>
                  <a:cubicBezTo>
                    <a:pt x="92" y="92"/>
                    <a:pt x="62" y="61"/>
                    <a:pt x="62"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7"/>
            <p:cNvSpPr/>
            <p:nvPr/>
          </p:nvSpPr>
          <p:spPr>
            <a:xfrm>
              <a:off x="6048201" y="1823264"/>
              <a:ext cx="201978" cy="233704"/>
            </a:xfrm>
            <a:custGeom>
              <a:rect b="b" l="l" r="r" t="t"/>
              <a:pathLst>
                <a:path extrusionOk="0" h="1665" w="1439">
                  <a:moveTo>
                    <a:pt x="795" y="0"/>
                  </a:moveTo>
                  <a:cubicBezTo>
                    <a:pt x="708" y="0"/>
                    <a:pt x="605" y="16"/>
                    <a:pt x="490" y="62"/>
                  </a:cubicBezTo>
                  <a:cubicBezTo>
                    <a:pt x="215" y="184"/>
                    <a:pt x="62" y="368"/>
                    <a:pt x="1" y="399"/>
                  </a:cubicBezTo>
                  <a:lnTo>
                    <a:pt x="215" y="1255"/>
                  </a:lnTo>
                  <a:cubicBezTo>
                    <a:pt x="285" y="1514"/>
                    <a:pt x="519" y="1664"/>
                    <a:pt x="762" y="1664"/>
                  </a:cubicBezTo>
                  <a:cubicBezTo>
                    <a:pt x="835" y="1664"/>
                    <a:pt x="909" y="1651"/>
                    <a:pt x="980" y="1622"/>
                  </a:cubicBezTo>
                  <a:cubicBezTo>
                    <a:pt x="1286" y="1500"/>
                    <a:pt x="1439" y="1255"/>
                    <a:pt x="1377" y="1011"/>
                  </a:cubicBezTo>
                  <a:lnTo>
                    <a:pt x="1102" y="62"/>
                  </a:lnTo>
                  <a:cubicBezTo>
                    <a:pt x="1045" y="43"/>
                    <a:pt x="940" y="0"/>
                    <a:pt x="795"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7"/>
            <p:cNvSpPr/>
            <p:nvPr/>
          </p:nvSpPr>
          <p:spPr>
            <a:xfrm>
              <a:off x="6486266" y="2622762"/>
              <a:ext cx="450977" cy="454634"/>
            </a:xfrm>
            <a:custGeom>
              <a:rect b="b" l="l" r="r" t="t"/>
              <a:pathLst>
                <a:path extrusionOk="0" h="3239" w="3213">
                  <a:moveTo>
                    <a:pt x="2315" y="0"/>
                  </a:moveTo>
                  <a:cubicBezTo>
                    <a:pt x="2169" y="0"/>
                    <a:pt x="2064" y="36"/>
                    <a:pt x="1958" y="57"/>
                  </a:cubicBezTo>
                  <a:cubicBezTo>
                    <a:pt x="1867" y="87"/>
                    <a:pt x="1805" y="118"/>
                    <a:pt x="1775" y="179"/>
                  </a:cubicBezTo>
                  <a:cubicBezTo>
                    <a:pt x="1469" y="393"/>
                    <a:pt x="1316" y="914"/>
                    <a:pt x="857" y="1617"/>
                  </a:cubicBezTo>
                  <a:cubicBezTo>
                    <a:pt x="796" y="1709"/>
                    <a:pt x="735" y="1770"/>
                    <a:pt x="704" y="1862"/>
                  </a:cubicBezTo>
                  <a:cubicBezTo>
                    <a:pt x="429" y="2229"/>
                    <a:pt x="153" y="2535"/>
                    <a:pt x="0" y="2780"/>
                  </a:cubicBezTo>
                  <a:cubicBezTo>
                    <a:pt x="153" y="2933"/>
                    <a:pt x="337" y="3086"/>
                    <a:pt x="551" y="3239"/>
                  </a:cubicBezTo>
                  <a:cubicBezTo>
                    <a:pt x="857" y="2994"/>
                    <a:pt x="1194" y="2780"/>
                    <a:pt x="1469" y="2535"/>
                  </a:cubicBezTo>
                  <a:cubicBezTo>
                    <a:pt x="1622" y="2443"/>
                    <a:pt x="1714" y="2321"/>
                    <a:pt x="1867" y="2229"/>
                  </a:cubicBezTo>
                  <a:cubicBezTo>
                    <a:pt x="2020" y="2107"/>
                    <a:pt x="2142" y="2015"/>
                    <a:pt x="2173" y="2015"/>
                  </a:cubicBezTo>
                  <a:cubicBezTo>
                    <a:pt x="2479" y="1740"/>
                    <a:pt x="2723" y="1495"/>
                    <a:pt x="2876" y="1281"/>
                  </a:cubicBezTo>
                  <a:cubicBezTo>
                    <a:pt x="2999" y="1128"/>
                    <a:pt x="3029" y="1005"/>
                    <a:pt x="3090" y="914"/>
                  </a:cubicBezTo>
                  <a:cubicBezTo>
                    <a:pt x="3213" y="669"/>
                    <a:pt x="3090" y="363"/>
                    <a:pt x="2907" y="210"/>
                  </a:cubicBezTo>
                  <a:cubicBezTo>
                    <a:pt x="2754" y="87"/>
                    <a:pt x="2601" y="26"/>
                    <a:pt x="2540" y="26"/>
                  </a:cubicBezTo>
                  <a:cubicBezTo>
                    <a:pt x="2454" y="7"/>
                    <a:pt x="2381" y="0"/>
                    <a:pt x="2315"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7"/>
            <p:cNvSpPr/>
            <p:nvPr/>
          </p:nvSpPr>
          <p:spPr>
            <a:xfrm>
              <a:off x="6189965" y="1982153"/>
              <a:ext cx="47301" cy="25967"/>
            </a:xfrm>
            <a:custGeom>
              <a:rect b="b" l="l" r="r" t="t"/>
              <a:pathLst>
                <a:path extrusionOk="0" h="185" w="337">
                  <a:moveTo>
                    <a:pt x="153" y="1"/>
                  </a:moveTo>
                  <a:cubicBezTo>
                    <a:pt x="92" y="32"/>
                    <a:pt x="61" y="32"/>
                    <a:pt x="0" y="32"/>
                  </a:cubicBezTo>
                  <a:cubicBezTo>
                    <a:pt x="0" y="123"/>
                    <a:pt x="92" y="185"/>
                    <a:pt x="153" y="185"/>
                  </a:cubicBezTo>
                  <a:cubicBezTo>
                    <a:pt x="276" y="185"/>
                    <a:pt x="337" y="62"/>
                    <a:pt x="337" y="32"/>
                  </a:cubicBezTo>
                  <a:cubicBezTo>
                    <a:pt x="337" y="1"/>
                    <a:pt x="245"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7"/>
            <p:cNvSpPr/>
            <p:nvPr/>
          </p:nvSpPr>
          <p:spPr>
            <a:xfrm>
              <a:off x="5558623" y="2342881"/>
              <a:ext cx="64566" cy="214895"/>
            </a:xfrm>
            <a:custGeom>
              <a:rect b="b" l="l" r="r" t="t"/>
              <a:pathLst>
                <a:path extrusionOk="0" h="1531" w="460">
                  <a:moveTo>
                    <a:pt x="215" y="1"/>
                  </a:moveTo>
                  <a:cubicBezTo>
                    <a:pt x="92" y="1"/>
                    <a:pt x="1" y="338"/>
                    <a:pt x="1" y="766"/>
                  </a:cubicBezTo>
                  <a:cubicBezTo>
                    <a:pt x="1" y="1164"/>
                    <a:pt x="92" y="1531"/>
                    <a:pt x="215" y="1531"/>
                  </a:cubicBezTo>
                  <a:cubicBezTo>
                    <a:pt x="337" y="1531"/>
                    <a:pt x="460" y="1164"/>
                    <a:pt x="460" y="766"/>
                  </a:cubicBezTo>
                  <a:cubicBezTo>
                    <a:pt x="460" y="338"/>
                    <a:pt x="337" y="1"/>
                    <a:pt x="215"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7"/>
            <p:cNvSpPr/>
            <p:nvPr/>
          </p:nvSpPr>
          <p:spPr>
            <a:xfrm>
              <a:off x="5343871" y="2406746"/>
              <a:ext cx="274965" cy="143731"/>
            </a:xfrm>
            <a:custGeom>
              <a:rect b="b" l="l" r="r" t="t"/>
              <a:pathLst>
                <a:path extrusionOk="0" h="1024" w="1959">
                  <a:moveTo>
                    <a:pt x="421" y="1"/>
                  </a:moveTo>
                  <a:cubicBezTo>
                    <a:pt x="192" y="1"/>
                    <a:pt x="17" y="31"/>
                    <a:pt x="1" y="97"/>
                  </a:cubicBezTo>
                  <a:cubicBezTo>
                    <a:pt x="1" y="158"/>
                    <a:pt x="62" y="219"/>
                    <a:pt x="307" y="341"/>
                  </a:cubicBezTo>
                  <a:cubicBezTo>
                    <a:pt x="1001" y="758"/>
                    <a:pt x="1115" y="1023"/>
                    <a:pt x="1336" y="1023"/>
                  </a:cubicBezTo>
                  <a:cubicBezTo>
                    <a:pt x="1359" y="1023"/>
                    <a:pt x="1383" y="1020"/>
                    <a:pt x="1408" y="1015"/>
                  </a:cubicBezTo>
                  <a:cubicBezTo>
                    <a:pt x="1684" y="984"/>
                    <a:pt x="1959" y="556"/>
                    <a:pt x="1837" y="341"/>
                  </a:cubicBezTo>
                  <a:cubicBezTo>
                    <a:pt x="1745" y="158"/>
                    <a:pt x="1531" y="158"/>
                    <a:pt x="1072" y="66"/>
                  </a:cubicBezTo>
                  <a:cubicBezTo>
                    <a:pt x="859" y="24"/>
                    <a:pt x="619" y="1"/>
                    <a:pt x="42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7"/>
            <p:cNvSpPr/>
            <p:nvPr/>
          </p:nvSpPr>
          <p:spPr>
            <a:xfrm>
              <a:off x="6189965" y="2161535"/>
              <a:ext cx="386551" cy="1207960"/>
            </a:xfrm>
            <a:custGeom>
              <a:rect b="b" l="l" r="r" t="t"/>
              <a:pathLst>
                <a:path extrusionOk="0" h="8606" w="2754">
                  <a:moveTo>
                    <a:pt x="419" y="0"/>
                  </a:moveTo>
                  <a:cubicBezTo>
                    <a:pt x="352" y="0"/>
                    <a:pt x="284" y="3"/>
                    <a:pt x="214" y="8"/>
                  </a:cubicBezTo>
                  <a:cubicBezTo>
                    <a:pt x="123" y="8"/>
                    <a:pt x="61" y="8"/>
                    <a:pt x="0" y="39"/>
                  </a:cubicBezTo>
                  <a:cubicBezTo>
                    <a:pt x="123" y="2884"/>
                    <a:pt x="245" y="5760"/>
                    <a:pt x="367" y="8605"/>
                  </a:cubicBezTo>
                  <a:cubicBezTo>
                    <a:pt x="1163" y="8544"/>
                    <a:pt x="1958" y="8452"/>
                    <a:pt x="2754" y="8422"/>
                  </a:cubicBezTo>
                  <a:cubicBezTo>
                    <a:pt x="2601" y="7504"/>
                    <a:pt x="2417" y="6586"/>
                    <a:pt x="2264" y="5638"/>
                  </a:cubicBezTo>
                  <a:cubicBezTo>
                    <a:pt x="2234" y="3955"/>
                    <a:pt x="2203" y="2272"/>
                    <a:pt x="2142" y="559"/>
                  </a:cubicBezTo>
                  <a:cubicBezTo>
                    <a:pt x="1723" y="279"/>
                    <a:pt x="1125" y="0"/>
                    <a:pt x="419"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7"/>
            <p:cNvSpPr/>
            <p:nvPr/>
          </p:nvSpPr>
          <p:spPr>
            <a:xfrm>
              <a:off x="6189965" y="2161535"/>
              <a:ext cx="386551" cy="1207960"/>
            </a:xfrm>
            <a:custGeom>
              <a:rect b="b" l="l" r="r" t="t"/>
              <a:pathLst>
                <a:path extrusionOk="0" h="8606" w="2754">
                  <a:moveTo>
                    <a:pt x="419" y="0"/>
                  </a:moveTo>
                  <a:cubicBezTo>
                    <a:pt x="352" y="0"/>
                    <a:pt x="284" y="3"/>
                    <a:pt x="214" y="8"/>
                  </a:cubicBezTo>
                  <a:cubicBezTo>
                    <a:pt x="123" y="8"/>
                    <a:pt x="61" y="8"/>
                    <a:pt x="0" y="39"/>
                  </a:cubicBezTo>
                  <a:cubicBezTo>
                    <a:pt x="123" y="2884"/>
                    <a:pt x="245" y="5760"/>
                    <a:pt x="367" y="8605"/>
                  </a:cubicBezTo>
                  <a:cubicBezTo>
                    <a:pt x="1163" y="8544"/>
                    <a:pt x="1958" y="8452"/>
                    <a:pt x="2754" y="8422"/>
                  </a:cubicBezTo>
                  <a:cubicBezTo>
                    <a:pt x="2601" y="7504"/>
                    <a:pt x="2417" y="6586"/>
                    <a:pt x="2264" y="5638"/>
                  </a:cubicBezTo>
                  <a:cubicBezTo>
                    <a:pt x="2234" y="3955"/>
                    <a:pt x="2203" y="2272"/>
                    <a:pt x="2142" y="559"/>
                  </a:cubicBezTo>
                  <a:cubicBezTo>
                    <a:pt x="1723" y="279"/>
                    <a:pt x="1125" y="0"/>
                    <a:pt x="419"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7"/>
            <p:cNvSpPr/>
            <p:nvPr/>
          </p:nvSpPr>
          <p:spPr>
            <a:xfrm>
              <a:off x="6189965" y="2161535"/>
              <a:ext cx="386551" cy="1207960"/>
            </a:xfrm>
            <a:custGeom>
              <a:rect b="b" l="l" r="r" t="t"/>
              <a:pathLst>
                <a:path extrusionOk="0" h="8606" w="2754">
                  <a:moveTo>
                    <a:pt x="419" y="0"/>
                  </a:moveTo>
                  <a:cubicBezTo>
                    <a:pt x="352" y="0"/>
                    <a:pt x="284" y="3"/>
                    <a:pt x="214" y="8"/>
                  </a:cubicBezTo>
                  <a:cubicBezTo>
                    <a:pt x="123" y="8"/>
                    <a:pt x="61" y="8"/>
                    <a:pt x="0" y="39"/>
                  </a:cubicBezTo>
                  <a:cubicBezTo>
                    <a:pt x="123" y="2884"/>
                    <a:pt x="245" y="5760"/>
                    <a:pt x="367" y="8605"/>
                  </a:cubicBezTo>
                  <a:cubicBezTo>
                    <a:pt x="1163" y="8544"/>
                    <a:pt x="1958" y="8452"/>
                    <a:pt x="2754" y="8422"/>
                  </a:cubicBezTo>
                  <a:cubicBezTo>
                    <a:pt x="2601" y="7504"/>
                    <a:pt x="2417" y="6586"/>
                    <a:pt x="2264" y="5638"/>
                  </a:cubicBezTo>
                  <a:cubicBezTo>
                    <a:pt x="2234" y="3955"/>
                    <a:pt x="2203" y="2272"/>
                    <a:pt x="2142" y="559"/>
                  </a:cubicBezTo>
                  <a:cubicBezTo>
                    <a:pt x="1723" y="279"/>
                    <a:pt x="1125" y="0"/>
                    <a:pt x="419"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7"/>
            <p:cNvSpPr/>
            <p:nvPr/>
          </p:nvSpPr>
          <p:spPr>
            <a:xfrm>
              <a:off x="5661648" y="2183992"/>
              <a:ext cx="433993" cy="1189713"/>
            </a:xfrm>
            <a:custGeom>
              <a:rect b="b" l="l" r="r" t="t"/>
              <a:pathLst>
                <a:path extrusionOk="0" h="8476" w="3092">
                  <a:moveTo>
                    <a:pt x="2785" y="1"/>
                  </a:moveTo>
                  <a:cubicBezTo>
                    <a:pt x="2510" y="93"/>
                    <a:pt x="2173" y="246"/>
                    <a:pt x="1775" y="460"/>
                  </a:cubicBezTo>
                  <a:cubicBezTo>
                    <a:pt x="1439" y="674"/>
                    <a:pt x="1164" y="888"/>
                    <a:pt x="1011" y="1072"/>
                  </a:cubicBezTo>
                  <a:cubicBezTo>
                    <a:pt x="674" y="3489"/>
                    <a:pt x="337" y="5937"/>
                    <a:pt x="1" y="8354"/>
                  </a:cubicBezTo>
                  <a:lnTo>
                    <a:pt x="3091" y="8476"/>
                  </a:lnTo>
                  <a:cubicBezTo>
                    <a:pt x="2969" y="5631"/>
                    <a:pt x="2907" y="2846"/>
                    <a:pt x="2785"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7"/>
            <p:cNvSpPr/>
            <p:nvPr/>
          </p:nvSpPr>
          <p:spPr>
            <a:xfrm>
              <a:off x="6391803" y="2183992"/>
              <a:ext cx="493927" cy="554151"/>
            </a:xfrm>
            <a:custGeom>
              <a:rect b="b" l="l" r="r" t="t"/>
              <a:pathLst>
                <a:path extrusionOk="0" h="3948" w="3519">
                  <a:moveTo>
                    <a:pt x="0" y="1"/>
                  </a:moveTo>
                  <a:cubicBezTo>
                    <a:pt x="0" y="919"/>
                    <a:pt x="31" y="1837"/>
                    <a:pt x="31" y="2755"/>
                  </a:cubicBezTo>
                  <a:cubicBezTo>
                    <a:pt x="643" y="3152"/>
                    <a:pt x="1255" y="3581"/>
                    <a:pt x="1867" y="3948"/>
                  </a:cubicBezTo>
                  <a:cubicBezTo>
                    <a:pt x="2387" y="3672"/>
                    <a:pt x="2968" y="3458"/>
                    <a:pt x="3519" y="3183"/>
                  </a:cubicBezTo>
                  <a:cubicBezTo>
                    <a:pt x="2937" y="2387"/>
                    <a:pt x="2387" y="1775"/>
                    <a:pt x="1989" y="1317"/>
                  </a:cubicBezTo>
                  <a:cubicBezTo>
                    <a:pt x="1255" y="552"/>
                    <a:pt x="704" y="154"/>
                    <a:pt x="61"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7"/>
            <p:cNvSpPr/>
            <p:nvPr/>
          </p:nvSpPr>
          <p:spPr>
            <a:xfrm>
              <a:off x="6181263" y="2162517"/>
              <a:ext cx="146255" cy="528465"/>
            </a:xfrm>
            <a:custGeom>
              <a:rect b="b" l="l" r="r" t="t"/>
              <a:pathLst>
                <a:path extrusionOk="0" h="3765" w="1042">
                  <a:moveTo>
                    <a:pt x="1" y="1"/>
                  </a:moveTo>
                  <a:lnTo>
                    <a:pt x="1" y="1"/>
                  </a:lnTo>
                  <a:cubicBezTo>
                    <a:pt x="123" y="1286"/>
                    <a:pt x="154" y="2540"/>
                    <a:pt x="185" y="3764"/>
                  </a:cubicBezTo>
                  <a:cubicBezTo>
                    <a:pt x="460" y="3183"/>
                    <a:pt x="766" y="2602"/>
                    <a:pt x="1041" y="1990"/>
                  </a:cubicBezTo>
                  <a:cubicBezTo>
                    <a:pt x="888" y="1959"/>
                    <a:pt x="766" y="1959"/>
                    <a:pt x="613" y="1928"/>
                  </a:cubicBezTo>
                  <a:cubicBezTo>
                    <a:pt x="674" y="1500"/>
                    <a:pt x="766" y="1041"/>
                    <a:pt x="796" y="613"/>
                  </a:cubicBezTo>
                  <a:cubicBezTo>
                    <a:pt x="521" y="429"/>
                    <a:pt x="276" y="246"/>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7"/>
            <p:cNvSpPr/>
            <p:nvPr/>
          </p:nvSpPr>
          <p:spPr>
            <a:xfrm>
              <a:off x="5949387" y="2179782"/>
              <a:ext cx="120429" cy="498287"/>
            </a:xfrm>
            <a:custGeom>
              <a:rect b="b" l="l" r="r" t="t"/>
              <a:pathLst>
                <a:path extrusionOk="0" h="3550" w="858">
                  <a:moveTo>
                    <a:pt x="735" y="0"/>
                  </a:moveTo>
                  <a:cubicBezTo>
                    <a:pt x="490" y="153"/>
                    <a:pt x="307" y="306"/>
                    <a:pt x="93" y="459"/>
                  </a:cubicBezTo>
                  <a:lnTo>
                    <a:pt x="429" y="1714"/>
                  </a:lnTo>
                  <a:cubicBezTo>
                    <a:pt x="276" y="1775"/>
                    <a:pt x="154" y="1775"/>
                    <a:pt x="1" y="1805"/>
                  </a:cubicBezTo>
                  <a:cubicBezTo>
                    <a:pt x="276" y="2417"/>
                    <a:pt x="582" y="2999"/>
                    <a:pt x="857" y="3549"/>
                  </a:cubicBezTo>
                  <a:lnTo>
                    <a:pt x="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7"/>
            <p:cNvSpPr/>
            <p:nvPr/>
          </p:nvSpPr>
          <p:spPr>
            <a:xfrm>
              <a:off x="6490477" y="2416010"/>
              <a:ext cx="21615" cy="227668"/>
            </a:xfrm>
            <a:custGeom>
              <a:rect b="b" l="l" r="r" t="t"/>
              <a:pathLst>
                <a:path extrusionOk="0" h="1622" w="154">
                  <a:moveTo>
                    <a:pt x="123" y="0"/>
                  </a:moveTo>
                  <a:cubicBezTo>
                    <a:pt x="123" y="0"/>
                    <a:pt x="93" y="0"/>
                    <a:pt x="93" y="31"/>
                  </a:cubicBezTo>
                  <a:lnTo>
                    <a:pt x="1" y="1560"/>
                  </a:lnTo>
                  <a:cubicBezTo>
                    <a:pt x="1" y="1560"/>
                    <a:pt x="1" y="1622"/>
                    <a:pt x="62" y="1622"/>
                  </a:cubicBezTo>
                  <a:cubicBezTo>
                    <a:pt x="93" y="1622"/>
                    <a:pt x="93" y="1622"/>
                    <a:pt x="93" y="1560"/>
                  </a:cubicBezTo>
                  <a:lnTo>
                    <a:pt x="154" y="31"/>
                  </a:lnTo>
                  <a:cubicBezTo>
                    <a:pt x="154" y="31"/>
                    <a:pt x="154" y="0"/>
                    <a:pt x="1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7"/>
            <p:cNvSpPr/>
            <p:nvPr/>
          </p:nvSpPr>
          <p:spPr>
            <a:xfrm>
              <a:off x="5700387" y="2566196"/>
              <a:ext cx="73128" cy="494076"/>
            </a:xfrm>
            <a:custGeom>
              <a:rect b="b" l="l" r="r" t="t"/>
              <a:pathLst>
                <a:path extrusionOk="0" h="3520" w="521">
                  <a:moveTo>
                    <a:pt x="490" y="1"/>
                  </a:moveTo>
                  <a:cubicBezTo>
                    <a:pt x="490" y="1"/>
                    <a:pt x="429" y="1"/>
                    <a:pt x="429" y="32"/>
                  </a:cubicBezTo>
                  <a:lnTo>
                    <a:pt x="0" y="3489"/>
                  </a:lnTo>
                  <a:cubicBezTo>
                    <a:pt x="0" y="3489"/>
                    <a:pt x="0" y="3519"/>
                    <a:pt x="61" y="3519"/>
                  </a:cubicBezTo>
                  <a:cubicBezTo>
                    <a:pt x="92" y="3519"/>
                    <a:pt x="92" y="3489"/>
                    <a:pt x="92" y="3489"/>
                  </a:cubicBezTo>
                  <a:lnTo>
                    <a:pt x="520" y="32"/>
                  </a:lnTo>
                  <a:cubicBezTo>
                    <a:pt x="520" y="32"/>
                    <a:pt x="520" y="1"/>
                    <a:pt x="4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7"/>
            <p:cNvSpPr/>
            <p:nvPr/>
          </p:nvSpPr>
          <p:spPr>
            <a:xfrm>
              <a:off x="5665999" y="2613498"/>
              <a:ext cx="73128" cy="141906"/>
            </a:xfrm>
            <a:custGeom>
              <a:rect b="b" l="l" r="r" t="t"/>
              <a:pathLst>
                <a:path extrusionOk="0" h="1011" w="521">
                  <a:moveTo>
                    <a:pt x="31" y="1"/>
                  </a:moveTo>
                  <a:cubicBezTo>
                    <a:pt x="0" y="31"/>
                    <a:pt x="0" y="31"/>
                    <a:pt x="0" y="92"/>
                  </a:cubicBezTo>
                  <a:lnTo>
                    <a:pt x="429" y="980"/>
                  </a:lnTo>
                  <a:cubicBezTo>
                    <a:pt x="429" y="1010"/>
                    <a:pt x="459" y="1010"/>
                    <a:pt x="459" y="1010"/>
                  </a:cubicBezTo>
                  <a:cubicBezTo>
                    <a:pt x="490" y="1010"/>
                    <a:pt x="490" y="980"/>
                    <a:pt x="521" y="918"/>
                  </a:cubicBezTo>
                  <a:lnTo>
                    <a:pt x="123" y="31"/>
                  </a:ln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7"/>
            <p:cNvSpPr/>
            <p:nvPr/>
          </p:nvSpPr>
          <p:spPr>
            <a:xfrm>
              <a:off x="5996688" y="1793227"/>
              <a:ext cx="253490" cy="249284"/>
            </a:xfrm>
            <a:custGeom>
              <a:rect b="b" l="l" r="r" t="t"/>
              <a:pathLst>
                <a:path extrusionOk="0" h="1776" w="1806">
                  <a:moveTo>
                    <a:pt x="1132" y="1"/>
                  </a:moveTo>
                  <a:cubicBezTo>
                    <a:pt x="704" y="31"/>
                    <a:pt x="398" y="337"/>
                    <a:pt x="368" y="398"/>
                  </a:cubicBezTo>
                  <a:cubicBezTo>
                    <a:pt x="306" y="429"/>
                    <a:pt x="276" y="460"/>
                    <a:pt x="276" y="490"/>
                  </a:cubicBezTo>
                  <a:cubicBezTo>
                    <a:pt x="0" y="919"/>
                    <a:pt x="459" y="1775"/>
                    <a:pt x="765" y="1775"/>
                  </a:cubicBezTo>
                  <a:cubicBezTo>
                    <a:pt x="918" y="1775"/>
                    <a:pt x="1071" y="1469"/>
                    <a:pt x="1132" y="1225"/>
                  </a:cubicBezTo>
                  <a:cubicBezTo>
                    <a:pt x="1163" y="1041"/>
                    <a:pt x="1071" y="949"/>
                    <a:pt x="1132" y="827"/>
                  </a:cubicBezTo>
                  <a:cubicBezTo>
                    <a:pt x="1224" y="521"/>
                    <a:pt x="1744" y="613"/>
                    <a:pt x="1775" y="429"/>
                  </a:cubicBezTo>
                  <a:cubicBezTo>
                    <a:pt x="1806" y="276"/>
                    <a:pt x="1469" y="31"/>
                    <a:pt x="1132"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7"/>
            <p:cNvSpPr/>
            <p:nvPr/>
          </p:nvSpPr>
          <p:spPr>
            <a:xfrm>
              <a:off x="6370328" y="2931276"/>
              <a:ext cx="305002" cy="184857"/>
            </a:xfrm>
            <a:custGeom>
              <a:rect b="b" l="l" r="r" t="t"/>
              <a:pathLst>
                <a:path extrusionOk="0" h="1317" w="2173">
                  <a:moveTo>
                    <a:pt x="1622" y="1"/>
                  </a:moveTo>
                  <a:cubicBezTo>
                    <a:pt x="1561" y="31"/>
                    <a:pt x="1469" y="123"/>
                    <a:pt x="1316" y="154"/>
                  </a:cubicBezTo>
                  <a:cubicBezTo>
                    <a:pt x="1102" y="276"/>
                    <a:pt x="1010" y="245"/>
                    <a:pt x="857" y="307"/>
                  </a:cubicBezTo>
                  <a:cubicBezTo>
                    <a:pt x="704" y="398"/>
                    <a:pt x="673" y="490"/>
                    <a:pt x="337" y="888"/>
                  </a:cubicBezTo>
                  <a:cubicBezTo>
                    <a:pt x="184" y="1071"/>
                    <a:pt x="61" y="1224"/>
                    <a:pt x="0" y="1316"/>
                  </a:cubicBezTo>
                  <a:lnTo>
                    <a:pt x="153" y="1316"/>
                  </a:lnTo>
                  <a:cubicBezTo>
                    <a:pt x="214" y="1255"/>
                    <a:pt x="398" y="1072"/>
                    <a:pt x="398" y="1071"/>
                  </a:cubicBezTo>
                  <a:lnTo>
                    <a:pt x="398" y="1071"/>
                  </a:lnTo>
                  <a:lnTo>
                    <a:pt x="306" y="1194"/>
                  </a:lnTo>
                  <a:cubicBezTo>
                    <a:pt x="398" y="1224"/>
                    <a:pt x="520" y="1224"/>
                    <a:pt x="643" y="1255"/>
                  </a:cubicBezTo>
                  <a:cubicBezTo>
                    <a:pt x="918" y="1316"/>
                    <a:pt x="1102" y="1316"/>
                    <a:pt x="1285" y="1316"/>
                  </a:cubicBezTo>
                  <a:lnTo>
                    <a:pt x="1622" y="735"/>
                  </a:lnTo>
                  <a:cubicBezTo>
                    <a:pt x="1836" y="643"/>
                    <a:pt x="2020" y="582"/>
                    <a:pt x="2172" y="460"/>
                  </a:cubicBezTo>
                  <a:cubicBezTo>
                    <a:pt x="1989" y="307"/>
                    <a:pt x="1836" y="154"/>
                    <a:pt x="1622"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7"/>
            <p:cNvSpPr/>
            <p:nvPr/>
          </p:nvSpPr>
          <p:spPr>
            <a:xfrm>
              <a:off x="6518415" y="2622749"/>
              <a:ext cx="425291" cy="416596"/>
            </a:xfrm>
            <a:custGeom>
              <a:rect b="b" l="l" r="r" t="t"/>
              <a:pathLst>
                <a:path extrusionOk="0" h="2968" w="3030">
                  <a:moveTo>
                    <a:pt x="2571" y="0"/>
                  </a:moveTo>
                  <a:cubicBezTo>
                    <a:pt x="2020" y="275"/>
                    <a:pt x="1439" y="520"/>
                    <a:pt x="919" y="765"/>
                  </a:cubicBezTo>
                  <a:cubicBezTo>
                    <a:pt x="613" y="1193"/>
                    <a:pt x="307" y="1652"/>
                    <a:pt x="1" y="2142"/>
                  </a:cubicBezTo>
                  <a:lnTo>
                    <a:pt x="796" y="2968"/>
                  </a:lnTo>
                  <a:cubicBezTo>
                    <a:pt x="2204" y="2264"/>
                    <a:pt x="3030" y="1224"/>
                    <a:pt x="2877" y="520"/>
                  </a:cubicBezTo>
                  <a:cubicBezTo>
                    <a:pt x="2815" y="367"/>
                    <a:pt x="2754" y="214"/>
                    <a:pt x="2571"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7"/>
            <p:cNvSpPr/>
            <p:nvPr/>
          </p:nvSpPr>
          <p:spPr>
            <a:xfrm>
              <a:off x="7572657" y="1834633"/>
              <a:ext cx="276930" cy="246336"/>
            </a:xfrm>
            <a:custGeom>
              <a:rect b="b" l="l" r="r" t="t"/>
              <a:pathLst>
                <a:path extrusionOk="0" h="1755" w="1973">
                  <a:moveTo>
                    <a:pt x="819" y="1"/>
                  </a:moveTo>
                  <a:cubicBezTo>
                    <a:pt x="799" y="1"/>
                    <a:pt x="781" y="4"/>
                    <a:pt x="766" y="12"/>
                  </a:cubicBezTo>
                  <a:cubicBezTo>
                    <a:pt x="643" y="42"/>
                    <a:pt x="643" y="318"/>
                    <a:pt x="399" y="624"/>
                  </a:cubicBezTo>
                  <a:cubicBezTo>
                    <a:pt x="368" y="654"/>
                    <a:pt x="338" y="746"/>
                    <a:pt x="307" y="807"/>
                  </a:cubicBezTo>
                  <a:cubicBezTo>
                    <a:pt x="246" y="930"/>
                    <a:pt x="307" y="1021"/>
                    <a:pt x="246" y="1083"/>
                  </a:cubicBezTo>
                  <a:cubicBezTo>
                    <a:pt x="185" y="1174"/>
                    <a:pt x="62" y="1113"/>
                    <a:pt x="32" y="1205"/>
                  </a:cubicBezTo>
                  <a:cubicBezTo>
                    <a:pt x="1" y="1266"/>
                    <a:pt x="185" y="1511"/>
                    <a:pt x="399" y="1633"/>
                  </a:cubicBezTo>
                  <a:cubicBezTo>
                    <a:pt x="559" y="1713"/>
                    <a:pt x="757" y="1755"/>
                    <a:pt x="952" y="1755"/>
                  </a:cubicBezTo>
                  <a:cubicBezTo>
                    <a:pt x="1280" y="1755"/>
                    <a:pt x="1599" y="1638"/>
                    <a:pt x="1714" y="1388"/>
                  </a:cubicBezTo>
                  <a:cubicBezTo>
                    <a:pt x="1973" y="843"/>
                    <a:pt x="1126" y="1"/>
                    <a:pt x="819"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7"/>
            <p:cNvSpPr/>
            <p:nvPr/>
          </p:nvSpPr>
          <p:spPr>
            <a:xfrm>
              <a:off x="7392294" y="2914152"/>
              <a:ext cx="399605" cy="751641"/>
            </a:xfrm>
            <a:custGeom>
              <a:rect b="b" l="l" r="r" t="t"/>
              <a:pathLst>
                <a:path extrusionOk="0" h="5355" w="2847">
                  <a:moveTo>
                    <a:pt x="1072" y="0"/>
                  </a:moveTo>
                  <a:cubicBezTo>
                    <a:pt x="705" y="1561"/>
                    <a:pt x="368" y="3182"/>
                    <a:pt x="1" y="4743"/>
                  </a:cubicBezTo>
                  <a:cubicBezTo>
                    <a:pt x="613" y="4957"/>
                    <a:pt x="1286" y="5171"/>
                    <a:pt x="1898" y="5354"/>
                  </a:cubicBezTo>
                  <a:cubicBezTo>
                    <a:pt x="2204" y="3580"/>
                    <a:pt x="2510" y="1805"/>
                    <a:pt x="2846" y="92"/>
                  </a:cubicBezTo>
                  <a:cubicBezTo>
                    <a:pt x="2265" y="31"/>
                    <a:pt x="1653" y="31"/>
                    <a:pt x="107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7"/>
            <p:cNvSpPr/>
            <p:nvPr/>
          </p:nvSpPr>
          <p:spPr>
            <a:xfrm>
              <a:off x="7765934" y="2828251"/>
              <a:ext cx="378130" cy="760203"/>
            </a:xfrm>
            <a:custGeom>
              <a:rect b="b" l="l" r="r" t="t"/>
              <a:pathLst>
                <a:path extrusionOk="0" h="5416" w="2694">
                  <a:moveTo>
                    <a:pt x="1622" y="0"/>
                  </a:moveTo>
                  <a:cubicBezTo>
                    <a:pt x="1102" y="214"/>
                    <a:pt x="521" y="398"/>
                    <a:pt x="1" y="582"/>
                  </a:cubicBezTo>
                  <a:cubicBezTo>
                    <a:pt x="215" y="2203"/>
                    <a:pt x="490" y="3794"/>
                    <a:pt x="704" y="5416"/>
                  </a:cubicBezTo>
                  <a:cubicBezTo>
                    <a:pt x="1408" y="5355"/>
                    <a:pt x="2051" y="5324"/>
                    <a:pt x="2693" y="5293"/>
                  </a:cubicBezTo>
                  <a:cubicBezTo>
                    <a:pt x="2326" y="3519"/>
                    <a:pt x="1990" y="1775"/>
                    <a:pt x="162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7"/>
            <p:cNvSpPr/>
            <p:nvPr/>
          </p:nvSpPr>
          <p:spPr>
            <a:xfrm>
              <a:off x="7538409" y="2677924"/>
              <a:ext cx="493927" cy="296867"/>
            </a:xfrm>
            <a:custGeom>
              <a:rect b="b" l="l" r="r" t="t"/>
              <a:pathLst>
                <a:path extrusionOk="0" h="2115" w="3519">
                  <a:moveTo>
                    <a:pt x="2907" y="0"/>
                  </a:moveTo>
                  <a:cubicBezTo>
                    <a:pt x="2173" y="0"/>
                    <a:pt x="1469" y="0"/>
                    <a:pt x="765" y="62"/>
                  </a:cubicBezTo>
                  <a:cubicBezTo>
                    <a:pt x="490" y="612"/>
                    <a:pt x="276" y="1194"/>
                    <a:pt x="0" y="1806"/>
                  </a:cubicBezTo>
                  <a:cubicBezTo>
                    <a:pt x="283" y="1947"/>
                    <a:pt x="855" y="2115"/>
                    <a:pt x="1593" y="2115"/>
                  </a:cubicBezTo>
                  <a:cubicBezTo>
                    <a:pt x="1653" y="2115"/>
                    <a:pt x="1713" y="2114"/>
                    <a:pt x="1775" y="2112"/>
                  </a:cubicBezTo>
                  <a:cubicBezTo>
                    <a:pt x="2601" y="2081"/>
                    <a:pt x="3213" y="1806"/>
                    <a:pt x="3519" y="1653"/>
                  </a:cubicBezTo>
                  <a:cubicBezTo>
                    <a:pt x="3335" y="1132"/>
                    <a:pt x="3090" y="551"/>
                    <a:pt x="2907"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7"/>
            <p:cNvSpPr/>
            <p:nvPr/>
          </p:nvSpPr>
          <p:spPr>
            <a:xfrm>
              <a:off x="7435244" y="2153113"/>
              <a:ext cx="592881" cy="554993"/>
            </a:xfrm>
            <a:custGeom>
              <a:rect b="b" l="l" r="r" t="t"/>
              <a:pathLst>
                <a:path extrusionOk="0" h="3954" w="4224">
                  <a:moveTo>
                    <a:pt x="2532" y="0"/>
                  </a:moveTo>
                  <a:cubicBezTo>
                    <a:pt x="2323" y="0"/>
                    <a:pt x="2100" y="20"/>
                    <a:pt x="1867" y="68"/>
                  </a:cubicBezTo>
                  <a:cubicBezTo>
                    <a:pt x="796" y="313"/>
                    <a:pt x="215" y="1016"/>
                    <a:pt x="1" y="1231"/>
                  </a:cubicBezTo>
                  <a:cubicBezTo>
                    <a:pt x="521" y="2148"/>
                    <a:pt x="1041" y="3036"/>
                    <a:pt x="1592" y="3954"/>
                  </a:cubicBezTo>
                  <a:cubicBezTo>
                    <a:pt x="2265" y="3892"/>
                    <a:pt x="2969" y="3862"/>
                    <a:pt x="3672" y="3831"/>
                  </a:cubicBezTo>
                  <a:cubicBezTo>
                    <a:pt x="3887" y="2669"/>
                    <a:pt x="4040" y="1537"/>
                    <a:pt x="4223" y="435"/>
                  </a:cubicBezTo>
                  <a:cubicBezTo>
                    <a:pt x="4026" y="337"/>
                    <a:pt x="3393" y="0"/>
                    <a:pt x="2532"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7"/>
            <p:cNvSpPr/>
            <p:nvPr/>
          </p:nvSpPr>
          <p:spPr>
            <a:xfrm>
              <a:off x="6980055" y="4696319"/>
              <a:ext cx="356655" cy="201982"/>
            </a:xfrm>
            <a:custGeom>
              <a:rect b="b" l="l" r="r" t="t"/>
              <a:pathLst>
                <a:path extrusionOk="0" h="1439" w="2541">
                  <a:moveTo>
                    <a:pt x="1653" y="0"/>
                  </a:moveTo>
                  <a:cubicBezTo>
                    <a:pt x="1531" y="92"/>
                    <a:pt x="1469" y="153"/>
                    <a:pt x="1347" y="245"/>
                  </a:cubicBezTo>
                  <a:cubicBezTo>
                    <a:pt x="1347" y="276"/>
                    <a:pt x="1316" y="276"/>
                    <a:pt x="1255" y="306"/>
                  </a:cubicBezTo>
                  <a:cubicBezTo>
                    <a:pt x="1225" y="306"/>
                    <a:pt x="1225" y="368"/>
                    <a:pt x="1194" y="368"/>
                  </a:cubicBezTo>
                  <a:cubicBezTo>
                    <a:pt x="1194" y="398"/>
                    <a:pt x="1163" y="398"/>
                    <a:pt x="1102" y="429"/>
                  </a:cubicBezTo>
                  <a:cubicBezTo>
                    <a:pt x="1072" y="429"/>
                    <a:pt x="1072" y="459"/>
                    <a:pt x="1041" y="459"/>
                  </a:cubicBezTo>
                  <a:cubicBezTo>
                    <a:pt x="1041" y="521"/>
                    <a:pt x="1010" y="521"/>
                    <a:pt x="949" y="551"/>
                  </a:cubicBezTo>
                  <a:cubicBezTo>
                    <a:pt x="919" y="551"/>
                    <a:pt x="919" y="582"/>
                    <a:pt x="888" y="582"/>
                  </a:cubicBezTo>
                  <a:cubicBezTo>
                    <a:pt x="888" y="612"/>
                    <a:pt x="857" y="612"/>
                    <a:pt x="796" y="674"/>
                  </a:cubicBezTo>
                  <a:cubicBezTo>
                    <a:pt x="735" y="704"/>
                    <a:pt x="643" y="765"/>
                    <a:pt x="582" y="827"/>
                  </a:cubicBezTo>
                  <a:lnTo>
                    <a:pt x="246" y="1041"/>
                  </a:lnTo>
                  <a:cubicBezTo>
                    <a:pt x="184" y="1071"/>
                    <a:pt x="31" y="1194"/>
                    <a:pt x="1" y="1285"/>
                  </a:cubicBezTo>
                  <a:lnTo>
                    <a:pt x="1" y="1316"/>
                  </a:lnTo>
                  <a:cubicBezTo>
                    <a:pt x="1" y="1347"/>
                    <a:pt x="93" y="1377"/>
                    <a:pt x="184" y="1377"/>
                  </a:cubicBezTo>
                  <a:cubicBezTo>
                    <a:pt x="307" y="1438"/>
                    <a:pt x="460" y="1438"/>
                    <a:pt x="643" y="1438"/>
                  </a:cubicBezTo>
                  <a:lnTo>
                    <a:pt x="1653" y="1438"/>
                  </a:lnTo>
                  <a:cubicBezTo>
                    <a:pt x="1989" y="1377"/>
                    <a:pt x="2326" y="1377"/>
                    <a:pt x="2479" y="1377"/>
                  </a:cubicBezTo>
                  <a:lnTo>
                    <a:pt x="2479" y="1285"/>
                  </a:lnTo>
                  <a:cubicBezTo>
                    <a:pt x="2479" y="1224"/>
                    <a:pt x="2479" y="1163"/>
                    <a:pt x="2540" y="1041"/>
                  </a:cubicBezTo>
                  <a:lnTo>
                    <a:pt x="2540" y="1010"/>
                  </a:lnTo>
                  <a:cubicBezTo>
                    <a:pt x="2479" y="888"/>
                    <a:pt x="2448" y="827"/>
                    <a:pt x="2448" y="765"/>
                  </a:cubicBezTo>
                  <a:cubicBezTo>
                    <a:pt x="2357" y="674"/>
                    <a:pt x="2326" y="429"/>
                    <a:pt x="2418" y="92"/>
                  </a:cubicBezTo>
                  <a:cubicBezTo>
                    <a:pt x="2142" y="62"/>
                    <a:pt x="1928" y="62"/>
                    <a:pt x="1653"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7"/>
            <p:cNvSpPr/>
            <p:nvPr/>
          </p:nvSpPr>
          <p:spPr>
            <a:xfrm>
              <a:off x="7211930" y="3579745"/>
              <a:ext cx="455468" cy="1133848"/>
            </a:xfrm>
            <a:custGeom>
              <a:rect b="b" l="l" r="r" t="t"/>
              <a:pathLst>
                <a:path extrusionOk="0" h="8078" w="3245">
                  <a:moveTo>
                    <a:pt x="1286" y="1"/>
                  </a:moveTo>
                  <a:lnTo>
                    <a:pt x="1255" y="154"/>
                  </a:lnTo>
                  <a:cubicBezTo>
                    <a:pt x="827" y="2754"/>
                    <a:pt x="429" y="5416"/>
                    <a:pt x="1" y="8017"/>
                  </a:cubicBezTo>
                  <a:cubicBezTo>
                    <a:pt x="276" y="8047"/>
                    <a:pt x="490" y="8047"/>
                    <a:pt x="766" y="8078"/>
                  </a:cubicBezTo>
                  <a:cubicBezTo>
                    <a:pt x="949" y="7619"/>
                    <a:pt x="1133" y="7252"/>
                    <a:pt x="1286" y="6854"/>
                  </a:cubicBezTo>
                  <a:cubicBezTo>
                    <a:pt x="1347" y="6793"/>
                    <a:pt x="1378" y="6670"/>
                    <a:pt x="1408" y="6579"/>
                  </a:cubicBezTo>
                  <a:cubicBezTo>
                    <a:pt x="1592" y="6181"/>
                    <a:pt x="1745" y="5814"/>
                    <a:pt x="1898" y="5508"/>
                  </a:cubicBezTo>
                  <a:cubicBezTo>
                    <a:pt x="2479" y="4376"/>
                    <a:pt x="2724" y="3978"/>
                    <a:pt x="2908" y="3335"/>
                  </a:cubicBezTo>
                  <a:cubicBezTo>
                    <a:pt x="3213" y="2326"/>
                    <a:pt x="3244" y="1377"/>
                    <a:pt x="3183" y="612"/>
                  </a:cubicBezTo>
                  <a:cubicBezTo>
                    <a:pt x="2571" y="429"/>
                    <a:pt x="1898" y="215"/>
                    <a:pt x="128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7"/>
            <p:cNvSpPr/>
            <p:nvPr/>
          </p:nvSpPr>
          <p:spPr>
            <a:xfrm>
              <a:off x="7229195" y="2325757"/>
              <a:ext cx="408027" cy="592751"/>
            </a:xfrm>
            <a:custGeom>
              <a:rect b="b" l="l" r="r" t="t"/>
              <a:pathLst>
                <a:path extrusionOk="0" h="4223" w="2907">
                  <a:moveTo>
                    <a:pt x="1438" y="1"/>
                  </a:moveTo>
                  <a:cubicBezTo>
                    <a:pt x="949" y="1408"/>
                    <a:pt x="490" y="2815"/>
                    <a:pt x="0" y="4223"/>
                  </a:cubicBezTo>
                  <a:cubicBezTo>
                    <a:pt x="398" y="4192"/>
                    <a:pt x="796" y="4192"/>
                    <a:pt x="1224" y="4192"/>
                  </a:cubicBezTo>
                  <a:cubicBezTo>
                    <a:pt x="1775" y="3060"/>
                    <a:pt x="2356" y="1867"/>
                    <a:pt x="2907" y="735"/>
                  </a:cubicBezTo>
                  <a:lnTo>
                    <a:pt x="2846" y="674"/>
                  </a:lnTo>
                  <a:cubicBezTo>
                    <a:pt x="2662" y="460"/>
                    <a:pt x="2295" y="92"/>
                    <a:pt x="1438"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7"/>
            <p:cNvSpPr/>
            <p:nvPr/>
          </p:nvSpPr>
          <p:spPr>
            <a:xfrm>
              <a:off x="7014443" y="2836392"/>
              <a:ext cx="451117" cy="787574"/>
            </a:xfrm>
            <a:custGeom>
              <a:rect b="b" l="l" r="r" t="t"/>
              <a:pathLst>
                <a:path extrusionOk="0" h="5611" w="3214">
                  <a:moveTo>
                    <a:pt x="2068" y="1"/>
                  </a:moveTo>
                  <a:cubicBezTo>
                    <a:pt x="1873" y="1"/>
                    <a:pt x="1728" y="73"/>
                    <a:pt x="1683" y="95"/>
                  </a:cubicBezTo>
                  <a:cubicBezTo>
                    <a:pt x="1622" y="218"/>
                    <a:pt x="1561" y="371"/>
                    <a:pt x="1530" y="585"/>
                  </a:cubicBezTo>
                  <a:cubicBezTo>
                    <a:pt x="1224" y="1472"/>
                    <a:pt x="1071" y="1931"/>
                    <a:pt x="918" y="2359"/>
                  </a:cubicBezTo>
                  <a:cubicBezTo>
                    <a:pt x="796" y="2696"/>
                    <a:pt x="612" y="3124"/>
                    <a:pt x="368" y="3675"/>
                  </a:cubicBezTo>
                  <a:cubicBezTo>
                    <a:pt x="215" y="3889"/>
                    <a:pt x="1" y="4379"/>
                    <a:pt x="1" y="4991"/>
                  </a:cubicBezTo>
                  <a:cubicBezTo>
                    <a:pt x="1" y="5144"/>
                    <a:pt x="31" y="5572"/>
                    <a:pt x="154" y="5603"/>
                  </a:cubicBezTo>
                  <a:cubicBezTo>
                    <a:pt x="161" y="5608"/>
                    <a:pt x="170" y="5610"/>
                    <a:pt x="180" y="5610"/>
                  </a:cubicBezTo>
                  <a:cubicBezTo>
                    <a:pt x="287" y="5610"/>
                    <a:pt x="528" y="5272"/>
                    <a:pt x="949" y="3981"/>
                  </a:cubicBezTo>
                  <a:cubicBezTo>
                    <a:pt x="1255" y="3614"/>
                    <a:pt x="1530" y="3308"/>
                    <a:pt x="1744" y="3032"/>
                  </a:cubicBezTo>
                  <a:cubicBezTo>
                    <a:pt x="1867" y="2879"/>
                    <a:pt x="1989" y="2788"/>
                    <a:pt x="2050" y="2665"/>
                  </a:cubicBezTo>
                  <a:cubicBezTo>
                    <a:pt x="2173" y="2512"/>
                    <a:pt x="2295" y="2390"/>
                    <a:pt x="2295" y="2359"/>
                  </a:cubicBezTo>
                  <a:cubicBezTo>
                    <a:pt x="3213" y="1136"/>
                    <a:pt x="2846" y="493"/>
                    <a:pt x="2846" y="493"/>
                  </a:cubicBezTo>
                  <a:cubicBezTo>
                    <a:pt x="2815" y="432"/>
                    <a:pt x="2662" y="95"/>
                    <a:pt x="2295" y="34"/>
                  </a:cubicBezTo>
                  <a:cubicBezTo>
                    <a:pt x="2214" y="10"/>
                    <a:pt x="2138" y="1"/>
                    <a:pt x="2068"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7"/>
            <p:cNvSpPr/>
            <p:nvPr/>
          </p:nvSpPr>
          <p:spPr>
            <a:xfrm>
              <a:off x="7688735" y="1982153"/>
              <a:ext cx="146115" cy="241564"/>
            </a:xfrm>
            <a:custGeom>
              <a:rect b="b" l="l" r="r" t="t"/>
              <a:pathLst>
                <a:path extrusionOk="0" h="1721" w="1041">
                  <a:moveTo>
                    <a:pt x="734" y="1"/>
                  </a:moveTo>
                  <a:cubicBezTo>
                    <a:pt x="551" y="32"/>
                    <a:pt x="398" y="32"/>
                    <a:pt x="184" y="62"/>
                  </a:cubicBezTo>
                  <a:lnTo>
                    <a:pt x="184" y="215"/>
                  </a:lnTo>
                  <a:lnTo>
                    <a:pt x="184" y="307"/>
                  </a:lnTo>
                  <a:cubicBezTo>
                    <a:pt x="153" y="429"/>
                    <a:pt x="153" y="490"/>
                    <a:pt x="153" y="582"/>
                  </a:cubicBezTo>
                  <a:cubicBezTo>
                    <a:pt x="122" y="888"/>
                    <a:pt x="92" y="1194"/>
                    <a:pt x="0" y="1500"/>
                  </a:cubicBezTo>
                  <a:cubicBezTo>
                    <a:pt x="133" y="1633"/>
                    <a:pt x="290" y="1720"/>
                    <a:pt x="490" y="1720"/>
                  </a:cubicBezTo>
                  <a:cubicBezTo>
                    <a:pt x="519" y="1720"/>
                    <a:pt x="550" y="1718"/>
                    <a:pt x="581" y="1714"/>
                  </a:cubicBezTo>
                  <a:cubicBezTo>
                    <a:pt x="796" y="1684"/>
                    <a:pt x="949" y="1531"/>
                    <a:pt x="1040" y="1286"/>
                  </a:cubicBezTo>
                  <a:cubicBezTo>
                    <a:pt x="949" y="1072"/>
                    <a:pt x="887" y="827"/>
                    <a:pt x="857" y="643"/>
                  </a:cubicBezTo>
                  <a:cubicBezTo>
                    <a:pt x="796" y="399"/>
                    <a:pt x="765" y="185"/>
                    <a:pt x="734"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7"/>
            <p:cNvSpPr/>
            <p:nvPr/>
          </p:nvSpPr>
          <p:spPr>
            <a:xfrm>
              <a:off x="7714421" y="1895550"/>
              <a:ext cx="64566" cy="70462"/>
            </a:xfrm>
            <a:custGeom>
              <a:rect b="b" l="l" r="r" t="t"/>
              <a:pathLst>
                <a:path extrusionOk="0" h="502" w="460">
                  <a:moveTo>
                    <a:pt x="202" y="0"/>
                  </a:moveTo>
                  <a:cubicBezTo>
                    <a:pt x="186" y="0"/>
                    <a:pt x="170" y="2"/>
                    <a:pt x="154" y="6"/>
                  </a:cubicBezTo>
                  <a:cubicBezTo>
                    <a:pt x="92" y="67"/>
                    <a:pt x="1" y="190"/>
                    <a:pt x="62" y="312"/>
                  </a:cubicBezTo>
                  <a:cubicBezTo>
                    <a:pt x="88" y="418"/>
                    <a:pt x="161" y="501"/>
                    <a:pt x="260" y="501"/>
                  </a:cubicBezTo>
                  <a:cubicBezTo>
                    <a:pt x="275" y="501"/>
                    <a:pt x="291" y="500"/>
                    <a:pt x="307" y="496"/>
                  </a:cubicBezTo>
                  <a:cubicBezTo>
                    <a:pt x="429" y="465"/>
                    <a:pt x="460" y="343"/>
                    <a:pt x="429" y="190"/>
                  </a:cubicBezTo>
                  <a:cubicBezTo>
                    <a:pt x="402" y="83"/>
                    <a:pt x="307" y="0"/>
                    <a:pt x="20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7"/>
            <p:cNvSpPr/>
            <p:nvPr/>
          </p:nvSpPr>
          <p:spPr>
            <a:xfrm>
              <a:off x="7710210" y="1925587"/>
              <a:ext cx="47301" cy="46741"/>
            </a:xfrm>
            <a:custGeom>
              <a:rect b="b" l="l" r="r" t="t"/>
              <a:pathLst>
                <a:path extrusionOk="0" h="333" w="337">
                  <a:moveTo>
                    <a:pt x="149" y="0"/>
                  </a:moveTo>
                  <a:cubicBezTo>
                    <a:pt x="140" y="0"/>
                    <a:pt x="131" y="2"/>
                    <a:pt x="122" y="6"/>
                  </a:cubicBezTo>
                  <a:cubicBezTo>
                    <a:pt x="31" y="6"/>
                    <a:pt x="0" y="129"/>
                    <a:pt x="0" y="220"/>
                  </a:cubicBezTo>
                  <a:cubicBezTo>
                    <a:pt x="24" y="267"/>
                    <a:pt x="83" y="332"/>
                    <a:pt x="137" y="332"/>
                  </a:cubicBezTo>
                  <a:cubicBezTo>
                    <a:pt x="154" y="332"/>
                    <a:pt x="169" y="326"/>
                    <a:pt x="184" y="312"/>
                  </a:cubicBezTo>
                  <a:cubicBezTo>
                    <a:pt x="275" y="282"/>
                    <a:pt x="337" y="220"/>
                    <a:pt x="306" y="129"/>
                  </a:cubicBezTo>
                  <a:cubicBezTo>
                    <a:pt x="280" y="76"/>
                    <a:pt x="208" y="0"/>
                    <a:pt x="149"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7"/>
            <p:cNvSpPr/>
            <p:nvPr/>
          </p:nvSpPr>
          <p:spPr>
            <a:xfrm>
              <a:off x="7710210" y="2007979"/>
              <a:ext cx="60214" cy="47443"/>
            </a:xfrm>
            <a:custGeom>
              <a:rect b="b" l="l" r="r" t="t"/>
              <a:pathLst>
                <a:path extrusionOk="0" h="338" w="429">
                  <a:moveTo>
                    <a:pt x="31" y="1"/>
                  </a:moveTo>
                  <a:lnTo>
                    <a:pt x="31" y="62"/>
                  </a:lnTo>
                  <a:cubicBezTo>
                    <a:pt x="0" y="184"/>
                    <a:pt x="0" y="276"/>
                    <a:pt x="0" y="337"/>
                  </a:cubicBezTo>
                  <a:cubicBezTo>
                    <a:pt x="122" y="276"/>
                    <a:pt x="275" y="184"/>
                    <a:pt x="428" y="123"/>
                  </a:cubicBezTo>
                  <a:cubicBezTo>
                    <a:pt x="275" y="92"/>
                    <a:pt x="153" y="31"/>
                    <a:pt x="31"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7"/>
            <p:cNvSpPr/>
            <p:nvPr/>
          </p:nvSpPr>
          <p:spPr>
            <a:xfrm>
              <a:off x="7645785" y="1896392"/>
              <a:ext cx="38739" cy="42951"/>
            </a:xfrm>
            <a:custGeom>
              <a:rect b="b" l="l" r="r" t="t"/>
              <a:pathLst>
                <a:path extrusionOk="0" h="306" w="276">
                  <a:moveTo>
                    <a:pt x="184" y="0"/>
                  </a:moveTo>
                  <a:cubicBezTo>
                    <a:pt x="184" y="31"/>
                    <a:pt x="153" y="61"/>
                    <a:pt x="92" y="61"/>
                  </a:cubicBezTo>
                  <a:lnTo>
                    <a:pt x="31" y="61"/>
                  </a:lnTo>
                  <a:cubicBezTo>
                    <a:pt x="0" y="153"/>
                    <a:pt x="0" y="184"/>
                    <a:pt x="92" y="306"/>
                  </a:cubicBezTo>
                  <a:lnTo>
                    <a:pt x="184" y="306"/>
                  </a:lnTo>
                  <a:lnTo>
                    <a:pt x="275" y="122"/>
                  </a:lnTo>
                  <a:cubicBezTo>
                    <a:pt x="245" y="61"/>
                    <a:pt x="245" y="31"/>
                    <a:pt x="184"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7"/>
            <p:cNvSpPr/>
            <p:nvPr/>
          </p:nvSpPr>
          <p:spPr>
            <a:xfrm>
              <a:off x="7641434" y="1798560"/>
              <a:ext cx="210540" cy="232581"/>
            </a:xfrm>
            <a:custGeom>
              <a:rect b="b" l="l" r="r" t="t"/>
              <a:pathLst>
                <a:path extrusionOk="0" h="1657" w="1500">
                  <a:moveTo>
                    <a:pt x="654" y="1"/>
                  </a:moveTo>
                  <a:cubicBezTo>
                    <a:pt x="544" y="1"/>
                    <a:pt x="459" y="24"/>
                    <a:pt x="429" y="55"/>
                  </a:cubicBezTo>
                  <a:lnTo>
                    <a:pt x="62" y="1003"/>
                  </a:lnTo>
                  <a:cubicBezTo>
                    <a:pt x="1" y="1217"/>
                    <a:pt x="153" y="1493"/>
                    <a:pt x="429" y="1615"/>
                  </a:cubicBezTo>
                  <a:cubicBezTo>
                    <a:pt x="507" y="1643"/>
                    <a:pt x="584" y="1657"/>
                    <a:pt x="660" y="1657"/>
                  </a:cubicBezTo>
                  <a:cubicBezTo>
                    <a:pt x="910" y="1657"/>
                    <a:pt x="1130" y="1507"/>
                    <a:pt x="1224" y="1248"/>
                  </a:cubicBezTo>
                  <a:lnTo>
                    <a:pt x="1500" y="452"/>
                  </a:lnTo>
                  <a:cubicBezTo>
                    <a:pt x="1439" y="391"/>
                    <a:pt x="1286" y="208"/>
                    <a:pt x="1041" y="85"/>
                  </a:cubicBezTo>
                  <a:cubicBezTo>
                    <a:pt x="903" y="24"/>
                    <a:pt x="765" y="1"/>
                    <a:pt x="654"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7"/>
            <p:cNvSpPr/>
            <p:nvPr/>
          </p:nvSpPr>
          <p:spPr>
            <a:xfrm>
              <a:off x="7886223" y="2244207"/>
              <a:ext cx="399465" cy="589944"/>
            </a:xfrm>
            <a:custGeom>
              <a:rect b="b" l="l" r="r" t="t"/>
              <a:pathLst>
                <a:path extrusionOk="0" h="4203" w="2846">
                  <a:moveTo>
                    <a:pt x="1316" y="0"/>
                  </a:moveTo>
                  <a:cubicBezTo>
                    <a:pt x="612" y="184"/>
                    <a:pt x="245" y="551"/>
                    <a:pt x="62" y="796"/>
                  </a:cubicBezTo>
                  <a:cubicBezTo>
                    <a:pt x="62" y="796"/>
                    <a:pt x="0" y="796"/>
                    <a:pt x="0" y="857"/>
                  </a:cubicBezTo>
                  <a:cubicBezTo>
                    <a:pt x="429" y="1683"/>
                    <a:pt x="857" y="2570"/>
                    <a:pt x="1285" y="3427"/>
                  </a:cubicBezTo>
                  <a:cubicBezTo>
                    <a:pt x="1377" y="3702"/>
                    <a:pt x="1500" y="3947"/>
                    <a:pt x="1622" y="4161"/>
                  </a:cubicBezTo>
                  <a:cubicBezTo>
                    <a:pt x="1649" y="4188"/>
                    <a:pt x="1719" y="4202"/>
                    <a:pt x="1812" y="4202"/>
                  </a:cubicBezTo>
                  <a:cubicBezTo>
                    <a:pt x="2137" y="4202"/>
                    <a:pt x="2751" y="4036"/>
                    <a:pt x="2846" y="3702"/>
                  </a:cubicBezTo>
                  <a:cubicBezTo>
                    <a:pt x="2571" y="3029"/>
                    <a:pt x="2265" y="2295"/>
                    <a:pt x="1959" y="1622"/>
                  </a:cubicBezTo>
                  <a:cubicBezTo>
                    <a:pt x="1744" y="1071"/>
                    <a:pt x="1530" y="551"/>
                    <a:pt x="1316"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7"/>
            <p:cNvSpPr/>
            <p:nvPr/>
          </p:nvSpPr>
          <p:spPr>
            <a:xfrm>
              <a:off x="8070937" y="2300071"/>
              <a:ext cx="240577" cy="552326"/>
            </a:xfrm>
            <a:custGeom>
              <a:rect b="b" l="l" r="r" t="t"/>
              <a:pathLst>
                <a:path extrusionOk="0" h="3935" w="1714">
                  <a:moveTo>
                    <a:pt x="979" y="0"/>
                  </a:moveTo>
                  <a:cubicBezTo>
                    <a:pt x="949" y="245"/>
                    <a:pt x="826" y="643"/>
                    <a:pt x="673" y="1101"/>
                  </a:cubicBezTo>
                  <a:cubicBezTo>
                    <a:pt x="673" y="1224"/>
                    <a:pt x="643" y="1285"/>
                    <a:pt x="612" y="1377"/>
                  </a:cubicBezTo>
                  <a:cubicBezTo>
                    <a:pt x="306" y="2172"/>
                    <a:pt x="0" y="2601"/>
                    <a:pt x="0" y="2968"/>
                  </a:cubicBezTo>
                  <a:cubicBezTo>
                    <a:pt x="0" y="3029"/>
                    <a:pt x="0" y="3121"/>
                    <a:pt x="31" y="3213"/>
                  </a:cubicBezTo>
                  <a:cubicBezTo>
                    <a:pt x="61" y="3366"/>
                    <a:pt x="153" y="3519"/>
                    <a:pt x="337" y="3702"/>
                  </a:cubicBezTo>
                  <a:cubicBezTo>
                    <a:pt x="367" y="3763"/>
                    <a:pt x="581" y="3855"/>
                    <a:pt x="734" y="3886"/>
                  </a:cubicBezTo>
                  <a:cubicBezTo>
                    <a:pt x="793" y="3919"/>
                    <a:pt x="858" y="3934"/>
                    <a:pt x="925" y="3934"/>
                  </a:cubicBezTo>
                  <a:cubicBezTo>
                    <a:pt x="1102" y="3934"/>
                    <a:pt x="1288" y="3827"/>
                    <a:pt x="1377" y="3672"/>
                  </a:cubicBezTo>
                  <a:cubicBezTo>
                    <a:pt x="1438" y="3580"/>
                    <a:pt x="1530" y="3427"/>
                    <a:pt x="1560" y="3274"/>
                  </a:cubicBezTo>
                  <a:cubicBezTo>
                    <a:pt x="1652" y="3060"/>
                    <a:pt x="1713" y="2754"/>
                    <a:pt x="1713" y="2325"/>
                  </a:cubicBezTo>
                  <a:lnTo>
                    <a:pt x="1713" y="1928"/>
                  </a:lnTo>
                  <a:lnTo>
                    <a:pt x="1713" y="1438"/>
                  </a:lnTo>
                  <a:cubicBezTo>
                    <a:pt x="1713" y="1101"/>
                    <a:pt x="1713" y="673"/>
                    <a:pt x="1683" y="153"/>
                  </a:cubicBezTo>
                  <a:cubicBezTo>
                    <a:pt x="1438" y="61"/>
                    <a:pt x="1224" y="31"/>
                    <a:pt x="979"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7"/>
            <p:cNvSpPr/>
            <p:nvPr/>
          </p:nvSpPr>
          <p:spPr>
            <a:xfrm>
              <a:off x="8178173" y="2016541"/>
              <a:ext cx="146255" cy="317921"/>
            </a:xfrm>
            <a:custGeom>
              <a:rect b="b" l="l" r="r" t="t"/>
              <a:pathLst>
                <a:path extrusionOk="0" h="2265" w="1042">
                  <a:moveTo>
                    <a:pt x="307" y="1"/>
                  </a:moveTo>
                  <a:cubicBezTo>
                    <a:pt x="307" y="123"/>
                    <a:pt x="215" y="307"/>
                    <a:pt x="185" y="551"/>
                  </a:cubicBezTo>
                  <a:cubicBezTo>
                    <a:pt x="62" y="1041"/>
                    <a:pt x="1" y="1133"/>
                    <a:pt x="32" y="1316"/>
                  </a:cubicBezTo>
                  <a:cubicBezTo>
                    <a:pt x="62" y="1469"/>
                    <a:pt x="154" y="1500"/>
                    <a:pt x="215" y="1775"/>
                  </a:cubicBezTo>
                  <a:cubicBezTo>
                    <a:pt x="276" y="1928"/>
                    <a:pt x="276" y="2051"/>
                    <a:pt x="276" y="2112"/>
                  </a:cubicBezTo>
                  <a:cubicBezTo>
                    <a:pt x="491" y="2204"/>
                    <a:pt x="705" y="2234"/>
                    <a:pt x="949" y="2265"/>
                  </a:cubicBezTo>
                  <a:cubicBezTo>
                    <a:pt x="888" y="2051"/>
                    <a:pt x="827" y="1867"/>
                    <a:pt x="796" y="1653"/>
                  </a:cubicBezTo>
                  <a:cubicBezTo>
                    <a:pt x="888" y="1469"/>
                    <a:pt x="949" y="1255"/>
                    <a:pt x="1041" y="1041"/>
                  </a:cubicBezTo>
                  <a:cubicBezTo>
                    <a:pt x="949" y="980"/>
                    <a:pt x="796" y="796"/>
                    <a:pt x="613" y="704"/>
                  </a:cubicBezTo>
                  <a:lnTo>
                    <a:pt x="338" y="704"/>
                  </a:lnTo>
                  <a:cubicBezTo>
                    <a:pt x="338" y="613"/>
                    <a:pt x="368" y="551"/>
                    <a:pt x="368" y="460"/>
                  </a:cubicBezTo>
                  <a:cubicBezTo>
                    <a:pt x="399" y="276"/>
                    <a:pt x="399" y="215"/>
                    <a:pt x="368" y="123"/>
                  </a:cubicBezTo>
                  <a:cubicBezTo>
                    <a:pt x="338" y="92"/>
                    <a:pt x="338" y="62"/>
                    <a:pt x="30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7"/>
            <p:cNvSpPr/>
            <p:nvPr/>
          </p:nvSpPr>
          <p:spPr>
            <a:xfrm>
              <a:off x="7860396" y="3562621"/>
              <a:ext cx="300791" cy="1142410"/>
            </a:xfrm>
            <a:custGeom>
              <a:rect b="b" l="l" r="r" t="t"/>
              <a:pathLst>
                <a:path extrusionOk="0" h="8139" w="2143">
                  <a:moveTo>
                    <a:pt x="1990" y="0"/>
                  </a:moveTo>
                  <a:lnTo>
                    <a:pt x="31" y="123"/>
                  </a:lnTo>
                  <a:cubicBezTo>
                    <a:pt x="1" y="153"/>
                    <a:pt x="1" y="245"/>
                    <a:pt x="1" y="276"/>
                  </a:cubicBezTo>
                  <a:cubicBezTo>
                    <a:pt x="184" y="2540"/>
                    <a:pt x="399" y="4743"/>
                    <a:pt x="582" y="7007"/>
                  </a:cubicBezTo>
                  <a:cubicBezTo>
                    <a:pt x="582" y="7374"/>
                    <a:pt x="613" y="7741"/>
                    <a:pt x="643" y="8077"/>
                  </a:cubicBezTo>
                  <a:cubicBezTo>
                    <a:pt x="919" y="8077"/>
                    <a:pt x="1164" y="8139"/>
                    <a:pt x="1408" y="8139"/>
                  </a:cubicBezTo>
                  <a:cubicBezTo>
                    <a:pt x="1469" y="7863"/>
                    <a:pt x="1500" y="7527"/>
                    <a:pt x="1531" y="7160"/>
                  </a:cubicBezTo>
                  <a:cubicBezTo>
                    <a:pt x="1531" y="7068"/>
                    <a:pt x="1561" y="6945"/>
                    <a:pt x="1561" y="6823"/>
                  </a:cubicBezTo>
                  <a:cubicBezTo>
                    <a:pt x="1653" y="6395"/>
                    <a:pt x="1684" y="5936"/>
                    <a:pt x="1775" y="5446"/>
                  </a:cubicBezTo>
                  <a:cubicBezTo>
                    <a:pt x="1959" y="4039"/>
                    <a:pt x="1990" y="3641"/>
                    <a:pt x="2020" y="3121"/>
                  </a:cubicBezTo>
                  <a:cubicBezTo>
                    <a:pt x="2112" y="2387"/>
                    <a:pt x="2143" y="1346"/>
                    <a:pt x="1990"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7"/>
            <p:cNvSpPr/>
            <p:nvPr/>
          </p:nvSpPr>
          <p:spPr>
            <a:xfrm>
              <a:off x="7924822" y="4685792"/>
              <a:ext cx="232015" cy="208158"/>
            </a:xfrm>
            <a:custGeom>
              <a:rect b="b" l="l" r="r" t="t"/>
              <a:pathLst>
                <a:path extrusionOk="0" h="1483" w="1653">
                  <a:moveTo>
                    <a:pt x="562" y="1"/>
                  </a:moveTo>
                  <a:cubicBezTo>
                    <a:pt x="433" y="1"/>
                    <a:pt x="317" y="14"/>
                    <a:pt x="215" y="14"/>
                  </a:cubicBezTo>
                  <a:cubicBezTo>
                    <a:pt x="184" y="320"/>
                    <a:pt x="123" y="626"/>
                    <a:pt x="93" y="963"/>
                  </a:cubicBezTo>
                  <a:cubicBezTo>
                    <a:pt x="31" y="1116"/>
                    <a:pt x="31" y="1238"/>
                    <a:pt x="1" y="1391"/>
                  </a:cubicBezTo>
                  <a:lnTo>
                    <a:pt x="1" y="1422"/>
                  </a:lnTo>
                  <a:cubicBezTo>
                    <a:pt x="1" y="1452"/>
                    <a:pt x="31" y="1483"/>
                    <a:pt x="31" y="1483"/>
                  </a:cubicBezTo>
                  <a:lnTo>
                    <a:pt x="1653" y="1483"/>
                  </a:lnTo>
                  <a:lnTo>
                    <a:pt x="1653" y="1422"/>
                  </a:lnTo>
                  <a:lnTo>
                    <a:pt x="1653" y="1360"/>
                  </a:lnTo>
                  <a:cubicBezTo>
                    <a:pt x="1622" y="1146"/>
                    <a:pt x="1408" y="993"/>
                    <a:pt x="1439" y="993"/>
                  </a:cubicBezTo>
                  <a:cubicBezTo>
                    <a:pt x="1347" y="871"/>
                    <a:pt x="1194" y="687"/>
                    <a:pt x="1041" y="45"/>
                  </a:cubicBezTo>
                  <a:cubicBezTo>
                    <a:pt x="949" y="45"/>
                    <a:pt x="827" y="14"/>
                    <a:pt x="766" y="14"/>
                  </a:cubicBezTo>
                  <a:cubicBezTo>
                    <a:pt x="694" y="4"/>
                    <a:pt x="626" y="1"/>
                    <a:pt x="562"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7"/>
            <p:cNvSpPr/>
            <p:nvPr/>
          </p:nvSpPr>
          <p:spPr>
            <a:xfrm>
              <a:off x="7349484" y="2188344"/>
              <a:ext cx="322126" cy="420947"/>
            </a:xfrm>
            <a:custGeom>
              <a:rect b="b" l="l" r="r" t="t"/>
              <a:pathLst>
                <a:path extrusionOk="0" h="2999" w="2295">
                  <a:moveTo>
                    <a:pt x="1928" y="1"/>
                  </a:moveTo>
                  <a:cubicBezTo>
                    <a:pt x="1652" y="62"/>
                    <a:pt x="1469" y="92"/>
                    <a:pt x="1316" y="184"/>
                  </a:cubicBezTo>
                  <a:cubicBezTo>
                    <a:pt x="153" y="704"/>
                    <a:pt x="0" y="2295"/>
                    <a:pt x="0" y="2479"/>
                  </a:cubicBezTo>
                  <a:cubicBezTo>
                    <a:pt x="551" y="2632"/>
                    <a:pt x="1071" y="2815"/>
                    <a:pt x="1622" y="2999"/>
                  </a:cubicBezTo>
                  <a:cubicBezTo>
                    <a:pt x="1836" y="2540"/>
                    <a:pt x="2050" y="2081"/>
                    <a:pt x="2295" y="1653"/>
                  </a:cubicBezTo>
                  <a:cubicBezTo>
                    <a:pt x="2142" y="1133"/>
                    <a:pt x="2050" y="551"/>
                    <a:pt x="1928"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7"/>
            <p:cNvSpPr/>
            <p:nvPr/>
          </p:nvSpPr>
          <p:spPr>
            <a:xfrm>
              <a:off x="7860396" y="2171220"/>
              <a:ext cx="305143" cy="386558"/>
            </a:xfrm>
            <a:custGeom>
              <a:rect b="b" l="l" r="r" t="t"/>
              <a:pathLst>
                <a:path extrusionOk="0" h="2754" w="2174">
                  <a:moveTo>
                    <a:pt x="429" y="0"/>
                  </a:moveTo>
                  <a:cubicBezTo>
                    <a:pt x="276" y="490"/>
                    <a:pt x="154" y="949"/>
                    <a:pt x="1" y="1408"/>
                  </a:cubicBezTo>
                  <a:cubicBezTo>
                    <a:pt x="246" y="1866"/>
                    <a:pt x="460" y="2295"/>
                    <a:pt x="705" y="2754"/>
                  </a:cubicBezTo>
                  <a:cubicBezTo>
                    <a:pt x="1194" y="2417"/>
                    <a:pt x="1684" y="2172"/>
                    <a:pt x="2173" y="1866"/>
                  </a:cubicBezTo>
                  <a:cubicBezTo>
                    <a:pt x="2173" y="1714"/>
                    <a:pt x="2143" y="979"/>
                    <a:pt x="1531" y="398"/>
                  </a:cubicBezTo>
                  <a:cubicBezTo>
                    <a:pt x="1072" y="61"/>
                    <a:pt x="613" y="0"/>
                    <a:pt x="429"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7"/>
            <p:cNvSpPr/>
            <p:nvPr/>
          </p:nvSpPr>
          <p:spPr>
            <a:xfrm>
              <a:off x="7143294" y="4747831"/>
              <a:ext cx="51652" cy="56005"/>
            </a:xfrm>
            <a:custGeom>
              <a:rect b="b" l="l" r="r" t="t"/>
              <a:pathLst>
                <a:path extrusionOk="0" h="399" w="368">
                  <a:moveTo>
                    <a:pt x="62" y="1"/>
                  </a:moveTo>
                  <a:lnTo>
                    <a:pt x="0" y="92"/>
                  </a:lnTo>
                  <a:lnTo>
                    <a:pt x="306" y="398"/>
                  </a:lnTo>
                  <a:lnTo>
                    <a:pt x="368" y="307"/>
                  </a:lnTo>
                  <a:lnTo>
                    <a:pt x="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7"/>
            <p:cNvSpPr/>
            <p:nvPr/>
          </p:nvSpPr>
          <p:spPr>
            <a:xfrm>
              <a:off x="7989247" y="4739269"/>
              <a:ext cx="60355" cy="17265"/>
            </a:xfrm>
            <a:custGeom>
              <a:rect b="b" l="l" r="r" t="t"/>
              <a:pathLst>
                <a:path extrusionOk="0" h="123" w="430">
                  <a:moveTo>
                    <a:pt x="1" y="0"/>
                  </a:moveTo>
                  <a:lnTo>
                    <a:pt x="1" y="123"/>
                  </a:lnTo>
                  <a:lnTo>
                    <a:pt x="429" y="123"/>
                  </a:lnTo>
                  <a:lnTo>
                    <a:pt x="429" y="3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7"/>
            <p:cNvSpPr/>
            <p:nvPr/>
          </p:nvSpPr>
          <p:spPr>
            <a:xfrm>
              <a:off x="7989247" y="4760745"/>
              <a:ext cx="60355" cy="17265"/>
            </a:xfrm>
            <a:custGeom>
              <a:rect b="b" l="l" r="r" t="t"/>
              <a:pathLst>
                <a:path extrusionOk="0" h="123" w="430">
                  <a:moveTo>
                    <a:pt x="1" y="0"/>
                  </a:moveTo>
                  <a:lnTo>
                    <a:pt x="1" y="123"/>
                  </a:lnTo>
                  <a:lnTo>
                    <a:pt x="429" y="123"/>
                  </a:lnTo>
                  <a:lnTo>
                    <a:pt x="429" y="3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7"/>
            <p:cNvSpPr/>
            <p:nvPr/>
          </p:nvSpPr>
          <p:spPr>
            <a:xfrm>
              <a:off x="7121819" y="4764956"/>
              <a:ext cx="51652" cy="51794"/>
            </a:xfrm>
            <a:custGeom>
              <a:rect b="b" l="l" r="r" t="t"/>
              <a:pathLst>
                <a:path extrusionOk="0" h="369" w="368">
                  <a:moveTo>
                    <a:pt x="92" y="1"/>
                  </a:moveTo>
                  <a:lnTo>
                    <a:pt x="0" y="93"/>
                  </a:lnTo>
                  <a:lnTo>
                    <a:pt x="306" y="368"/>
                  </a:lnTo>
                  <a:lnTo>
                    <a:pt x="368" y="307"/>
                  </a:lnTo>
                  <a:lnTo>
                    <a:pt x="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7"/>
            <p:cNvSpPr/>
            <p:nvPr/>
          </p:nvSpPr>
          <p:spPr>
            <a:xfrm>
              <a:off x="7714421" y="1787472"/>
              <a:ext cx="193416" cy="312307"/>
            </a:xfrm>
            <a:custGeom>
              <a:rect b="b" l="l" r="r" t="t"/>
              <a:pathLst>
                <a:path extrusionOk="0" h="2225" w="1378">
                  <a:moveTo>
                    <a:pt x="569" y="0"/>
                  </a:moveTo>
                  <a:cubicBezTo>
                    <a:pt x="551" y="0"/>
                    <a:pt x="535" y="4"/>
                    <a:pt x="521" y="11"/>
                  </a:cubicBezTo>
                  <a:cubicBezTo>
                    <a:pt x="307" y="42"/>
                    <a:pt x="429" y="348"/>
                    <a:pt x="245" y="1235"/>
                  </a:cubicBezTo>
                  <a:cubicBezTo>
                    <a:pt x="123" y="1816"/>
                    <a:pt x="1" y="1908"/>
                    <a:pt x="123" y="2061"/>
                  </a:cubicBezTo>
                  <a:cubicBezTo>
                    <a:pt x="230" y="2180"/>
                    <a:pt x="428" y="2225"/>
                    <a:pt x="634" y="2225"/>
                  </a:cubicBezTo>
                  <a:cubicBezTo>
                    <a:pt x="958" y="2225"/>
                    <a:pt x="1298" y="2112"/>
                    <a:pt x="1316" y="2000"/>
                  </a:cubicBezTo>
                  <a:cubicBezTo>
                    <a:pt x="1347" y="1877"/>
                    <a:pt x="1163" y="1755"/>
                    <a:pt x="1194" y="1663"/>
                  </a:cubicBezTo>
                  <a:cubicBezTo>
                    <a:pt x="1224" y="1541"/>
                    <a:pt x="1347" y="1572"/>
                    <a:pt x="1347" y="1541"/>
                  </a:cubicBezTo>
                  <a:cubicBezTo>
                    <a:pt x="1377" y="1419"/>
                    <a:pt x="1163" y="1388"/>
                    <a:pt x="1071" y="1204"/>
                  </a:cubicBezTo>
                  <a:cubicBezTo>
                    <a:pt x="1010" y="1051"/>
                    <a:pt x="1133" y="960"/>
                    <a:pt x="1133" y="807"/>
                  </a:cubicBezTo>
                  <a:cubicBezTo>
                    <a:pt x="1161" y="468"/>
                    <a:pt x="774" y="0"/>
                    <a:pt x="569"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7"/>
            <p:cNvSpPr/>
            <p:nvPr/>
          </p:nvSpPr>
          <p:spPr>
            <a:xfrm>
              <a:off x="7641434" y="1771751"/>
              <a:ext cx="180503" cy="98956"/>
            </a:xfrm>
            <a:custGeom>
              <a:rect b="b" l="l" r="r" t="t"/>
              <a:pathLst>
                <a:path extrusionOk="0" h="705" w="1286">
                  <a:moveTo>
                    <a:pt x="643" y="1"/>
                  </a:moveTo>
                  <a:cubicBezTo>
                    <a:pt x="276" y="1"/>
                    <a:pt x="1" y="154"/>
                    <a:pt x="1" y="337"/>
                  </a:cubicBezTo>
                  <a:cubicBezTo>
                    <a:pt x="1" y="551"/>
                    <a:pt x="306" y="704"/>
                    <a:pt x="643" y="704"/>
                  </a:cubicBezTo>
                  <a:cubicBezTo>
                    <a:pt x="1041" y="704"/>
                    <a:pt x="1286" y="551"/>
                    <a:pt x="1286" y="337"/>
                  </a:cubicBezTo>
                  <a:cubicBezTo>
                    <a:pt x="1286" y="154"/>
                    <a:pt x="1041" y="1"/>
                    <a:pt x="643"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7"/>
            <p:cNvSpPr/>
            <p:nvPr/>
          </p:nvSpPr>
          <p:spPr>
            <a:xfrm>
              <a:off x="7658558" y="1939202"/>
              <a:ext cx="64566" cy="43653"/>
            </a:xfrm>
            <a:custGeom>
              <a:rect b="b" l="l" r="r" t="t"/>
              <a:pathLst>
                <a:path extrusionOk="0" h="311" w="460">
                  <a:moveTo>
                    <a:pt x="460" y="1"/>
                  </a:moveTo>
                  <a:cubicBezTo>
                    <a:pt x="368" y="32"/>
                    <a:pt x="307" y="123"/>
                    <a:pt x="184" y="123"/>
                  </a:cubicBezTo>
                  <a:cubicBezTo>
                    <a:pt x="123" y="139"/>
                    <a:pt x="77" y="139"/>
                    <a:pt x="47" y="139"/>
                  </a:cubicBezTo>
                  <a:cubicBezTo>
                    <a:pt x="16" y="139"/>
                    <a:pt x="1" y="139"/>
                    <a:pt x="1" y="154"/>
                  </a:cubicBezTo>
                  <a:cubicBezTo>
                    <a:pt x="1" y="185"/>
                    <a:pt x="62" y="307"/>
                    <a:pt x="184" y="307"/>
                  </a:cubicBezTo>
                  <a:cubicBezTo>
                    <a:pt x="195" y="310"/>
                    <a:pt x="205" y="311"/>
                    <a:pt x="216" y="311"/>
                  </a:cubicBezTo>
                  <a:cubicBezTo>
                    <a:pt x="322" y="311"/>
                    <a:pt x="404" y="169"/>
                    <a:pt x="4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7"/>
            <p:cNvSpPr/>
            <p:nvPr/>
          </p:nvSpPr>
          <p:spPr>
            <a:xfrm>
              <a:off x="7297831" y="2699399"/>
              <a:ext cx="25967" cy="81691"/>
            </a:xfrm>
            <a:custGeom>
              <a:rect b="b" l="l" r="r" t="t"/>
              <a:pathLst>
                <a:path extrusionOk="0" h="582" w="185">
                  <a:moveTo>
                    <a:pt x="31" y="0"/>
                  </a:moveTo>
                  <a:cubicBezTo>
                    <a:pt x="1" y="0"/>
                    <a:pt x="1" y="0"/>
                    <a:pt x="1" y="31"/>
                  </a:cubicBezTo>
                  <a:lnTo>
                    <a:pt x="93" y="551"/>
                  </a:lnTo>
                  <a:cubicBezTo>
                    <a:pt x="93" y="582"/>
                    <a:pt x="93" y="582"/>
                    <a:pt x="154" y="582"/>
                  </a:cubicBezTo>
                  <a:cubicBezTo>
                    <a:pt x="184" y="582"/>
                    <a:pt x="184" y="551"/>
                    <a:pt x="184" y="551"/>
                  </a:cubicBezTo>
                  <a:lnTo>
                    <a:pt x="62" y="31"/>
                  </a:lnTo>
                  <a:cubicBezTo>
                    <a:pt x="62" y="0"/>
                    <a:pt x="62" y="0"/>
                    <a:pt x="31"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7"/>
            <p:cNvSpPr/>
            <p:nvPr/>
          </p:nvSpPr>
          <p:spPr>
            <a:xfrm>
              <a:off x="8096623" y="2471733"/>
              <a:ext cx="81690" cy="171944"/>
            </a:xfrm>
            <a:custGeom>
              <a:rect b="b" l="l" r="r" t="t"/>
              <a:pathLst>
                <a:path extrusionOk="0" h="1225" w="582">
                  <a:moveTo>
                    <a:pt x="521" y="1"/>
                  </a:moveTo>
                  <a:cubicBezTo>
                    <a:pt x="490" y="1"/>
                    <a:pt x="460" y="1"/>
                    <a:pt x="460" y="31"/>
                  </a:cubicBezTo>
                  <a:lnTo>
                    <a:pt x="1" y="1133"/>
                  </a:lnTo>
                  <a:cubicBezTo>
                    <a:pt x="1" y="1163"/>
                    <a:pt x="1" y="1225"/>
                    <a:pt x="31" y="1225"/>
                  </a:cubicBezTo>
                  <a:cubicBezTo>
                    <a:pt x="92" y="1225"/>
                    <a:pt x="92" y="1225"/>
                    <a:pt x="123" y="1163"/>
                  </a:cubicBezTo>
                  <a:lnTo>
                    <a:pt x="582" y="62"/>
                  </a:lnTo>
                  <a:cubicBezTo>
                    <a:pt x="582" y="31"/>
                    <a:pt x="582" y="1"/>
                    <a:pt x="521"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7"/>
            <p:cNvSpPr/>
            <p:nvPr/>
          </p:nvSpPr>
          <p:spPr>
            <a:xfrm>
              <a:off x="7946297" y="4520306"/>
              <a:ext cx="141904" cy="47302"/>
            </a:xfrm>
            <a:custGeom>
              <a:rect b="b" l="l" r="r" t="t"/>
              <a:pathLst>
                <a:path extrusionOk="0" h="337" w="1011">
                  <a:moveTo>
                    <a:pt x="1010" y="0"/>
                  </a:moveTo>
                  <a:cubicBezTo>
                    <a:pt x="643" y="92"/>
                    <a:pt x="307" y="153"/>
                    <a:pt x="1" y="184"/>
                  </a:cubicBezTo>
                  <a:cubicBezTo>
                    <a:pt x="307" y="245"/>
                    <a:pt x="643" y="306"/>
                    <a:pt x="949" y="337"/>
                  </a:cubicBezTo>
                  <a:cubicBezTo>
                    <a:pt x="949" y="245"/>
                    <a:pt x="1010" y="122"/>
                    <a:pt x="1010"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7"/>
            <p:cNvSpPr/>
            <p:nvPr/>
          </p:nvSpPr>
          <p:spPr>
            <a:xfrm>
              <a:off x="7242108" y="4490128"/>
              <a:ext cx="167590" cy="51653"/>
            </a:xfrm>
            <a:custGeom>
              <a:rect b="b" l="l" r="r" t="t"/>
              <a:pathLst>
                <a:path extrusionOk="0" h="368" w="1194">
                  <a:moveTo>
                    <a:pt x="0" y="1"/>
                  </a:moveTo>
                  <a:lnTo>
                    <a:pt x="0" y="1"/>
                  </a:lnTo>
                  <a:cubicBezTo>
                    <a:pt x="367" y="154"/>
                    <a:pt x="734" y="246"/>
                    <a:pt x="1071" y="368"/>
                  </a:cubicBezTo>
                  <a:cubicBezTo>
                    <a:pt x="1132" y="307"/>
                    <a:pt x="1163" y="184"/>
                    <a:pt x="1193" y="93"/>
                  </a:cubicBezTo>
                  <a:cubicBezTo>
                    <a:pt x="765" y="62"/>
                    <a:pt x="398" y="31"/>
                    <a:pt x="0"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7"/>
            <p:cNvSpPr/>
            <p:nvPr/>
          </p:nvSpPr>
          <p:spPr>
            <a:xfrm>
              <a:off x="7233406" y="2652097"/>
              <a:ext cx="1112493" cy="1889700"/>
            </a:xfrm>
            <a:custGeom>
              <a:rect b="b" l="l" r="r" t="t"/>
              <a:pathLst>
                <a:path extrusionOk="0" h="13463" w="7926">
                  <a:moveTo>
                    <a:pt x="2785" y="1"/>
                  </a:moveTo>
                  <a:cubicBezTo>
                    <a:pt x="2571" y="460"/>
                    <a:pt x="2357" y="919"/>
                    <a:pt x="2173" y="1378"/>
                  </a:cubicBezTo>
                  <a:cubicBezTo>
                    <a:pt x="490" y="5508"/>
                    <a:pt x="1" y="9547"/>
                    <a:pt x="32" y="13035"/>
                  </a:cubicBezTo>
                  <a:cubicBezTo>
                    <a:pt x="1102" y="13188"/>
                    <a:pt x="2143" y="13310"/>
                    <a:pt x="3213" y="13463"/>
                  </a:cubicBezTo>
                  <a:cubicBezTo>
                    <a:pt x="3428" y="9944"/>
                    <a:pt x="3672" y="6395"/>
                    <a:pt x="3887" y="2877"/>
                  </a:cubicBezTo>
                  <a:cubicBezTo>
                    <a:pt x="4162" y="6395"/>
                    <a:pt x="4437" y="9914"/>
                    <a:pt x="4743" y="13432"/>
                  </a:cubicBezTo>
                  <a:cubicBezTo>
                    <a:pt x="5784" y="13402"/>
                    <a:pt x="6793" y="13402"/>
                    <a:pt x="7864" y="13341"/>
                  </a:cubicBezTo>
                  <a:cubicBezTo>
                    <a:pt x="7925" y="10189"/>
                    <a:pt x="7497" y="6212"/>
                    <a:pt x="5845" y="1990"/>
                  </a:cubicBezTo>
                  <a:cubicBezTo>
                    <a:pt x="5692" y="1561"/>
                    <a:pt x="5508" y="1164"/>
                    <a:pt x="5325" y="735"/>
                  </a:cubicBezTo>
                  <a:cubicBezTo>
                    <a:pt x="5233" y="490"/>
                    <a:pt x="5202" y="276"/>
                    <a:pt x="5110"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7"/>
            <p:cNvSpPr/>
            <p:nvPr/>
          </p:nvSpPr>
          <p:spPr>
            <a:xfrm>
              <a:off x="7765934" y="2733788"/>
              <a:ext cx="51652" cy="51653"/>
            </a:xfrm>
            <a:custGeom>
              <a:rect b="b" l="l" r="r" t="t"/>
              <a:pathLst>
                <a:path extrusionOk="0" h="368" w="368">
                  <a:moveTo>
                    <a:pt x="184" y="0"/>
                  </a:moveTo>
                  <a:cubicBezTo>
                    <a:pt x="62" y="0"/>
                    <a:pt x="1" y="61"/>
                    <a:pt x="1" y="184"/>
                  </a:cubicBezTo>
                  <a:cubicBezTo>
                    <a:pt x="1" y="306"/>
                    <a:pt x="62" y="367"/>
                    <a:pt x="184" y="367"/>
                  </a:cubicBezTo>
                  <a:cubicBezTo>
                    <a:pt x="307" y="367"/>
                    <a:pt x="368" y="306"/>
                    <a:pt x="368" y="184"/>
                  </a:cubicBezTo>
                  <a:cubicBezTo>
                    <a:pt x="368" y="61"/>
                    <a:pt x="246" y="0"/>
                    <a:pt x="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7"/>
            <p:cNvSpPr/>
            <p:nvPr/>
          </p:nvSpPr>
          <p:spPr>
            <a:xfrm>
              <a:off x="7763834" y="2875275"/>
              <a:ext cx="51652" cy="56005"/>
            </a:xfrm>
            <a:custGeom>
              <a:rect b="b" l="l" r="r" t="t"/>
              <a:pathLst>
                <a:path extrusionOk="0" h="399" w="368">
                  <a:moveTo>
                    <a:pt x="184" y="1"/>
                  </a:moveTo>
                  <a:cubicBezTo>
                    <a:pt x="62" y="1"/>
                    <a:pt x="1" y="92"/>
                    <a:pt x="1" y="184"/>
                  </a:cubicBezTo>
                  <a:cubicBezTo>
                    <a:pt x="1" y="307"/>
                    <a:pt x="62" y="398"/>
                    <a:pt x="184" y="398"/>
                  </a:cubicBezTo>
                  <a:cubicBezTo>
                    <a:pt x="307" y="398"/>
                    <a:pt x="368" y="307"/>
                    <a:pt x="368" y="184"/>
                  </a:cubicBezTo>
                  <a:cubicBezTo>
                    <a:pt x="368" y="92"/>
                    <a:pt x="246" y="1"/>
                    <a:pt x="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7"/>
            <p:cNvSpPr/>
            <p:nvPr/>
          </p:nvSpPr>
          <p:spPr>
            <a:xfrm>
              <a:off x="7740248" y="1703115"/>
              <a:ext cx="141764" cy="137555"/>
            </a:xfrm>
            <a:custGeom>
              <a:rect b="b" l="l" r="r" t="t"/>
              <a:pathLst>
                <a:path extrusionOk="0" h="980" w="1010">
                  <a:moveTo>
                    <a:pt x="520" y="0"/>
                  </a:moveTo>
                  <a:cubicBezTo>
                    <a:pt x="245" y="0"/>
                    <a:pt x="0" y="214"/>
                    <a:pt x="0" y="490"/>
                  </a:cubicBezTo>
                  <a:cubicBezTo>
                    <a:pt x="0" y="765"/>
                    <a:pt x="245" y="979"/>
                    <a:pt x="520" y="979"/>
                  </a:cubicBezTo>
                  <a:cubicBezTo>
                    <a:pt x="765" y="979"/>
                    <a:pt x="1010" y="765"/>
                    <a:pt x="1010" y="490"/>
                  </a:cubicBezTo>
                  <a:cubicBezTo>
                    <a:pt x="1010" y="184"/>
                    <a:pt x="765" y="0"/>
                    <a:pt x="520"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7"/>
            <p:cNvSpPr/>
            <p:nvPr/>
          </p:nvSpPr>
          <p:spPr>
            <a:xfrm>
              <a:off x="7581359" y="1840528"/>
              <a:ext cx="107516" cy="107518"/>
            </a:xfrm>
            <a:custGeom>
              <a:rect b="b" l="l" r="r" t="t"/>
              <a:pathLst>
                <a:path extrusionOk="0" h="766" w="766">
                  <a:moveTo>
                    <a:pt x="398" y="61"/>
                  </a:moveTo>
                  <a:cubicBezTo>
                    <a:pt x="551" y="61"/>
                    <a:pt x="704" y="214"/>
                    <a:pt x="704" y="367"/>
                  </a:cubicBezTo>
                  <a:cubicBezTo>
                    <a:pt x="704" y="490"/>
                    <a:pt x="551" y="673"/>
                    <a:pt x="398" y="673"/>
                  </a:cubicBezTo>
                  <a:cubicBezTo>
                    <a:pt x="245" y="673"/>
                    <a:pt x="92" y="490"/>
                    <a:pt x="92" y="367"/>
                  </a:cubicBezTo>
                  <a:cubicBezTo>
                    <a:pt x="92" y="214"/>
                    <a:pt x="245" y="61"/>
                    <a:pt x="398" y="61"/>
                  </a:cubicBezTo>
                  <a:close/>
                  <a:moveTo>
                    <a:pt x="398" y="0"/>
                  </a:moveTo>
                  <a:cubicBezTo>
                    <a:pt x="184" y="0"/>
                    <a:pt x="0" y="214"/>
                    <a:pt x="0" y="398"/>
                  </a:cubicBezTo>
                  <a:cubicBezTo>
                    <a:pt x="0" y="582"/>
                    <a:pt x="153" y="765"/>
                    <a:pt x="398" y="765"/>
                  </a:cubicBezTo>
                  <a:cubicBezTo>
                    <a:pt x="612" y="765"/>
                    <a:pt x="765" y="582"/>
                    <a:pt x="765" y="398"/>
                  </a:cubicBezTo>
                  <a:cubicBezTo>
                    <a:pt x="765" y="214"/>
                    <a:pt x="612" y="0"/>
                    <a:pt x="398" y="0"/>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7"/>
            <p:cNvSpPr/>
            <p:nvPr/>
          </p:nvSpPr>
          <p:spPr>
            <a:xfrm>
              <a:off x="7701508" y="1849090"/>
              <a:ext cx="107516" cy="107518"/>
            </a:xfrm>
            <a:custGeom>
              <a:rect b="b" l="l" r="r" t="t"/>
              <a:pathLst>
                <a:path extrusionOk="0" h="766" w="766">
                  <a:moveTo>
                    <a:pt x="368" y="62"/>
                  </a:moveTo>
                  <a:cubicBezTo>
                    <a:pt x="521" y="62"/>
                    <a:pt x="674" y="184"/>
                    <a:pt x="674" y="368"/>
                  </a:cubicBezTo>
                  <a:cubicBezTo>
                    <a:pt x="674" y="521"/>
                    <a:pt x="521" y="674"/>
                    <a:pt x="368" y="674"/>
                  </a:cubicBezTo>
                  <a:cubicBezTo>
                    <a:pt x="215" y="674"/>
                    <a:pt x="62" y="521"/>
                    <a:pt x="62" y="368"/>
                  </a:cubicBezTo>
                  <a:cubicBezTo>
                    <a:pt x="62" y="215"/>
                    <a:pt x="215" y="62"/>
                    <a:pt x="368" y="62"/>
                  </a:cubicBezTo>
                  <a:close/>
                  <a:moveTo>
                    <a:pt x="368" y="0"/>
                  </a:moveTo>
                  <a:cubicBezTo>
                    <a:pt x="184" y="0"/>
                    <a:pt x="1" y="153"/>
                    <a:pt x="1" y="368"/>
                  </a:cubicBezTo>
                  <a:cubicBezTo>
                    <a:pt x="1" y="551"/>
                    <a:pt x="154" y="765"/>
                    <a:pt x="368" y="765"/>
                  </a:cubicBezTo>
                  <a:cubicBezTo>
                    <a:pt x="613" y="765"/>
                    <a:pt x="766" y="612"/>
                    <a:pt x="766" y="368"/>
                  </a:cubicBezTo>
                  <a:cubicBezTo>
                    <a:pt x="766" y="184"/>
                    <a:pt x="613" y="0"/>
                    <a:pt x="368" y="0"/>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7"/>
            <p:cNvSpPr/>
            <p:nvPr/>
          </p:nvSpPr>
          <p:spPr>
            <a:xfrm>
              <a:off x="8285548" y="4125189"/>
              <a:ext cx="214891" cy="820278"/>
            </a:xfrm>
            <a:custGeom>
              <a:rect b="b" l="l" r="r" t="t"/>
              <a:pathLst>
                <a:path extrusionOk="0" h="5844" w="1531">
                  <a:moveTo>
                    <a:pt x="1469" y="0"/>
                  </a:moveTo>
                  <a:cubicBezTo>
                    <a:pt x="1439" y="0"/>
                    <a:pt x="1408" y="0"/>
                    <a:pt x="1408" y="31"/>
                  </a:cubicBezTo>
                  <a:lnTo>
                    <a:pt x="1" y="5752"/>
                  </a:lnTo>
                  <a:cubicBezTo>
                    <a:pt x="1" y="5813"/>
                    <a:pt x="1" y="5844"/>
                    <a:pt x="31" y="5844"/>
                  </a:cubicBezTo>
                  <a:cubicBezTo>
                    <a:pt x="31" y="5844"/>
                    <a:pt x="62" y="5844"/>
                    <a:pt x="123" y="5813"/>
                  </a:cubicBezTo>
                  <a:lnTo>
                    <a:pt x="1531" y="61"/>
                  </a:lnTo>
                  <a:cubicBezTo>
                    <a:pt x="1531" y="31"/>
                    <a:pt x="1531" y="0"/>
                    <a:pt x="1469"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7"/>
            <p:cNvSpPr/>
            <p:nvPr/>
          </p:nvSpPr>
          <p:spPr>
            <a:xfrm>
              <a:off x="8886853" y="4125189"/>
              <a:ext cx="214891" cy="820278"/>
            </a:xfrm>
            <a:custGeom>
              <a:rect b="b" l="l" r="r" t="t"/>
              <a:pathLst>
                <a:path extrusionOk="0" h="5844" w="1531">
                  <a:moveTo>
                    <a:pt x="31" y="0"/>
                  </a:moveTo>
                  <a:cubicBezTo>
                    <a:pt x="0" y="31"/>
                    <a:pt x="0" y="31"/>
                    <a:pt x="0" y="61"/>
                  </a:cubicBezTo>
                  <a:lnTo>
                    <a:pt x="1408" y="5813"/>
                  </a:lnTo>
                  <a:cubicBezTo>
                    <a:pt x="1408" y="5844"/>
                    <a:pt x="1408" y="5844"/>
                    <a:pt x="1438" y="5844"/>
                  </a:cubicBezTo>
                  <a:cubicBezTo>
                    <a:pt x="1499" y="5844"/>
                    <a:pt x="1530" y="5844"/>
                    <a:pt x="1530" y="5752"/>
                  </a:cubicBezTo>
                  <a:lnTo>
                    <a:pt x="123" y="31"/>
                  </a:lnTo>
                  <a:cubicBezTo>
                    <a:pt x="61" y="0"/>
                    <a:pt x="61" y="0"/>
                    <a:pt x="31"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7"/>
            <p:cNvSpPr/>
            <p:nvPr/>
          </p:nvSpPr>
          <p:spPr>
            <a:xfrm>
              <a:off x="8049462" y="3114167"/>
              <a:ext cx="1327104" cy="1165711"/>
            </a:xfrm>
            <a:custGeom>
              <a:rect b="b" l="l" r="r" t="t"/>
              <a:pathLst>
                <a:path extrusionOk="0" h="8305" w="9455">
                  <a:moveTo>
                    <a:pt x="6956" y="0"/>
                  </a:moveTo>
                  <a:cubicBezTo>
                    <a:pt x="6782" y="0"/>
                    <a:pt x="6598" y="36"/>
                    <a:pt x="6425" y="136"/>
                  </a:cubicBezTo>
                  <a:cubicBezTo>
                    <a:pt x="5048" y="962"/>
                    <a:pt x="6150" y="4541"/>
                    <a:pt x="5263" y="4847"/>
                  </a:cubicBezTo>
                  <a:cubicBezTo>
                    <a:pt x="5233" y="4859"/>
                    <a:pt x="5204" y="4864"/>
                    <a:pt x="5175" y="4864"/>
                  </a:cubicBezTo>
                  <a:cubicBezTo>
                    <a:pt x="4807" y="4864"/>
                    <a:pt x="4416" y="4032"/>
                    <a:pt x="3396" y="3776"/>
                  </a:cubicBezTo>
                  <a:cubicBezTo>
                    <a:pt x="3223" y="3742"/>
                    <a:pt x="3031" y="3723"/>
                    <a:pt x="2832" y="3723"/>
                  </a:cubicBezTo>
                  <a:cubicBezTo>
                    <a:pt x="1976" y="3723"/>
                    <a:pt x="967" y="4059"/>
                    <a:pt x="520" y="4878"/>
                  </a:cubicBezTo>
                  <a:cubicBezTo>
                    <a:pt x="0" y="5888"/>
                    <a:pt x="490" y="7142"/>
                    <a:pt x="1193" y="7785"/>
                  </a:cubicBezTo>
                  <a:cubicBezTo>
                    <a:pt x="1713" y="8305"/>
                    <a:pt x="2784" y="8305"/>
                    <a:pt x="4895" y="8305"/>
                  </a:cubicBezTo>
                  <a:cubicBezTo>
                    <a:pt x="6395" y="8305"/>
                    <a:pt x="7068" y="8152"/>
                    <a:pt x="7618" y="7632"/>
                  </a:cubicBezTo>
                  <a:cubicBezTo>
                    <a:pt x="7863" y="7356"/>
                    <a:pt x="8016" y="7081"/>
                    <a:pt x="8139" y="6805"/>
                  </a:cubicBezTo>
                  <a:cubicBezTo>
                    <a:pt x="8903" y="5000"/>
                    <a:pt x="9454" y="1023"/>
                    <a:pt x="7771" y="197"/>
                  </a:cubicBezTo>
                  <a:cubicBezTo>
                    <a:pt x="7728" y="197"/>
                    <a:pt x="7368" y="0"/>
                    <a:pt x="6956"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7"/>
            <p:cNvSpPr/>
            <p:nvPr/>
          </p:nvSpPr>
          <p:spPr>
            <a:xfrm>
              <a:off x="8422961" y="4352714"/>
              <a:ext cx="532666" cy="13054"/>
            </a:xfrm>
            <a:custGeom>
              <a:rect b="b" l="l" r="r" t="t"/>
              <a:pathLst>
                <a:path extrusionOk="0" h="93" w="3795">
                  <a:moveTo>
                    <a:pt x="62" y="1"/>
                  </a:moveTo>
                  <a:cubicBezTo>
                    <a:pt x="62" y="1"/>
                    <a:pt x="1" y="1"/>
                    <a:pt x="1" y="62"/>
                  </a:cubicBezTo>
                  <a:cubicBezTo>
                    <a:pt x="1" y="62"/>
                    <a:pt x="1" y="93"/>
                    <a:pt x="62" y="93"/>
                  </a:cubicBezTo>
                  <a:lnTo>
                    <a:pt x="3764" y="93"/>
                  </a:lnTo>
                  <a:cubicBezTo>
                    <a:pt x="3795" y="93"/>
                    <a:pt x="3795" y="93"/>
                    <a:pt x="3795" y="62"/>
                  </a:cubicBezTo>
                  <a:cubicBezTo>
                    <a:pt x="3795" y="62"/>
                    <a:pt x="3795" y="1"/>
                    <a:pt x="3764"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7"/>
            <p:cNvSpPr/>
            <p:nvPr/>
          </p:nvSpPr>
          <p:spPr>
            <a:xfrm>
              <a:off x="8401486" y="4438616"/>
              <a:ext cx="575616" cy="13054"/>
            </a:xfrm>
            <a:custGeom>
              <a:rect b="b" l="l" r="r" t="t"/>
              <a:pathLst>
                <a:path extrusionOk="0" h="93" w="4101">
                  <a:moveTo>
                    <a:pt x="62" y="1"/>
                  </a:moveTo>
                  <a:cubicBezTo>
                    <a:pt x="62" y="1"/>
                    <a:pt x="1" y="1"/>
                    <a:pt x="1" y="62"/>
                  </a:cubicBezTo>
                  <a:cubicBezTo>
                    <a:pt x="1" y="62"/>
                    <a:pt x="1" y="92"/>
                    <a:pt x="62" y="92"/>
                  </a:cubicBezTo>
                  <a:lnTo>
                    <a:pt x="4070" y="92"/>
                  </a:lnTo>
                  <a:cubicBezTo>
                    <a:pt x="4070" y="92"/>
                    <a:pt x="4101" y="92"/>
                    <a:pt x="4101" y="62"/>
                  </a:cubicBezTo>
                  <a:cubicBezTo>
                    <a:pt x="4101" y="62"/>
                    <a:pt x="4101" y="1"/>
                    <a:pt x="4070"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58"/>
          <p:cNvSpPr txBox="1"/>
          <p:nvPr>
            <p:ph type="title"/>
          </p:nvPr>
        </p:nvSpPr>
        <p:spPr>
          <a:xfrm>
            <a:off x="720000" y="100575"/>
            <a:ext cx="3519600" cy="103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Fonctionnement du Lunar Lander</a:t>
            </a:r>
            <a:endParaRPr/>
          </a:p>
        </p:txBody>
      </p:sp>
      <p:sp>
        <p:nvSpPr>
          <p:cNvPr id="1484" name="Google Shape;1484;p58"/>
          <p:cNvSpPr txBox="1"/>
          <p:nvPr>
            <p:ph idx="1" type="subTitle"/>
          </p:nvPr>
        </p:nvSpPr>
        <p:spPr>
          <a:xfrm>
            <a:off x="666375" y="1096925"/>
            <a:ext cx="3519600" cy="422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a:t>Le but est de faire </a:t>
            </a:r>
            <a:r>
              <a:rPr lang="fr"/>
              <a:t>atterrir</a:t>
            </a:r>
            <a:r>
              <a:rPr lang="fr"/>
              <a:t> une navette spatiale sur le landing pad symbolisé par les deux drapeaux jaunes. </a:t>
            </a:r>
            <a:br>
              <a:rPr lang="fr"/>
            </a:br>
            <a:br>
              <a:rPr lang="fr"/>
            </a:br>
            <a:r>
              <a:rPr lang="fr"/>
              <a:t>Nous avons 4 actions à disposition : </a:t>
            </a:r>
            <a:br>
              <a:rPr lang="fr"/>
            </a:br>
            <a:r>
              <a:rPr lang="fr"/>
              <a:t>Rien faire, allumer le réacteur droit, gauche et principale.</a:t>
            </a:r>
            <a:br>
              <a:rPr lang="fr"/>
            </a:br>
            <a:br>
              <a:rPr lang="fr"/>
            </a:br>
            <a:r>
              <a:rPr lang="fr"/>
              <a:t>Pour ce qui est des rewards :</a:t>
            </a:r>
            <a:endParaRPr/>
          </a:p>
          <a:p>
            <a:pPr indent="-298450" lvl="0" marL="457200" rtl="0" algn="l">
              <a:lnSpc>
                <a:spcPct val="115000"/>
              </a:lnSpc>
              <a:spcBef>
                <a:spcPts val="1200"/>
              </a:spcBef>
              <a:spcAft>
                <a:spcPts val="0"/>
              </a:spcAft>
              <a:buClr>
                <a:srgbClr val="000000"/>
              </a:buClr>
              <a:buSzPts val="1100"/>
              <a:buFont typeface="Arial"/>
              <a:buChar char="●"/>
            </a:pPr>
            <a:r>
              <a:rPr lang="fr"/>
              <a:t>+100/-100 en cas d'immobilisation ou de crash.</a:t>
            </a:r>
            <a:endParaRPr/>
          </a:p>
          <a:p>
            <a:pPr indent="-298450" lvl="0" marL="457200" rtl="0" algn="l">
              <a:lnSpc>
                <a:spcPct val="115000"/>
              </a:lnSpc>
              <a:spcBef>
                <a:spcPts val="0"/>
              </a:spcBef>
              <a:spcAft>
                <a:spcPts val="0"/>
              </a:spcAft>
              <a:buClr>
                <a:srgbClr val="000000"/>
              </a:buClr>
              <a:buSzPts val="1100"/>
              <a:buFont typeface="Arial"/>
              <a:buChar char="●"/>
            </a:pPr>
            <a:r>
              <a:rPr lang="fr"/>
              <a:t>Le contact au sol pour chaque jambe apporte +10</a:t>
            </a:r>
            <a:endParaRPr/>
          </a:p>
          <a:p>
            <a:pPr indent="-298450" lvl="0" marL="457200" rtl="0" algn="l">
              <a:lnSpc>
                <a:spcPct val="115000"/>
              </a:lnSpc>
              <a:spcBef>
                <a:spcPts val="0"/>
              </a:spcBef>
              <a:spcAft>
                <a:spcPts val="0"/>
              </a:spcAft>
              <a:buClr>
                <a:srgbClr val="000000"/>
              </a:buClr>
              <a:buSzPts val="1100"/>
              <a:buFont typeface="Arial"/>
              <a:buChar char="●"/>
            </a:pPr>
            <a:r>
              <a:rPr lang="fr"/>
              <a:t>utiliser un moteur retire -0,3. Pour gagner le jeu il faut 200 points.</a:t>
            </a:r>
            <a:endParaRPr/>
          </a:p>
          <a:p>
            <a:pPr indent="0" lvl="0" marL="0" rtl="0" algn="l">
              <a:spcBef>
                <a:spcPts val="1200"/>
              </a:spcBef>
              <a:spcAft>
                <a:spcPts val="0"/>
              </a:spcAft>
              <a:buNone/>
            </a:pPr>
            <a:r>
              <a:t/>
            </a:r>
            <a:endParaRPr/>
          </a:p>
        </p:txBody>
      </p:sp>
      <p:pic>
        <p:nvPicPr>
          <p:cNvPr id="1485" name="Google Shape;1485;p58"/>
          <p:cNvPicPr preferRelativeResize="0"/>
          <p:nvPr/>
        </p:nvPicPr>
        <p:blipFill>
          <a:blip r:embed="rId3">
            <a:alphaModFix/>
          </a:blip>
          <a:stretch>
            <a:fillRect/>
          </a:stretch>
        </p:blipFill>
        <p:spPr>
          <a:xfrm>
            <a:off x="4185975" y="1096925"/>
            <a:ext cx="4911450" cy="327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Étapes de l’implémentation</a:t>
            </a:r>
            <a:endParaRPr/>
          </a:p>
        </p:txBody>
      </p:sp>
      <p:sp>
        <p:nvSpPr>
          <p:cNvPr id="1491" name="Google Shape;1491;p59"/>
          <p:cNvSpPr txBox="1"/>
          <p:nvPr/>
        </p:nvSpPr>
        <p:spPr>
          <a:xfrm flipH="1">
            <a:off x="1227613" y="1335800"/>
            <a:ext cx="29397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Essaies sur Lunar Lander avec un Q-</a:t>
            </a:r>
            <a:r>
              <a:rPr lang="fr" sz="1200">
                <a:solidFill>
                  <a:schemeClr val="dk1"/>
                </a:solidFill>
                <a:latin typeface="Arimo"/>
                <a:ea typeface="Arimo"/>
                <a:cs typeface="Arimo"/>
                <a:sym typeface="Arimo"/>
              </a:rPr>
              <a:t>learning</a:t>
            </a:r>
            <a:r>
              <a:rPr lang="fr" sz="1200">
                <a:solidFill>
                  <a:schemeClr val="dk1"/>
                </a:solidFill>
                <a:latin typeface="Arimo"/>
                <a:ea typeface="Arimo"/>
                <a:cs typeface="Arimo"/>
                <a:sym typeface="Arimo"/>
              </a:rPr>
              <a:t> basique</a:t>
            </a:r>
            <a:endParaRPr sz="1200">
              <a:solidFill>
                <a:schemeClr val="dk1"/>
              </a:solidFill>
              <a:latin typeface="Arimo"/>
              <a:ea typeface="Arimo"/>
              <a:cs typeface="Arimo"/>
              <a:sym typeface="Arimo"/>
            </a:endParaRPr>
          </a:p>
        </p:txBody>
      </p:sp>
      <p:sp>
        <p:nvSpPr>
          <p:cNvPr id="1492" name="Google Shape;1492;p59"/>
          <p:cNvSpPr/>
          <p:nvPr/>
        </p:nvSpPr>
        <p:spPr>
          <a:xfrm>
            <a:off x="962563" y="1515050"/>
            <a:ext cx="182700" cy="18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9"/>
          <p:cNvSpPr txBox="1"/>
          <p:nvPr/>
        </p:nvSpPr>
        <p:spPr>
          <a:xfrm flipH="1">
            <a:off x="1227613" y="2157900"/>
            <a:ext cx="29397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L’algorithme tourne très vite et nous n’avons pas de problèmes de ram</a:t>
            </a:r>
            <a:endParaRPr sz="1200">
              <a:solidFill>
                <a:schemeClr val="dk1"/>
              </a:solidFill>
              <a:latin typeface="Arimo"/>
              <a:ea typeface="Arimo"/>
              <a:cs typeface="Arimo"/>
              <a:sym typeface="Arimo"/>
            </a:endParaRPr>
          </a:p>
        </p:txBody>
      </p:sp>
      <p:sp>
        <p:nvSpPr>
          <p:cNvPr id="1494" name="Google Shape;1494;p59"/>
          <p:cNvSpPr/>
          <p:nvPr/>
        </p:nvSpPr>
        <p:spPr>
          <a:xfrm>
            <a:off x="962563" y="2337150"/>
            <a:ext cx="182700" cy="18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9"/>
          <p:cNvSpPr txBox="1"/>
          <p:nvPr/>
        </p:nvSpPr>
        <p:spPr>
          <a:xfrm flipH="1">
            <a:off x="1227613" y="2980000"/>
            <a:ext cx="29397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Découverte des études existantes sur des solutions d’apprentissage sur Lunar Lander</a:t>
            </a:r>
            <a:endParaRPr sz="1200">
              <a:solidFill>
                <a:schemeClr val="dk1"/>
              </a:solidFill>
              <a:latin typeface="Arimo"/>
              <a:ea typeface="Arimo"/>
              <a:cs typeface="Arimo"/>
              <a:sym typeface="Arimo"/>
            </a:endParaRPr>
          </a:p>
        </p:txBody>
      </p:sp>
      <p:sp>
        <p:nvSpPr>
          <p:cNvPr id="1496" name="Google Shape;1496;p59"/>
          <p:cNvSpPr/>
          <p:nvPr/>
        </p:nvSpPr>
        <p:spPr>
          <a:xfrm>
            <a:off x="962563" y="3159250"/>
            <a:ext cx="182700" cy="18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9"/>
          <p:cNvSpPr txBox="1"/>
          <p:nvPr/>
        </p:nvSpPr>
        <p:spPr>
          <a:xfrm flipH="1">
            <a:off x="1227613" y="3802100"/>
            <a:ext cx="29397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Choix de la solution à appliquer</a:t>
            </a:r>
            <a:endParaRPr sz="1200">
              <a:solidFill>
                <a:schemeClr val="dk1"/>
              </a:solidFill>
              <a:latin typeface="Arimo"/>
              <a:ea typeface="Arimo"/>
              <a:cs typeface="Arimo"/>
              <a:sym typeface="Arimo"/>
            </a:endParaRPr>
          </a:p>
        </p:txBody>
      </p:sp>
      <p:sp>
        <p:nvSpPr>
          <p:cNvPr id="1498" name="Google Shape;1498;p59"/>
          <p:cNvSpPr/>
          <p:nvPr/>
        </p:nvSpPr>
        <p:spPr>
          <a:xfrm>
            <a:off x="962563" y="3981350"/>
            <a:ext cx="182700" cy="18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9"/>
          <p:cNvSpPr txBox="1"/>
          <p:nvPr/>
        </p:nvSpPr>
        <p:spPr>
          <a:xfrm flipH="1">
            <a:off x="5241738" y="1335800"/>
            <a:ext cx="29397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Application de la solution</a:t>
            </a:r>
            <a:endParaRPr sz="1200">
              <a:solidFill>
                <a:schemeClr val="dk1"/>
              </a:solidFill>
              <a:latin typeface="Arimo"/>
              <a:ea typeface="Arimo"/>
              <a:cs typeface="Arimo"/>
              <a:sym typeface="Arimo"/>
            </a:endParaRPr>
          </a:p>
        </p:txBody>
      </p:sp>
      <p:sp>
        <p:nvSpPr>
          <p:cNvPr id="1500" name="Google Shape;1500;p59"/>
          <p:cNvSpPr/>
          <p:nvPr/>
        </p:nvSpPr>
        <p:spPr>
          <a:xfrm>
            <a:off x="4976663" y="1515050"/>
            <a:ext cx="182700" cy="18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9"/>
          <p:cNvSpPr txBox="1"/>
          <p:nvPr/>
        </p:nvSpPr>
        <p:spPr>
          <a:xfrm flipH="1">
            <a:off x="5241738" y="2157900"/>
            <a:ext cx="29397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Adaptation à notre contexte</a:t>
            </a:r>
            <a:endParaRPr sz="1200">
              <a:solidFill>
                <a:schemeClr val="dk1"/>
              </a:solidFill>
              <a:latin typeface="Arimo"/>
              <a:ea typeface="Arimo"/>
              <a:cs typeface="Arimo"/>
              <a:sym typeface="Arimo"/>
            </a:endParaRPr>
          </a:p>
        </p:txBody>
      </p:sp>
      <p:sp>
        <p:nvSpPr>
          <p:cNvPr id="1502" name="Google Shape;1502;p59"/>
          <p:cNvSpPr/>
          <p:nvPr/>
        </p:nvSpPr>
        <p:spPr>
          <a:xfrm>
            <a:off x="4976663" y="2337150"/>
            <a:ext cx="182700" cy="18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9"/>
          <p:cNvSpPr txBox="1"/>
          <p:nvPr/>
        </p:nvSpPr>
        <p:spPr>
          <a:xfrm flipH="1">
            <a:off x="5241738" y="2980000"/>
            <a:ext cx="29397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Passage sur du Deep Q-learning</a:t>
            </a:r>
            <a:endParaRPr sz="1200">
              <a:solidFill>
                <a:schemeClr val="dk1"/>
              </a:solidFill>
              <a:latin typeface="Arimo"/>
              <a:ea typeface="Arimo"/>
              <a:cs typeface="Arimo"/>
              <a:sym typeface="Arimo"/>
            </a:endParaRPr>
          </a:p>
        </p:txBody>
      </p:sp>
      <p:sp>
        <p:nvSpPr>
          <p:cNvPr id="1504" name="Google Shape;1504;p59"/>
          <p:cNvSpPr/>
          <p:nvPr/>
        </p:nvSpPr>
        <p:spPr>
          <a:xfrm>
            <a:off x="4976663" y="3159250"/>
            <a:ext cx="182700" cy="18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9"/>
          <p:cNvSpPr txBox="1"/>
          <p:nvPr/>
        </p:nvSpPr>
        <p:spPr>
          <a:xfrm flipH="1">
            <a:off x="5241738" y="3802100"/>
            <a:ext cx="29397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Réglage de l'environnement et reproductibilité.</a:t>
            </a:r>
            <a:endParaRPr sz="1200">
              <a:solidFill>
                <a:schemeClr val="dk1"/>
              </a:solidFill>
              <a:latin typeface="Arimo"/>
              <a:ea typeface="Arimo"/>
              <a:cs typeface="Arimo"/>
              <a:sym typeface="Arimo"/>
            </a:endParaRPr>
          </a:p>
        </p:txBody>
      </p:sp>
      <p:sp>
        <p:nvSpPr>
          <p:cNvPr id="1506" name="Google Shape;1506;p59"/>
          <p:cNvSpPr/>
          <p:nvPr/>
        </p:nvSpPr>
        <p:spPr>
          <a:xfrm>
            <a:off x="4976663" y="3981350"/>
            <a:ext cx="182700" cy="18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59"/>
          <p:cNvCxnSpPr>
            <a:stCxn id="1492" idx="4"/>
            <a:endCxn id="1494" idx="0"/>
          </p:cNvCxnSpPr>
          <p:nvPr/>
        </p:nvCxnSpPr>
        <p:spPr>
          <a:xfrm>
            <a:off x="1053913" y="1697750"/>
            <a:ext cx="0" cy="639300"/>
          </a:xfrm>
          <a:prstGeom prst="straightConnector1">
            <a:avLst/>
          </a:prstGeom>
          <a:noFill/>
          <a:ln cap="flat" cmpd="sng" w="9525">
            <a:solidFill>
              <a:schemeClr val="accent1"/>
            </a:solidFill>
            <a:prstDash val="solid"/>
            <a:round/>
            <a:headEnd len="med" w="med" type="none"/>
            <a:tailEnd len="med" w="med" type="triangle"/>
          </a:ln>
        </p:spPr>
      </p:cxnSp>
      <p:cxnSp>
        <p:nvCxnSpPr>
          <p:cNvPr id="1508" name="Google Shape;1508;p59"/>
          <p:cNvCxnSpPr>
            <a:stCxn id="1494" idx="4"/>
            <a:endCxn id="1496" idx="0"/>
          </p:cNvCxnSpPr>
          <p:nvPr/>
        </p:nvCxnSpPr>
        <p:spPr>
          <a:xfrm>
            <a:off x="1053913" y="2519850"/>
            <a:ext cx="0" cy="639300"/>
          </a:xfrm>
          <a:prstGeom prst="straightConnector1">
            <a:avLst/>
          </a:prstGeom>
          <a:noFill/>
          <a:ln cap="flat" cmpd="sng" w="9525">
            <a:solidFill>
              <a:schemeClr val="accent1"/>
            </a:solidFill>
            <a:prstDash val="solid"/>
            <a:round/>
            <a:headEnd len="med" w="med" type="none"/>
            <a:tailEnd len="med" w="med" type="triangle"/>
          </a:ln>
        </p:spPr>
      </p:cxnSp>
      <p:cxnSp>
        <p:nvCxnSpPr>
          <p:cNvPr id="1509" name="Google Shape;1509;p59"/>
          <p:cNvCxnSpPr>
            <a:stCxn id="1496" idx="4"/>
            <a:endCxn id="1498" idx="0"/>
          </p:cNvCxnSpPr>
          <p:nvPr/>
        </p:nvCxnSpPr>
        <p:spPr>
          <a:xfrm>
            <a:off x="1053913" y="3341950"/>
            <a:ext cx="0" cy="639300"/>
          </a:xfrm>
          <a:prstGeom prst="straightConnector1">
            <a:avLst/>
          </a:prstGeom>
          <a:noFill/>
          <a:ln cap="flat" cmpd="sng" w="9525">
            <a:solidFill>
              <a:schemeClr val="accent1"/>
            </a:solidFill>
            <a:prstDash val="solid"/>
            <a:round/>
            <a:headEnd len="med" w="med" type="none"/>
            <a:tailEnd len="med" w="med" type="triangle"/>
          </a:ln>
        </p:spPr>
      </p:cxnSp>
      <p:cxnSp>
        <p:nvCxnSpPr>
          <p:cNvPr id="1510" name="Google Shape;1510;p59"/>
          <p:cNvCxnSpPr>
            <a:stCxn id="1500" idx="4"/>
            <a:endCxn id="1502" idx="0"/>
          </p:cNvCxnSpPr>
          <p:nvPr/>
        </p:nvCxnSpPr>
        <p:spPr>
          <a:xfrm>
            <a:off x="5068013" y="1697750"/>
            <a:ext cx="0" cy="639300"/>
          </a:xfrm>
          <a:prstGeom prst="straightConnector1">
            <a:avLst/>
          </a:prstGeom>
          <a:noFill/>
          <a:ln cap="flat" cmpd="sng" w="9525">
            <a:solidFill>
              <a:schemeClr val="accent1"/>
            </a:solidFill>
            <a:prstDash val="solid"/>
            <a:round/>
            <a:headEnd len="med" w="med" type="none"/>
            <a:tailEnd len="med" w="med" type="triangle"/>
          </a:ln>
        </p:spPr>
      </p:cxnSp>
      <p:cxnSp>
        <p:nvCxnSpPr>
          <p:cNvPr id="1511" name="Google Shape;1511;p59"/>
          <p:cNvCxnSpPr>
            <a:stCxn id="1502" idx="4"/>
            <a:endCxn id="1504" idx="0"/>
          </p:cNvCxnSpPr>
          <p:nvPr/>
        </p:nvCxnSpPr>
        <p:spPr>
          <a:xfrm>
            <a:off x="5068013" y="2519850"/>
            <a:ext cx="0" cy="639300"/>
          </a:xfrm>
          <a:prstGeom prst="straightConnector1">
            <a:avLst/>
          </a:prstGeom>
          <a:noFill/>
          <a:ln cap="flat" cmpd="sng" w="9525">
            <a:solidFill>
              <a:schemeClr val="accent1"/>
            </a:solidFill>
            <a:prstDash val="solid"/>
            <a:round/>
            <a:headEnd len="med" w="med" type="none"/>
            <a:tailEnd len="med" w="med" type="triangle"/>
          </a:ln>
        </p:spPr>
      </p:cxnSp>
      <p:cxnSp>
        <p:nvCxnSpPr>
          <p:cNvPr id="1512" name="Google Shape;1512;p59"/>
          <p:cNvCxnSpPr>
            <a:stCxn id="1504" idx="4"/>
            <a:endCxn id="1506" idx="0"/>
          </p:cNvCxnSpPr>
          <p:nvPr/>
        </p:nvCxnSpPr>
        <p:spPr>
          <a:xfrm>
            <a:off x="5068013" y="3341950"/>
            <a:ext cx="0" cy="639300"/>
          </a:xfrm>
          <a:prstGeom prst="straightConnector1">
            <a:avLst/>
          </a:prstGeom>
          <a:noFill/>
          <a:ln cap="flat" cmpd="sng" w="9525">
            <a:solidFill>
              <a:schemeClr val="accent1"/>
            </a:solidFill>
            <a:prstDash val="solid"/>
            <a:round/>
            <a:headEnd len="med" w="med" type="none"/>
            <a:tailEnd len="med" w="med" type="triangle"/>
          </a:ln>
        </p:spPr>
      </p:cxnSp>
      <p:cxnSp>
        <p:nvCxnSpPr>
          <p:cNvPr id="1513" name="Google Shape;1513;p59"/>
          <p:cNvCxnSpPr>
            <a:stCxn id="1498" idx="4"/>
            <a:endCxn id="1500" idx="2"/>
          </p:cNvCxnSpPr>
          <p:nvPr/>
        </p:nvCxnSpPr>
        <p:spPr>
          <a:xfrm rot="-5400000">
            <a:off x="1736563" y="923900"/>
            <a:ext cx="2557500" cy="3922800"/>
          </a:xfrm>
          <a:prstGeom prst="bentConnector4">
            <a:avLst>
              <a:gd fmla="val -17032" name="adj1"/>
              <a:gd fmla="val 89683" name="adj2"/>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60"/>
          <p:cNvSpPr txBox="1"/>
          <p:nvPr>
            <p:ph type="title"/>
          </p:nvPr>
        </p:nvSpPr>
        <p:spPr>
          <a:xfrm>
            <a:off x="657300" y="1249475"/>
            <a:ext cx="3914700" cy="1649400"/>
          </a:xfrm>
          <a:prstGeom prst="rect">
            <a:avLst/>
          </a:prstGeom>
        </p:spPr>
        <p:txBody>
          <a:bodyPr anchorCtr="0" anchor="b" bIns="91425" lIns="91425" spcFirstLastPara="1" rIns="91425" wrap="square" tIns="91425">
            <a:noAutofit/>
          </a:bodyPr>
          <a:lstStyle/>
          <a:p>
            <a:pPr indent="0" lvl="0" marL="0" rtl="0" algn="ctr">
              <a:lnSpc>
                <a:spcPct val="115000"/>
              </a:lnSpc>
              <a:spcBef>
                <a:spcPts val="2400"/>
              </a:spcBef>
              <a:spcAft>
                <a:spcPts val="600"/>
              </a:spcAft>
              <a:buNone/>
            </a:pPr>
            <a:r>
              <a:rPr b="1" lang="fr" sz="2300">
                <a:solidFill>
                  <a:srgbClr val="000000"/>
                </a:solidFill>
                <a:latin typeface="Arial"/>
                <a:ea typeface="Arial"/>
                <a:cs typeface="Arial"/>
                <a:sym typeface="Arial"/>
              </a:rPr>
              <a:t>Lunar Lander - Deep Reinforcement Learning, Noise Robustness, and Quantization</a:t>
            </a:r>
            <a:endParaRPr/>
          </a:p>
        </p:txBody>
      </p:sp>
      <p:sp>
        <p:nvSpPr>
          <p:cNvPr id="1519" name="Google Shape;1519;p60"/>
          <p:cNvSpPr txBox="1"/>
          <p:nvPr>
            <p:ph idx="1" type="subTitle"/>
          </p:nvPr>
        </p:nvSpPr>
        <p:spPr>
          <a:xfrm>
            <a:off x="871800" y="2977675"/>
            <a:ext cx="3485700" cy="1331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fr"/>
              <a:t>Final project for EE460J Data Science Lab</a:t>
            </a:r>
            <a:endParaRPr/>
          </a:p>
          <a:p>
            <a:pPr indent="0" lvl="0" marL="0" rtl="0" algn="ctr">
              <a:lnSpc>
                <a:spcPct val="115000"/>
              </a:lnSpc>
              <a:spcBef>
                <a:spcPts val="1200"/>
              </a:spcBef>
              <a:spcAft>
                <a:spcPts val="1200"/>
              </a:spcAft>
              <a:buNone/>
            </a:pPr>
            <a:r>
              <a:rPr lang="fr"/>
              <a:t>By Niruti Dhoble, Jianchen Gu, Indhu Gunda, Shreyas Kudari, Isaac Lee, Sophia Xu, and Kory Yang</a:t>
            </a:r>
            <a:br>
              <a:rPr lang="fr"/>
            </a:br>
            <a:r>
              <a:rPr lang="fr" u="sng">
                <a:solidFill>
                  <a:schemeClr val="hlink"/>
                </a:solidFill>
                <a:hlinkClick r:id="rId3"/>
              </a:rPr>
              <a:t>https://xusophia.github.io/DataSciFinalProj/</a:t>
            </a:r>
            <a:endParaRPr/>
          </a:p>
        </p:txBody>
      </p:sp>
      <p:grpSp>
        <p:nvGrpSpPr>
          <p:cNvPr id="1520" name="Google Shape;1520;p60"/>
          <p:cNvGrpSpPr/>
          <p:nvPr/>
        </p:nvGrpSpPr>
        <p:grpSpPr>
          <a:xfrm>
            <a:off x="4769550" y="1120150"/>
            <a:ext cx="3485625" cy="2711086"/>
            <a:chOff x="4769550" y="1120150"/>
            <a:chExt cx="3485625" cy="2711086"/>
          </a:xfrm>
        </p:grpSpPr>
        <p:sp>
          <p:nvSpPr>
            <p:cNvPr id="1521" name="Google Shape;1521;p60"/>
            <p:cNvSpPr/>
            <p:nvPr/>
          </p:nvSpPr>
          <p:spPr>
            <a:xfrm>
              <a:off x="4770075" y="1120150"/>
              <a:ext cx="3485100" cy="2328300"/>
            </a:xfrm>
            <a:prstGeom prst="roundRect">
              <a:avLst>
                <a:gd fmla="val 97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0"/>
            <p:cNvSpPr/>
            <p:nvPr/>
          </p:nvSpPr>
          <p:spPr>
            <a:xfrm>
              <a:off x="5975575" y="3448454"/>
              <a:ext cx="1056678" cy="382782"/>
            </a:xfrm>
            <a:custGeom>
              <a:rect b="b" l="l" r="r" t="t"/>
              <a:pathLst>
                <a:path extrusionOk="0" h="16941" w="41532">
                  <a:moveTo>
                    <a:pt x="41274" y="15204"/>
                  </a:moveTo>
                  <a:cubicBezTo>
                    <a:pt x="41274" y="15204"/>
                    <a:pt x="39506" y="13372"/>
                    <a:pt x="37288" y="11379"/>
                  </a:cubicBezTo>
                  <a:cubicBezTo>
                    <a:pt x="35038" y="9386"/>
                    <a:pt x="35359" y="7940"/>
                    <a:pt x="35359" y="7940"/>
                  </a:cubicBezTo>
                  <a:lnTo>
                    <a:pt x="34781" y="0"/>
                  </a:lnTo>
                  <a:lnTo>
                    <a:pt x="6751" y="0"/>
                  </a:lnTo>
                  <a:lnTo>
                    <a:pt x="6140" y="7940"/>
                  </a:lnTo>
                  <a:cubicBezTo>
                    <a:pt x="6140" y="7940"/>
                    <a:pt x="6461" y="9386"/>
                    <a:pt x="4243" y="11379"/>
                  </a:cubicBezTo>
                  <a:cubicBezTo>
                    <a:pt x="1993" y="13372"/>
                    <a:pt x="258" y="15204"/>
                    <a:pt x="258" y="15204"/>
                  </a:cubicBezTo>
                  <a:cubicBezTo>
                    <a:pt x="65" y="15526"/>
                    <a:pt x="0" y="15912"/>
                    <a:pt x="0" y="16265"/>
                  </a:cubicBezTo>
                  <a:cubicBezTo>
                    <a:pt x="0" y="16908"/>
                    <a:pt x="354" y="16940"/>
                    <a:pt x="1897" y="16940"/>
                  </a:cubicBezTo>
                  <a:lnTo>
                    <a:pt x="39602" y="16940"/>
                  </a:lnTo>
                  <a:cubicBezTo>
                    <a:pt x="41145" y="16940"/>
                    <a:pt x="41531" y="16908"/>
                    <a:pt x="41531" y="16265"/>
                  </a:cubicBezTo>
                  <a:cubicBezTo>
                    <a:pt x="41531" y="15912"/>
                    <a:pt x="41435" y="15526"/>
                    <a:pt x="41274" y="1520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3" name="Google Shape;1523;p60"/>
            <p:cNvCxnSpPr/>
            <p:nvPr/>
          </p:nvCxnSpPr>
          <p:spPr>
            <a:xfrm>
              <a:off x="4769550" y="3156788"/>
              <a:ext cx="3472200" cy="0"/>
            </a:xfrm>
            <a:prstGeom prst="straightConnector1">
              <a:avLst/>
            </a:prstGeom>
            <a:noFill/>
            <a:ln cap="flat" cmpd="sng" w="19050">
              <a:solidFill>
                <a:schemeClr val="accent2"/>
              </a:solidFill>
              <a:prstDash val="solid"/>
              <a:round/>
              <a:headEnd len="med" w="med" type="none"/>
              <a:tailEnd len="med" w="med" type="none"/>
            </a:ln>
          </p:spPr>
        </p:cxnSp>
        <p:sp>
          <p:nvSpPr>
            <p:cNvPr id="1524" name="Google Shape;1524;p60"/>
            <p:cNvSpPr/>
            <p:nvPr/>
          </p:nvSpPr>
          <p:spPr>
            <a:xfrm>
              <a:off x="7950045" y="3217173"/>
              <a:ext cx="116959" cy="116959"/>
            </a:xfrm>
            <a:custGeom>
              <a:rect b="b" l="l" r="r" t="t"/>
              <a:pathLst>
                <a:path extrusionOk="0" h="4597" w="4597">
                  <a:moveTo>
                    <a:pt x="2315" y="0"/>
                  </a:moveTo>
                  <a:cubicBezTo>
                    <a:pt x="1029" y="0"/>
                    <a:pt x="0" y="1029"/>
                    <a:pt x="0" y="2315"/>
                  </a:cubicBezTo>
                  <a:cubicBezTo>
                    <a:pt x="0" y="3568"/>
                    <a:pt x="1029" y="4597"/>
                    <a:pt x="2315" y="4597"/>
                  </a:cubicBezTo>
                  <a:cubicBezTo>
                    <a:pt x="3568" y="4597"/>
                    <a:pt x="4597" y="3568"/>
                    <a:pt x="4597" y="2315"/>
                  </a:cubicBezTo>
                  <a:cubicBezTo>
                    <a:pt x="4597" y="1029"/>
                    <a:pt x="3568" y="0"/>
                    <a:pt x="231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5" name="Google Shape;1525;p60"/>
          <p:cNvSpPr/>
          <p:nvPr/>
        </p:nvSpPr>
        <p:spPr>
          <a:xfrm>
            <a:off x="4807475" y="1152800"/>
            <a:ext cx="3399600" cy="20013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pic>
        <p:nvPicPr>
          <p:cNvPr id="1526" name="Google Shape;1526;p60"/>
          <p:cNvPicPr preferRelativeResize="0"/>
          <p:nvPr/>
        </p:nvPicPr>
        <p:blipFill>
          <a:blip r:embed="rId4">
            <a:alphaModFix/>
          </a:blip>
          <a:stretch>
            <a:fillRect/>
          </a:stretch>
        </p:blipFill>
        <p:spPr>
          <a:xfrm>
            <a:off x="5228500" y="1189600"/>
            <a:ext cx="2567725" cy="192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61"/>
          <p:cNvSpPr txBox="1"/>
          <p:nvPr>
            <p:ph type="title"/>
          </p:nvPr>
        </p:nvSpPr>
        <p:spPr>
          <a:xfrm>
            <a:off x="657300" y="1249475"/>
            <a:ext cx="3914700" cy="1649400"/>
          </a:xfrm>
          <a:prstGeom prst="rect">
            <a:avLst/>
          </a:prstGeom>
        </p:spPr>
        <p:txBody>
          <a:bodyPr anchorCtr="0" anchor="b" bIns="91425" lIns="91425" spcFirstLastPara="1" rIns="91425" wrap="square" tIns="91425">
            <a:noAutofit/>
          </a:bodyPr>
          <a:lstStyle/>
          <a:p>
            <a:pPr indent="0" lvl="0" marL="0" rtl="0" algn="ctr">
              <a:lnSpc>
                <a:spcPct val="115000"/>
              </a:lnSpc>
              <a:spcBef>
                <a:spcPts val="2400"/>
              </a:spcBef>
              <a:spcAft>
                <a:spcPts val="600"/>
              </a:spcAft>
              <a:buNone/>
            </a:pPr>
            <a:r>
              <a:rPr b="1" lang="fr" sz="2300">
                <a:solidFill>
                  <a:srgbClr val="000000"/>
                </a:solidFill>
                <a:latin typeface="Arial"/>
                <a:ea typeface="Arial"/>
                <a:cs typeface="Arial"/>
                <a:sym typeface="Arial"/>
              </a:rPr>
              <a:t>Lunar Lander - Deep Reinforcement Learning, Noise Robustness, and Quantization</a:t>
            </a:r>
            <a:endParaRPr/>
          </a:p>
        </p:txBody>
      </p:sp>
      <p:sp>
        <p:nvSpPr>
          <p:cNvPr id="1532" name="Google Shape;1532;p61"/>
          <p:cNvSpPr txBox="1"/>
          <p:nvPr>
            <p:ph idx="1" type="subTitle"/>
          </p:nvPr>
        </p:nvSpPr>
        <p:spPr>
          <a:xfrm>
            <a:off x="871800" y="2977675"/>
            <a:ext cx="3485700" cy="1331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fr"/>
              <a:t>Final project for EE460J Data Science Lab</a:t>
            </a:r>
            <a:endParaRPr/>
          </a:p>
          <a:p>
            <a:pPr indent="0" lvl="0" marL="0" rtl="0" algn="ctr">
              <a:lnSpc>
                <a:spcPct val="115000"/>
              </a:lnSpc>
              <a:spcBef>
                <a:spcPts val="1200"/>
              </a:spcBef>
              <a:spcAft>
                <a:spcPts val="1200"/>
              </a:spcAft>
              <a:buNone/>
            </a:pPr>
            <a:r>
              <a:rPr lang="fr"/>
              <a:t>By Niruti Dhoble, Jianchen Gu, Indhu Gunda, Shreyas Kudari, Isaac Lee, Sophia Xu, and Kory Yang</a:t>
            </a:r>
            <a:br>
              <a:rPr lang="fr"/>
            </a:br>
            <a:r>
              <a:rPr lang="fr" u="sng">
                <a:solidFill>
                  <a:schemeClr val="hlink"/>
                </a:solidFill>
                <a:hlinkClick r:id="rId3"/>
              </a:rPr>
              <a:t>https://xusophia.github.io/DataSciFinalProj/</a:t>
            </a:r>
            <a:endParaRPr/>
          </a:p>
        </p:txBody>
      </p:sp>
      <p:grpSp>
        <p:nvGrpSpPr>
          <p:cNvPr id="1533" name="Google Shape;1533;p61"/>
          <p:cNvGrpSpPr/>
          <p:nvPr/>
        </p:nvGrpSpPr>
        <p:grpSpPr>
          <a:xfrm>
            <a:off x="4769550" y="1120150"/>
            <a:ext cx="3485625" cy="2711086"/>
            <a:chOff x="4769550" y="1120150"/>
            <a:chExt cx="3485625" cy="2711086"/>
          </a:xfrm>
        </p:grpSpPr>
        <p:sp>
          <p:nvSpPr>
            <p:cNvPr id="1534" name="Google Shape;1534;p61"/>
            <p:cNvSpPr/>
            <p:nvPr/>
          </p:nvSpPr>
          <p:spPr>
            <a:xfrm>
              <a:off x="4770075" y="1120150"/>
              <a:ext cx="3485100" cy="2328300"/>
            </a:xfrm>
            <a:prstGeom prst="roundRect">
              <a:avLst>
                <a:gd fmla="val 97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1"/>
            <p:cNvSpPr/>
            <p:nvPr/>
          </p:nvSpPr>
          <p:spPr>
            <a:xfrm>
              <a:off x="5975575" y="3448454"/>
              <a:ext cx="1056678" cy="382782"/>
            </a:xfrm>
            <a:custGeom>
              <a:rect b="b" l="l" r="r" t="t"/>
              <a:pathLst>
                <a:path extrusionOk="0" h="16941" w="41532">
                  <a:moveTo>
                    <a:pt x="41274" y="15204"/>
                  </a:moveTo>
                  <a:cubicBezTo>
                    <a:pt x="41274" y="15204"/>
                    <a:pt x="39506" y="13372"/>
                    <a:pt x="37288" y="11379"/>
                  </a:cubicBezTo>
                  <a:cubicBezTo>
                    <a:pt x="35038" y="9386"/>
                    <a:pt x="35359" y="7940"/>
                    <a:pt x="35359" y="7940"/>
                  </a:cubicBezTo>
                  <a:lnTo>
                    <a:pt x="34781" y="0"/>
                  </a:lnTo>
                  <a:lnTo>
                    <a:pt x="6751" y="0"/>
                  </a:lnTo>
                  <a:lnTo>
                    <a:pt x="6140" y="7940"/>
                  </a:lnTo>
                  <a:cubicBezTo>
                    <a:pt x="6140" y="7940"/>
                    <a:pt x="6461" y="9386"/>
                    <a:pt x="4243" y="11379"/>
                  </a:cubicBezTo>
                  <a:cubicBezTo>
                    <a:pt x="1993" y="13372"/>
                    <a:pt x="258" y="15204"/>
                    <a:pt x="258" y="15204"/>
                  </a:cubicBezTo>
                  <a:cubicBezTo>
                    <a:pt x="65" y="15526"/>
                    <a:pt x="0" y="15912"/>
                    <a:pt x="0" y="16265"/>
                  </a:cubicBezTo>
                  <a:cubicBezTo>
                    <a:pt x="0" y="16908"/>
                    <a:pt x="354" y="16940"/>
                    <a:pt x="1897" y="16940"/>
                  </a:cubicBezTo>
                  <a:lnTo>
                    <a:pt x="39602" y="16940"/>
                  </a:lnTo>
                  <a:cubicBezTo>
                    <a:pt x="41145" y="16940"/>
                    <a:pt x="41531" y="16908"/>
                    <a:pt x="41531" y="16265"/>
                  </a:cubicBezTo>
                  <a:cubicBezTo>
                    <a:pt x="41531" y="15912"/>
                    <a:pt x="41435" y="15526"/>
                    <a:pt x="41274" y="1520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6" name="Google Shape;1536;p61"/>
            <p:cNvCxnSpPr/>
            <p:nvPr/>
          </p:nvCxnSpPr>
          <p:spPr>
            <a:xfrm>
              <a:off x="4769550" y="3156788"/>
              <a:ext cx="3472200" cy="0"/>
            </a:xfrm>
            <a:prstGeom prst="straightConnector1">
              <a:avLst/>
            </a:prstGeom>
            <a:noFill/>
            <a:ln cap="flat" cmpd="sng" w="19050">
              <a:solidFill>
                <a:schemeClr val="accent2"/>
              </a:solidFill>
              <a:prstDash val="solid"/>
              <a:round/>
              <a:headEnd len="med" w="med" type="none"/>
              <a:tailEnd len="med" w="med" type="none"/>
            </a:ln>
          </p:spPr>
        </p:cxnSp>
        <p:sp>
          <p:nvSpPr>
            <p:cNvPr id="1537" name="Google Shape;1537;p61"/>
            <p:cNvSpPr/>
            <p:nvPr/>
          </p:nvSpPr>
          <p:spPr>
            <a:xfrm>
              <a:off x="7950045" y="3217173"/>
              <a:ext cx="116959" cy="116959"/>
            </a:xfrm>
            <a:custGeom>
              <a:rect b="b" l="l" r="r" t="t"/>
              <a:pathLst>
                <a:path extrusionOk="0" h="4597" w="4597">
                  <a:moveTo>
                    <a:pt x="2315" y="0"/>
                  </a:moveTo>
                  <a:cubicBezTo>
                    <a:pt x="1029" y="0"/>
                    <a:pt x="0" y="1029"/>
                    <a:pt x="0" y="2315"/>
                  </a:cubicBezTo>
                  <a:cubicBezTo>
                    <a:pt x="0" y="3568"/>
                    <a:pt x="1029" y="4597"/>
                    <a:pt x="2315" y="4597"/>
                  </a:cubicBezTo>
                  <a:cubicBezTo>
                    <a:pt x="3568" y="4597"/>
                    <a:pt x="4597" y="3568"/>
                    <a:pt x="4597" y="2315"/>
                  </a:cubicBezTo>
                  <a:cubicBezTo>
                    <a:pt x="4597" y="1029"/>
                    <a:pt x="3568" y="0"/>
                    <a:pt x="231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8" name="Google Shape;1538;p61"/>
          <p:cNvSpPr/>
          <p:nvPr/>
        </p:nvSpPr>
        <p:spPr>
          <a:xfrm>
            <a:off x="4807475" y="1152800"/>
            <a:ext cx="3399600" cy="20013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pic>
        <p:nvPicPr>
          <p:cNvPr id="1539" name="Google Shape;1539;p61"/>
          <p:cNvPicPr preferRelativeResize="0"/>
          <p:nvPr/>
        </p:nvPicPr>
        <p:blipFill>
          <a:blip r:embed="rId4">
            <a:alphaModFix/>
          </a:blip>
          <a:stretch>
            <a:fillRect/>
          </a:stretch>
        </p:blipFill>
        <p:spPr>
          <a:xfrm>
            <a:off x="4978512" y="1505988"/>
            <a:ext cx="3067701" cy="129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62"/>
          <p:cNvSpPr txBox="1"/>
          <p:nvPr>
            <p:ph type="title"/>
          </p:nvPr>
        </p:nvSpPr>
        <p:spPr>
          <a:xfrm>
            <a:off x="657300" y="1249475"/>
            <a:ext cx="3914700" cy="1649400"/>
          </a:xfrm>
          <a:prstGeom prst="rect">
            <a:avLst/>
          </a:prstGeom>
        </p:spPr>
        <p:txBody>
          <a:bodyPr anchorCtr="0" anchor="b" bIns="91425" lIns="91425" spcFirstLastPara="1" rIns="91425" wrap="square" tIns="91425">
            <a:noAutofit/>
          </a:bodyPr>
          <a:lstStyle/>
          <a:p>
            <a:pPr indent="0" lvl="0" marL="0" rtl="0" algn="ctr">
              <a:lnSpc>
                <a:spcPct val="115000"/>
              </a:lnSpc>
              <a:spcBef>
                <a:spcPts val="2400"/>
              </a:spcBef>
              <a:spcAft>
                <a:spcPts val="600"/>
              </a:spcAft>
              <a:buNone/>
            </a:pPr>
            <a:r>
              <a:rPr b="1" lang="fr" sz="2300">
                <a:solidFill>
                  <a:srgbClr val="000000"/>
                </a:solidFill>
                <a:latin typeface="Arial"/>
                <a:ea typeface="Arial"/>
                <a:cs typeface="Arial"/>
                <a:sym typeface="Arial"/>
              </a:rPr>
              <a:t>Lunar Lander - Deep Reinforcement Learning, Noise Robustness, and Quantization</a:t>
            </a:r>
            <a:endParaRPr/>
          </a:p>
        </p:txBody>
      </p:sp>
      <p:sp>
        <p:nvSpPr>
          <p:cNvPr id="1545" name="Google Shape;1545;p62"/>
          <p:cNvSpPr txBox="1"/>
          <p:nvPr>
            <p:ph idx="1" type="subTitle"/>
          </p:nvPr>
        </p:nvSpPr>
        <p:spPr>
          <a:xfrm>
            <a:off x="871800" y="2977675"/>
            <a:ext cx="3485700" cy="1331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fr"/>
              <a:t>Final project for EE460J Data Science Lab</a:t>
            </a:r>
            <a:endParaRPr/>
          </a:p>
          <a:p>
            <a:pPr indent="0" lvl="0" marL="0" rtl="0" algn="ctr">
              <a:lnSpc>
                <a:spcPct val="115000"/>
              </a:lnSpc>
              <a:spcBef>
                <a:spcPts val="1200"/>
              </a:spcBef>
              <a:spcAft>
                <a:spcPts val="1200"/>
              </a:spcAft>
              <a:buNone/>
            </a:pPr>
            <a:r>
              <a:rPr lang="fr"/>
              <a:t>By Niruti Dhoble, Jianchen Gu, Indhu Gunda, Shreyas Kudari, Isaac Lee, Sophia Xu, and Kory Yang</a:t>
            </a:r>
            <a:br>
              <a:rPr lang="fr"/>
            </a:br>
            <a:r>
              <a:rPr lang="fr" u="sng">
                <a:solidFill>
                  <a:schemeClr val="hlink"/>
                </a:solidFill>
                <a:hlinkClick r:id="rId3"/>
              </a:rPr>
              <a:t>https://xusophia.github.io/DataSciFinalProj/</a:t>
            </a:r>
            <a:endParaRPr/>
          </a:p>
        </p:txBody>
      </p:sp>
      <p:grpSp>
        <p:nvGrpSpPr>
          <p:cNvPr id="1546" name="Google Shape;1546;p62"/>
          <p:cNvGrpSpPr/>
          <p:nvPr/>
        </p:nvGrpSpPr>
        <p:grpSpPr>
          <a:xfrm>
            <a:off x="4769550" y="1120150"/>
            <a:ext cx="3485625" cy="2711086"/>
            <a:chOff x="4769550" y="1120150"/>
            <a:chExt cx="3485625" cy="2711086"/>
          </a:xfrm>
        </p:grpSpPr>
        <p:sp>
          <p:nvSpPr>
            <p:cNvPr id="1547" name="Google Shape;1547;p62"/>
            <p:cNvSpPr/>
            <p:nvPr/>
          </p:nvSpPr>
          <p:spPr>
            <a:xfrm>
              <a:off x="4770075" y="1120150"/>
              <a:ext cx="3485100" cy="2328300"/>
            </a:xfrm>
            <a:prstGeom prst="roundRect">
              <a:avLst>
                <a:gd fmla="val 97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2"/>
            <p:cNvSpPr/>
            <p:nvPr/>
          </p:nvSpPr>
          <p:spPr>
            <a:xfrm>
              <a:off x="5975575" y="3448454"/>
              <a:ext cx="1056678" cy="382782"/>
            </a:xfrm>
            <a:custGeom>
              <a:rect b="b" l="l" r="r" t="t"/>
              <a:pathLst>
                <a:path extrusionOk="0" h="16941" w="41532">
                  <a:moveTo>
                    <a:pt x="41274" y="15204"/>
                  </a:moveTo>
                  <a:cubicBezTo>
                    <a:pt x="41274" y="15204"/>
                    <a:pt x="39506" y="13372"/>
                    <a:pt x="37288" y="11379"/>
                  </a:cubicBezTo>
                  <a:cubicBezTo>
                    <a:pt x="35038" y="9386"/>
                    <a:pt x="35359" y="7940"/>
                    <a:pt x="35359" y="7940"/>
                  </a:cubicBezTo>
                  <a:lnTo>
                    <a:pt x="34781" y="0"/>
                  </a:lnTo>
                  <a:lnTo>
                    <a:pt x="6751" y="0"/>
                  </a:lnTo>
                  <a:lnTo>
                    <a:pt x="6140" y="7940"/>
                  </a:lnTo>
                  <a:cubicBezTo>
                    <a:pt x="6140" y="7940"/>
                    <a:pt x="6461" y="9386"/>
                    <a:pt x="4243" y="11379"/>
                  </a:cubicBezTo>
                  <a:cubicBezTo>
                    <a:pt x="1993" y="13372"/>
                    <a:pt x="258" y="15204"/>
                    <a:pt x="258" y="15204"/>
                  </a:cubicBezTo>
                  <a:cubicBezTo>
                    <a:pt x="65" y="15526"/>
                    <a:pt x="0" y="15912"/>
                    <a:pt x="0" y="16265"/>
                  </a:cubicBezTo>
                  <a:cubicBezTo>
                    <a:pt x="0" y="16908"/>
                    <a:pt x="354" y="16940"/>
                    <a:pt x="1897" y="16940"/>
                  </a:cubicBezTo>
                  <a:lnTo>
                    <a:pt x="39602" y="16940"/>
                  </a:lnTo>
                  <a:cubicBezTo>
                    <a:pt x="41145" y="16940"/>
                    <a:pt x="41531" y="16908"/>
                    <a:pt x="41531" y="16265"/>
                  </a:cubicBezTo>
                  <a:cubicBezTo>
                    <a:pt x="41531" y="15912"/>
                    <a:pt x="41435" y="15526"/>
                    <a:pt x="41274" y="1520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9" name="Google Shape;1549;p62"/>
            <p:cNvCxnSpPr/>
            <p:nvPr/>
          </p:nvCxnSpPr>
          <p:spPr>
            <a:xfrm>
              <a:off x="4769550" y="3156788"/>
              <a:ext cx="3472200" cy="0"/>
            </a:xfrm>
            <a:prstGeom prst="straightConnector1">
              <a:avLst/>
            </a:prstGeom>
            <a:noFill/>
            <a:ln cap="flat" cmpd="sng" w="19050">
              <a:solidFill>
                <a:schemeClr val="accent2"/>
              </a:solidFill>
              <a:prstDash val="solid"/>
              <a:round/>
              <a:headEnd len="med" w="med" type="none"/>
              <a:tailEnd len="med" w="med" type="none"/>
            </a:ln>
          </p:spPr>
        </p:cxnSp>
        <p:sp>
          <p:nvSpPr>
            <p:cNvPr id="1550" name="Google Shape;1550;p62"/>
            <p:cNvSpPr/>
            <p:nvPr/>
          </p:nvSpPr>
          <p:spPr>
            <a:xfrm>
              <a:off x="7950045" y="3217173"/>
              <a:ext cx="116959" cy="116959"/>
            </a:xfrm>
            <a:custGeom>
              <a:rect b="b" l="l" r="r" t="t"/>
              <a:pathLst>
                <a:path extrusionOk="0" h="4597" w="4597">
                  <a:moveTo>
                    <a:pt x="2315" y="0"/>
                  </a:moveTo>
                  <a:cubicBezTo>
                    <a:pt x="1029" y="0"/>
                    <a:pt x="0" y="1029"/>
                    <a:pt x="0" y="2315"/>
                  </a:cubicBezTo>
                  <a:cubicBezTo>
                    <a:pt x="0" y="3568"/>
                    <a:pt x="1029" y="4597"/>
                    <a:pt x="2315" y="4597"/>
                  </a:cubicBezTo>
                  <a:cubicBezTo>
                    <a:pt x="3568" y="4597"/>
                    <a:pt x="4597" y="3568"/>
                    <a:pt x="4597" y="2315"/>
                  </a:cubicBezTo>
                  <a:cubicBezTo>
                    <a:pt x="4597" y="1029"/>
                    <a:pt x="3568" y="0"/>
                    <a:pt x="231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1" name="Google Shape;1551;p62"/>
          <p:cNvSpPr/>
          <p:nvPr/>
        </p:nvSpPr>
        <p:spPr>
          <a:xfrm>
            <a:off x="4807475" y="1152800"/>
            <a:ext cx="3399600" cy="20013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pic>
        <p:nvPicPr>
          <p:cNvPr id="1552" name="Google Shape;1552;p62"/>
          <p:cNvPicPr preferRelativeResize="0"/>
          <p:nvPr/>
        </p:nvPicPr>
        <p:blipFill>
          <a:blip r:embed="rId4">
            <a:alphaModFix/>
          </a:blip>
          <a:stretch>
            <a:fillRect/>
          </a:stretch>
        </p:blipFill>
        <p:spPr>
          <a:xfrm>
            <a:off x="4973425" y="1388238"/>
            <a:ext cx="3067701" cy="1294925"/>
          </a:xfrm>
          <a:prstGeom prst="rect">
            <a:avLst/>
          </a:prstGeom>
          <a:noFill/>
          <a:ln>
            <a:noFill/>
          </a:ln>
        </p:spPr>
      </p:pic>
      <p:pic>
        <p:nvPicPr>
          <p:cNvPr id="1553" name="Google Shape;1553;p62"/>
          <p:cNvPicPr preferRelativeResize="0"/>
          <p:nvPr/>
        </p:nvPicPr>
        <p:blipFill>
          <a:blip r:embed="rId5">
            <a:alphaModFix/>
          </a:blip>
          <a:stretch>
            <a:fillRect/>
          </a:stretch>
        </p:blipFill>
        <p:spPr>
          <a:xfrm>
            <a:off x="871800" y="2800925"/>
            <a:ext cx="7298450" cy="189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63"/>
          <p:cNvSpPr txBox="1"/>
          <p:nvPr>
            <p:ph type="title"/>
          </p:nvPr>
        </p:nvSpPr>
        <p:spPr>
          <a:xfrm>
            <a:off x="4492800" y="2033550"/>
            <a:ext cx="3938100" cy="14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200">
                <a:latin typeface="Archivo"/>
                <a:ea typeface="Archivo"/>
                <a:cs typeface="Archivo"/>
                <a:sym typeface="Archivo"/>
              </a:rPr>
              <a:t>Résultats</a:t>
            </a:r>
            <a:br>
              <a:rPr b="1" lang="fr" sz="3200">
                <a:latin typeface="Archivo"/>
                <a:ea typeface="Archivo"/>
                <a:cs typeface="Archivo"/>
                <a:sym typeface="Archivo"/>
              </a:rPr>
            </a:br>
            <a:r>
              <a:rPr i="1" lang="fr" sz="2600">
                <a:latin typeface="Archivo"/>
                <a:ea typeface="Archivo"/>
                <a:cs typeface="Archivo"/>
                <a:sym typeface="Archivo"/>
              </a:rPr>
              <a:t>présentation de nos résultats et conclusion</a:t>
            </a:r>
            <a:endParaRPr b="1" sz="4400">
              <a:latin typeface="Archivo"/>
              <a:ea typeface="Archivo"/>
              <a:cs typeface="Archivo"/>
              <a:sym typeface="Archivo"/>
            </a:endParaRPr>
          </a:p>
        </p:txBody>
      </p:sp>
      <p:sp>
        <p:nvSpPr>
          <p:cNvPr id="1559" name="Google Shape;1559;p63"/>
          <p:cNvSpPr txBox="1"/>
          <p:nvPr>
            <p:ph idx="2" type="title"/>
          </p:nvPr>
        </p:nvSpPr>
        <p:spPr>
          <a:xfrm>
            <a:off x="6486775" y="869850"/>
            <a:ext cx="1944000" cy="116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fr"/>
              <a:t>04</a:t>
            </a:r>
            <a:endParaRPr/>
          </a:p>
        </p:txBody>
      </p:sp>
      <p:grpSp>
        <p:nvGrpSpPr>
          <p:cNvPr id="1560" name="Google Shape;1560;p63"/>
          <p:cNvGrpSpPr/>
          <p:nvPr/>
        </p:nvGrpSpPr>
        <p:grpSpPr>
          <a:xfrm>
            <a:off x="-801725" y="-82776"/>
            <a:ext cx="5382975" cy="4872276"/>
            <a:chOff x="-801725" y="-82776"/>
            <a:chExt cx="5382975" cy="4872276"/>
          </a:xfrm>
        </p:grpSpPr>
        <p:sp>
          <p:nvSpPr>
            <p:cNvPr id="1561" name="Google Shape;1561;p63"/>
            <p:cNvSpPr/>
            <p:nvPr/>
          </p:nvSpPr>
          <p:spPr>
            <a:xfrm>
              <a:off x="-801725" y="875675"/>
              <a:ext cx="5382975" cy="3913825"/>
            </a:xfrm>
            <a:custGeom>
              <a:rect b="b" l="l" r="r" t="t"/>
              <a:pathLst>
                <a:path extrusionOk="0" h="156553" w="215319">
                  <a:moveTo>
                    <a:pt x="112087" y="0"/>
                  </a:moveTo>
                  <a:lnTo>
                    <a:pt x="95704" y="0"/>
                  </a:lnTo>
                  <a:lnTo>
                    <a:pt x="0" y="156333"/>
                  </a:lnTo>
                  <a:lnTo>
                    <a:pt x="179033" y="156333"/>
                  </a:lnTo>
                  <a:lnTo>
                    <a:pt x="215319" y="156553"/>
                  </a:lnTo>
                  <a:close/>
                </a:path>
              </a:pathLst>
            </a:custGeom>
            <a:solidFill>
              <a:srgbClr val="FFFFFF">
                <a:alpha val="45570"/>
              </a:srgbClr>
            </a:solidFill>
            <a:ln>
              <a:noFill/>
            </a:ln>
          </p:spPr>
        </p:sp>
        <p:grpSp>
          <p:nvGrpSpPr>
            <p:cNvPr id="1562" name="Google Shape;1562;p63"/>
            <p:cNvGrpSpPr/>
            <p:nvPr/>
          </p:nvGrpSpPr>
          <p:grpSpPr>
            <a:xfrm flipH="1">
              <a:off x="1470148" y="-82776"/>
              <a:ext cx="680606" cy="1032016"/>
              <a:chOff x="2410742" y="-82770"/>
              <a:chExt cx="607846" cy="921690"/>
            </a:xfrm>
          </p:grpSpPr>
          <p:sp>
            <p:nvSpPr>
              <p:cNvPr id="1563" name="Google Shape;1563;p63"/>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3"/>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3"/>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6" name="Google Shape;1566;p63"/>
          <p:cNvGrpSpPr/>
          <p:nvPr/>
        </p:nvGrpSpPr>
        <p:grpSpPr>
          <a:xfrm>
            <a:off x="377925" y="1708388"/>
            <a:ext cx="3906859" cy="3188659"/>
            <a:chOff x="377925" y="1708388"/>
            <a:chExt cx="3906859" cy="3188659"/>
          </a:xfrm>
        </p:grpSpPr>
        <p:sp>
          <p:nvSpPr>
            <p:cNvPr id="1567" name="Google Shape;1567;p63"/>
            <p:cNvSpPr/>
            <p:nvPr/>
          </p:nvSpPr>
          <p:spPr>
            <a:xfrm>
              <a:off x="1226504" y="2088192"/>
              <a:ext cx="1293198" cy="903014"/>
            </a:xfrm>
            <a:custGeom>
              <a:rect b="b" l="l" r="r" t="t"/>
              <a:pathLst>
                <a:path extrusionOk="0" h="6089" w="8720">
                  <a:moveTo>
                    <a:pt x="0" y="0"/>
                  </a:moveTo>
                  <a:lnTo>
                    <a:pt x="0" y="6089"/>
                  </a:lnTo>
                  <a:lnTo>
                    <a:pt x="8720" y="6089"/>
                  </a:lnTo>
                  <a:lnTo>
                    <a:pt x="8720" y="0"/>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3"/>
            <p:cNvSpPr/>
            <p:nvPr/>
          </p:nvSpPr>
          <p:spPr>
            <a:xfrm>
              <a:off x="1262690" y="2115331"/>
              <a:ext cx="1225275" cy="848735"/>
            </a:xfrm>
            <a:custGeom>
              <a:rect b="b" l="l" r="r" t="t"/>
              <a:pathLst>
                <a:path extrusionOk="0" h="5723" w="8262">
                  <a:moveTo>
                    <a:pt x="1" y="1"/>
                  </a:moveTo>
                  <a:lnTo>
                    <a:pt x="1" y="5722"/>
                  </a:lnTo>
                  <a:lnTo>
                    <a:pt x="8262" y="5722"/>
                  </a:lnTo>
                  <a:lnTo>
                    <a:pt x="8262" y="1"/>
                  </a:ln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3"/>
            <p:cNvSpPr/>
            <p:nvPr/>
          </p:nvSpPr>
          <p:spPr>
            <a:xfrm>
              <a:off x="1389784" y="2210690"/>
              <a:ext cx="531071" cy="422069"/>
            </a:xfrm>
            <a:custGeom>
              <a:rect b="b" l="l" r="r" t="t"/>
              <a:pathLst>
                <a:path extrusionOk="0" h="2846" w="3581">
                  <a:moveTo>
                    <a:pt x="1" y="0"/>
                  </a:moveTo>
                  <a:lnTo>
                    <a:pt x="1" y="2846"/>
                  </a:lnTo>
                  <a:lnTo>
                    <a:pt x="3580" y="2846"/>
                  </a:lnTo>
                  <a:lnTo>
                    <a:pt x="3580" y="0"/>
                  </a:ln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3"/>
            <p:cNvSpPr/>
            <p:nvPr/>
          </p:nvSpPr>
          <p:spPr>
            <a:xfrm>
              <a:off x="1875322" y="2269715"/>
              <a:ext cx="517427" cy="190717"/>
            </a:xfrm>
            <a:custGeom>
              <a:rect b="b" l="l" r="r" t="t"/>
              <a:pathLst>
                <a:path extrusionOk="0" h="1286" w="3489">
                  <a:moveTo>
                    <a:pt x="0" y="0"/>
                  </a:moveTo>
                  <a:lnTo>
                    <a:pt x="0" y="1285"/>
                  </a:lnTo>
                  <a:lnTo>
                    <a:pt x="3488" y="1285"/>
                  </a:lnTo>
                  <a:lnTo>
                    <a:pt x="3488" y="0"/>
                  </a:ln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3"/>
            <p:cNvSpPr/>
            <p:nvPr/>
          </p:nvSpPr>
          <p:spPr>
            <a:xfrm>
              <a:off x="2074936" y="2623565"/>
              <a:ext cx="304168" cy="41080"/>
            </a:xfrm>
            <a:custGeom>
              <a:rect b="b" l="l" r="r" t="t"/>
              <a:pathLst>
                <a:path extrusionOk="0" h="277" w="2051">
                  <a:moveTo>
                    <a:pt x="1" y="1"/>
                  </a:moveTo>
                  <a:lnTo>
                    <a:pt x="1" y="276"/>
                  </a:lnTo>
                  <a:lnTo>
                    <a:pt x="2050" y="276"/>
                  </a:lnTo>
                  <a:lnTo>
                    <a:pt x="2050" y="1"/>
                  </a:ln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3"/>
            <p:cNvSpPr/>
            <p:nvPr/>
          </p:nvSpPr>
          <p:spPr>
            <a:xfrm>
              <a:off x="2056843" y="2741614"/>
              <a:ext cx="127095" cy="122646"/>
            </a:xfrm>
            <a:custGeom>
              <a:rect b="b" l="l" r="r" t="t"/>
              <a:pathLst>
                <a:path extrusionOk="0" h="827" w="857">
                  <a:moveTo>
                    <a:pt x="0" y="0"/>
                  </a:moveTo>
                  <a:lnTo>
                    <a:pt x="0" y="826"/>
                  </a:lnTo>
                  <a:lnTo>
                    <a:pt x="857" y="826"/>
                  </a:lnTo>
                  <a:lnTo>
                    <a:pt x="857" y="0"/>
                  </a:ln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3"/>
            <p:cNvSpPr/>
            <p:nvPr/>
          </p:nvSpPr>
          <p:spPr>
            <a:xfrm>
              <a:off x="1358048" y="2119929"/>
              <a:ext cx="898565" cy="844138"/>
            </a:xfrm>
            <a:custGeom>
              <a:rect b="b" l="l" r="r" t="t"/>
              <a:pathLst>
                <a:path extrusionOk="0" h="5692" w="6059">
                  <a:moveTo>
                    <a:pt x="3213" y="1"/>
                  </a:moveTo>
                  <a:lnTo>
                    <a:pt x="0" y="5691"/>
                  </a:lnTo>
                  <a:lnTo>
                    <a:pt x="2876" y="5691"/>
                  </a:lnTo>
                  <a:lnTo>
                    <a:pt x="6058" y="1"/>
                  </a:lnTo>
                  <a:close/>
                </a:path>
              </a:pathLst>
            </a:custGeom>
            <a:solidFill>
              <a:srgbClr val="FFFFFF">
                <a:alpha val="34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3"/>
            <p:cNvSpPr/>
            <p:nvPr/>
          </p:nvSpPr>
          <p:spPr>
            <a:xfrm>
              <a:off x="1834540" y="2119929"/>
              <a:ext cx="526474" cy="844138"/>
            </a:xfrm>
            <a:custGeom>
              <a:rect b="b" l="l" r="r" t="t"/>
              <a:pathLst>
                <a:path extrusionOk="0" h="5692" w="3550">
                  <a:moveTo>
                    <a:pt x="3182" y="1"/>
                  </a:moveTo>
                  <a:lnTo>
                    <a:pt x="0" y="5691"/>
                  </a:lnTo>
                  <a:lnTo>
                    <a:pt x="367" y="5691"/>
                  </a:lnTo>
                  <a:lnTo>
                    <a:pt x="3549" y="1"/>
                  </a:lnTo>
                  <a:close/>
                </a:path>
              </a:pathLst>
            </a:custGeom>
            <a:solidFill>
              <a:srgbClr val="FFFFFF">
                <a:alpha val="34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3"/>
            <p:cNvSpPr/>
            <p:nvPr/>
          </p:nvSpPr>
          <p:spPr>
            <a:xfrm>
              <a:off x="1752826" y="2982013"/>
              <a:ext cx="249741" cy="158980"/>
            </a:xfrm>
            <a:custGeom>
              <a:rect b="b" l="l" r="r" t="t"/>
              <a:pathLst>
                <a:path extrusionOk="0" h="1072" w="1684">
                  <a:moveTo>
                    <a:pt x="0" y="1"/>
                  </a:moveTo>
                  <a:lnTo>
                    <a:pt x="0" y="1072"/>
                  </a:lnTo>
                  <a:lnTo>
                    <a:pt x="1683" y="1072"/>
                  </a:lnTo>
                  <a:lnTo>
                    <a:pt x="1683" y="1"/>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3"/>
            <p:cNvSpPr/>
            <p:nvPr/>
          </p:nvSpPr>
          <p:spPr>
            <a:xfrm>
              <a:off x="1584949" y="3109109"/>
              <a:ext cx="580901" cy="36482"/>
            </a:xfrm>
            <a:custGeom>
              <a:rect b="b" l="l" r="r" t="t"/>
              <a:pathLst>
                <a:path extrusionOk="0" h="246" w="3917">
                  <a:moveTo>
                    <a:pt x="123" y="0"/>
                  </a:moveTo>
                  <a:cubicBezTo>
                    <a:pt x="92" y="0"/>
                    <a:pt x="0" y="92"/>
                    <a:pt x="0" y="123"/>
                  </a:cubicBezTo>
                  <a:cubicBezTo>
                    <a:pt x="0" y="153"/>
                    <a:pt x="61" y="245"/>
                    <a:pt x="123" y="245"/>
                  </a:cubicBezTo>
                  <a:lnTo>
                    <a:pt x="3794" y="245"/>
                  </a:lnTo>
                  <a:cubicBezTo>
                    <a:pt x="3825" y="245"/>
                    <a:pt x="3916" y="153"/>
                    <a:pt x="3916" y="123"/>
                  </a:cubicBezTo>
                  <a:cubicBezTo>
                    <a:pt x="3916" y="92"/>
                    <a:pt x="3886" y="0"/>
                    <a:pt x="3794"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3"/>
            <p:cNvSpPr/>
            <p:nvPr/>
          </p:nvSpPr>
          <p:spPr>
            <a:xfrm>
              <a:off x="1108457" y="3145443"/>
              <a:ext cx="2790756" cy="394930"/>
            </a:xfrm>
            <a:custGeom>
              <a:rect b="b" l="l" r="r" t="t"/>
              <a:pathLst>
                <a:path extrusionOk="0" h="2663" w="18818">
                  <a:moveTo>
                    <a:pt x="1" y="0"/>
                  </a:moveTo>
                  <a:lnTo>
                    <a:pt x="1" y="2662"/>
                  </a:lnTo>
                  <a:lnTo>
                    <a:pt x="18817" y="2662"/>
                  </a:lnTo>
                  <a:lnTo>
                    <a:pt x="18817" y="0"/>
                  </a:ln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3"/>
            <p:cNvSpPr/>
            <p:nvPr/>
          </p:nvSpPr>
          <p:spPr>
            <a:xfrm>
              <a:off x="1104008" y="3140846"/>
              <a:ext cx="2808701" cy="408573"/>
            </a:xfrm>
            <a:custGeom>
              <a:rect b="b" l="l" r="r" t="t"/>
              <a:pathLst>
                <a:path extrusionOk="0" h="2755" w="18939">
                  <a:moveTo>
                    <a:pt x="18816" y="62"/>
                  </a:moveTo>
                  <a:lnTo>
                    <a:pt x="18816" y="2662"/>
                  </a:lnTo>
                  <a:lnTo>
                    <a:pt x="61" y="2662"/>
                  </a:lnTo>
                  <a:lnTo>
                    <a:pt x="61" y="62"/>
                  </a:lnTo>
                  <a:close/>
                  <a:moveTo>
                    <a:pt x="31" y="1"/>
                  </a:moveTo>
                  <a:cubicBezTo>
                    <a:pt x="31" y="1"/>
                    <a:pt x="0" y="1"/>
                    <a:pt x="0" y="31"/>
                  </a:cubicBezTo>
                  <a:lnTo>
                    <a:pt x="0" y="2693"/>
                  </a:lnTo>
                  <a:cubicBezTo>
                    <a:pt x="0" y="2693"/>
                    <a:pt x="0" y="2754"/>
                    <a:pt x="31" y="2754"/>
                  </a:cubicBezTo>
                  <a:lnTo>
                    <a:pt x="18847" y="2754"/>
                  </a:lnTo>
                  <a:cubicBezTo>
                    <a:pt x="18908" y="2754"/>
                    <a:pt x="18939" y="2754"/>
                    <a:pt x="18908" y="2693"/>
                  </a:cubicBezTo>
                  <a:lnTo>
                    <a:pt x="18908" y="31"/>
                  </a:lnTo>
                  <a:cubicBezTo>
                    <a:pt x="18908" y="31"/>
                    <a:pt x="18908" y="1"/>
                    <a:pt x="188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3"/>
            <p:cNvSpPr/>
            <p:nvPr/>
          </p:nvSpPr>
          <p:spPr>
            <a:xfrm>
              <a:off x="1140193" y="3190824"/>
              <a:ext cx="1361417" cy="313215"/>
            </a:xfrm>
            <a:custGeom>
              <a:rect b="b" l="l" r="r" t="t"/>
              <a:pathLst>
                <a:path extrusionOk="0" h="2112" w="9180">
                  <a:moveTo>
                    <a:pt x="9057" y="31"/>
                  </a:moveTo>
                  <a:lnTo>
                    <a:pt x="9057" y="1989"/>
                  </a:lnTo>
                  <a:lnTo>
                    <a:pt x="62" y="1989"/>
                  </a:lnTo>
                  <a:lnTo>
                    <a:pt x="62" y="31"/>
                  </a:lnTo>
                  <a:close/>
                  <a:moveTo>
                    <a:pt x="31" y="0"/>
                  </a:moveTo>
                  <a:cubicBezTo>
                    <a:pt x="31" y="0"/>
                    <a:pt x="1" y="0"/>
                    <a:pt x="1" y="31"/>
                  </a:cubicBezTo>
                  <a:lnTo>
                    <a:pt x="1" y="2050"/>
                  </a:lnTo>
                  <a:cubicBezTo>
                    <a:pt x="1" y="2050"/>
                    <a:pt x="1" y="2111"/>
                    <a:pt x="31" y="2111"/>
                  </a:cubicBezTo>
                  <a:lnTo>
                    <a:pt x="9088" y="2111"/>
                  </a:lnTo>
                  <a:cubicBezTo>
                    <a:pt x="9118" y="2111"/>
                    <a:pt x="9180" y="2050"/>
                    <a:pt x="9118" y="2050"/>
                  </a:cubicBezTo>
                  <a:lnTo>
                    <a:pt x="9118" y="31"/>
                  </a:lnTo>
                  <a:cubicBezTo>
                    <a:pt x="9118" y="31"/>
                    <a:pt x="9118" y="0"/>
                    <a:pt x="90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3"/>
            <p:cNvSpPr/>
            <p:nvPr/>
          </p:nvSpPr>
          <p:spPr>
            <a:xfrm>
              <a:off x="2515094" y="3190824"/>
              <a:ext cx="1361417" cy="313215"/>
            </a:xfrm>
            <a:custGeom>
              <a:rect b="b" l="l" r="r" t="t"/>
              <a:pathLst>
                <a:path extrusionOk="0" h="2112" w="9180">
                  <a:moveTo>
                    <a:pt x="9118" y="31"/>
                  </a:moveTo>
                  <a:lnTo>
                    <a:pt x="9118" y="1989"/>
                  </a:lnTo>
                  <a:lnTo>
                    <a:pt x="123" y="1989"/>
                  </a:lnTo>
                  <a:lnTo>
                    <a:pt x="123" y="31"/>
                  </a:lnTo>
                  <a:close/>
                  <a:moveTo>
                    <a:pt x="62" y="0"/>
                  </a:moveTo>
                  <a:cubicBezTo>
                    <a:pt x="62" y="0"/>
                    <a:pt x="0" y="0"/>
                    <a:pt x="0" y="31"/>
                  </a:cubicBezTo>
                  <a:lnTo>
                    <a:pt x="0" y="2050"/>
                  </a:lnTo>
                  <a:cubicBezTo>
                    <a:pt x="0" y="2050"/>
                    <a:pt x="0" y="2111"/>
                    <a:pt x="62" y="2111"/>
                  </a:cubicBezTo>
                  <a:lnTo>
                    <a:pt x="9148" y="2111"/>
                  </a:lnTo>
                  <a:cubicBezTo>
                    <a:pt x="9148" y="2111"/>
                    <a:pt x="9179" y="2050"/>
                    <a:pt x="9148" y="2050"/>
                  </a:cubicBezTo>
                  <a:lnTo>
                    <a:pt x="9148" y="31"/>
                  </a:lnTo>
                  <a:cubicBezTo>
                    <a:pt x="9148" y="31"/>
                    <a:pt x="9148" y="0"/>
                    <a:pt x="91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3"/>
            <p:cNvSpPr/>
            <p:nvPr/>
          </p:nvSpPr>
          <p:spPr>
            <a:xfrm>
              <a:off x="3154866" y="4102738"/>
              <a:ext cx="86312" cy="748928"/>
            </a:xfrm>
            <a:custGeom>
              <a:rect b="b" l="l" r="r" t="t"/>
              <a:pathLst>
                <a:path extrusionOk="0" h="5050" w="582">
                  <a:moveTo>
                    <a:pt x="0" y="1"/>
                  </a:moveTo>
                  <a:lnTo>
                    <a:pt x="0" y="5049"/>
                  </a:lnTo>
                  <a:lnTo>
                    <a:pt x="582" y="5049"/>
                  </a:lnTo>
                  <a:lnTo>
                    <a:pt x="582" y="1"/>
                  </a:ln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3"/>
            <p:cNvSpPr/>
            <p:nvPr/>
          </p:nvSpPr>
          <p:spPr>
            <a:xfrm>
              <a:off x="2760088" y="4801541"/>
              <a:ext cx="889518" cy="45529"/>
            </a:xfrm>
            <a:custGeom>
              <a:rect b="b" l="l" r="r" t="t"/>
              <a:pathLst>
                <a:path extrusionOk="0" h="307" w="5998">
                  <a:moveTo>
                    <a:pt x="3305" y="1"/>
                  </a:moveTo>
                  <a:cubicBezTo>
                    <a:pt x="3091" y="31"/>
                    <a:pt x="2907" y="31"/>
                    <a:pt x="2724" y="31"/>
                  </a:cubicBezTo>
                  <a:cubicBezTo>
                    <a:pt x="1806" y="123"/>
                    <a:pt x="918" y="215"/>
                    <a:pt x="1" y="307"/>
                  </a:cubicBezTo>
                  <a:lnTo>
                    <a:pt x="5997" y="307"/>
                  </a:lnTo>
                  <a:cubicBezTo>
                    <a:pt x="5079" y="215"/>
                    <a:pt x="4162" y="123"/>
                    <a:pt x="3305"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3"/>
            <p:cNvSpPr/>
            <p:nvPr/>
          </p:nvSpPr>
          <p:spPr>
            <a:xfrm>
              <a:off x="2233767" y="3255780"/>
              <a:ext cx="907611" cy="865345"/>
            </a:xfrm>
            <a:custGeom>
              <a:rect b="b" l="l" r="r" t="t"/>
              <a:pathLst>
                <a:path extrusionOk="0" h="5835" w="6120">
                  <a:moveTo>
                    <a:pt x="3771" y="1"/>
                  </a:moveTo>
                  <a:cubicBezTo>
                    <a:pt x="3647" y="1"/>
                    <a:pt x="3522" y="7"/>
                    <a:pt x="3397" y="21"/>
                  </a:cubicBezTo>
                  <a:cubicBezTo>
                    <a:pt x="1683" y="296"/>
                    <a:pt x="276" y="1857"/>
                    <a:pt x="123" y="3968"/>
                  </a:cubicBezTo>
                  <a:cubicBezTo>
                    <a:pt x="62" y="4274"/>
                    <a:pt x="62" y="4519"/>
                    <a:pt x="123" y="4825"/>
                  </a:cubicBezTo>
                  <a:lnTo>
                    <a:pt x="0" y="5559"/>
                  </a:lnTo>
                  <a:cubicBezTo>
                    <a:pt x="62" y="5712"/>
                    <a:pt x="215" y="5834"/>
                    <a:pt x="459" y="5834"/>
                  </a:cubicBezTo>
                  <a:lnTo>
                    <a:pt x="5263" y="5834"/>
                  </a:lnTo>
                  <a:cubicBezTo>
                    <a:pt x="5355" y="5192"/>
                    <a:pt x="5446" y="4519"/>
                    <a:pt x="5569" y="3876"/>
                  </a:cubicBezTo>
                  <a:cubicBezTo>
                    <a:pt x="5783" y="2775"/>
                    <a:pt x="5936" y="1704"/>
                    <a:pt x="6120" y="633"/>
                  </a:cubicBezTo>
                  <a:cubicBezTo>
                    <a:pt x="5632" y="389"/>
                    <a:pt x="4735" y="1"/>
                    <a:pt x="3771"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3"/>
            <p:cNvSpPr/>
            <p:nvPr/>
          </p:nvSpPr>
          <p:spPr>
            <a:xfrm>
              <a:off x="2233767" y="3753485"/>
              <a:ext cx="1878696" cy="399379"/>
            </a:xfrm>
            <a:custGeom>
              <a:rect b="b" l="l" r="r" t="t"/>
              <a:pathLst>
                <a:path extrusionOk="0" h="2693" w="12668">
                  <a:moveTo>
                    <a:pt x="521" y="0"/>
                  </a:moveTo>
                  <a:cubicBezTo>
                    <a:pt x="368" y="0"/>
                    <a:pt x="215" y="61"/>
                    <a:pt x="153" y="184"/>
                  </a:cubicBezTo>
                  <a:cubicBezTo>
                    <a:pt x="31" y="245"/>
                    <a:pt x="0" y="398"/>
                    <a:pt x="0" y="551"/>
                  </a:cubicBezTo>
                  <a:lnTo>
                    <a:pt x="0" y="2142"/>
                  </a:lnTo>
                  <a:cubicBezTo>
                    <a:pt x="0" y="2203"/>
                    <a:pt x="0" y="2295"/>
                    <a:pt x="31" y="2356"/>
                  </a:cubicBezTo>
                  <a:cubicBezTo>
                    <a:pt x="123" y="2539"/>
                    <a:pt x="276" y="2692"/>
                    <a:pt x="490" y="2692"/>
                  </a:cubicBezTo>
                  <a:lnTo>
                    <a:pt x="11994" y="2692"/>
                  </a:lnTo>
                  <a:cubicBezTo>
                    <a:pt x="12269" y="2692"/>
                    <a:pt x="12545" y="2539"/>
                    <a:pt x="12667" y="2295"/>
                  </a:cubicBezTo>
                  <a:lnTo>
                    <a:pt x="12667" y="31"/>
                  </a:lnTo>
                  <a:lnTo>
                    <a:pt x="12667" y="0"/>
                  </a:ln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3"/>
            <p:cNvSpPr/>
            <p:nvPr/>
          </p:nvSpPr>
          <p:spPr>
            <a:xfrm>
              <a:off x="2805468" y="2943306"/>
              <a:ext cx="1448767" cy="1177818"/>
            </a:xfrm>
            <a:custGeom>
              <a:rect b="b" l="l" r="r" t="t"/>
              <a:pathLst>
                <a:path extrusionOk="0" h="7942" w="9769">
                  <a:moveTo>
                    <a:pt x="5895" y="0"/>
                  </a:moveTo>
                  <a:cubicBezTo>
                    <a:pt x="4022" y="0"/>
                    <a:pt x="2055" y="479"/>
                    <a:pt x="1714" y="1547"/>
                  </a:cubicBezTo>
                  <a:lnTo>
                    <a:pt x="245" y="6411"/>
                  </a:lnTo>
                  <a:cubicBezTo>
                    <a:pt x="0" y="7176"/>
                    <a:pt x="582" y="7941"/>
                    <a:pt x="1377" y="7941"/>
                  </a:cubicBezTo>
                  <a:lnTo>
                    <a:pt x="6609" y="7941"/>
                  </a:lnTo>
                  <a:cubicBezTo>
                    <a:pt x="7160" y="7941"/>
                    <a:pt x="7619" y="7605"/>
                    <a:pt x="7772" y="7146"/>
                  </a:cubicBezTo>
                  <a:lnTo>
                    <a:pt x="9485" y="1486"/>
                  </a:lnTo>
                  <a:cubicBezTo>
                    <a:pt x="9769" y="540"/>
                    <a:pt x="7885" y="0"/>
                    <a:pt x="5895"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3"/>
            <p:cNvSpPr/>
            <p:nvPr/>
          </p:nvSpPr>
          <p:spPr>
            <a:xfrm>
              <a:off x="2238364" y="3757934"/>
              <a:ext cx="1107226" cy="9195"/>
            </a:xfrm>
            <a:custGeom>
              <a:rect b="b" l="l" r="r" t="t"/>
              <a:pathLst>
                <a:path extrusionOk="0" h="62" w="7466">
                  <a:moveTo>
                    <a:pt x="31" y="1"/>
                  </a:moveTo>
                  <a:cubicBezTo>
                    <a:pt x="31" y="1"/>
                    <a:pt x="0" y="1"/>
                    <a:pt x="0" y="31"/>
                  </a:cubicBezTo>
                  <a:cubicBezTo>
                    <a:pt x="0" y="31"/>
                    <a:pt x="0" y="62"/>
                    <a:pt x="31" y="62"/>
                  </a:cubicBezTo>
                  <a:lnTo>
                    <a:pt x="7435" y="62"/>
                  </a:lnTo>
                  <a:cubicBezTo>
                    <a:pt x="7465" y="62"/>
                    <a:pt x="7465" y="31"/>
                    <a:pt x="7465" y="31"/>
                  </a:cubicBezTo>
                  <a:cubicBezTo>
                    <a:pt x="7465" y="31"/>
                    <a:pt x="7465" y="1"/>
                    <a:pt x="7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3"/>
            <p:cNvSpPr/>
            <p:nvPr/>
          </p:nvSpPr>
          <p:spPr>
            <a:xfrm>
              <a:off x="2873538" y="3109109"/>
              <a:ext cx="208810" cy="658018"/>
            </a:xfrm>
            <a:custGeom>
              <a:rect b="b" l="l" r="r" t="t"/>
              <a:pathLst>
                <a:path extrusionOk="0" h="4437" w="1408">
                  <a:moveTo>
                    <a:pt x="1377" y="0"/>
                  </a:moveTo>
                  <a:cubicBezTo>
                    <a:pt x="1347" y="0"/>
                    <a:pt x="1316" y="0"/>
                    <a:pt x="1316" y="62"/>
                  </a:cubicBezTo>
                  <a:lnTo>
                    <a:pt x="0" y="4376"/>
                  </a:lnTo>
                  <a:cubicBezTo>
                    <a:pt x="0" y="4406"/>
                    <a:pt x="0" y="4437"/>
                    <a:pt x="31" y="4437"/>
                  </a:cubicBezTo>
                  <a:cubicBezTo>
                    <a:pt x="92" y="4437"/>
                    <a:pt x="92" y="4406"/>
                    <a:pt x="123" y="4406"/>
                  </a:cubicBezTo>
                  <a:lnTo>
                    <a:pt x="1408" y="92"/>
                  </a:lnTo>
                  <a:cubicBezTo>
                    <a:pt x="1408" y="62"/>
                    <a:pt x="1408" y="0"/>
                    <a:pt x="13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3"/>
            <p:cNvSpPr/>
            <p:nvPr/>
          </p:nvSpPr>
          <p:spPr>
            <a:xfrm>
              <a:off x="2710110" y="2794410"/>
              <a:ext cx="363193" cy="618866"/>
            </a:xfrm>
            <a:custGeom>
              <a:rect b="b" l="l" r="r" t="t"/>
              <a:pathLst>
                <a:path extrusionOk="0" h="4173" w="2449">
                  <a:moveTo>
                    <a:pt x="1616" y="1"/>
                  </a:moveTo>
                  <a:cubicBezTo>
                    <a:pt x="1496" y="1"/>
                    <a:pt x="1373" y="25"/>
                    <a:pt x="1255" y="73"/>
                  </a:cubicBezTo>
                  <a:lnTo>
                    <a:pt x="796" y="1541"/>
                  </a:lnTo>
                  <a:cubicBezTo>
                    <a:pt x="613" y="1816"/>
                    <a:pt x="429" y="2153"/>
                    <a:pt x="276" y="2643"/>
                  </a:cubicBezTo>
                  <a:cubicBezTo>
                    <a:pt x="62" y="3132"/>
                    <a:pt x="1" y="3591"/>
                    <a:pt x="1" y="3928"/>
                  </a:cubicBezTo>
                  <a:lnTo>
                    <a:pt x="1133" y="4172"/>
                  </a:lnTo>
                  <a:cubicBezTo>
                    <a:pt x="1378" y="3499"/>
                    <a:pt x="1592" y="2887"/>
                    <a:pt x="1837" y="2275"/>
                  </a:cubicBezTo>
                  <a:cubicBezTo>
                    <a:pt x="1867" y="2214"/>
                    <a:pt x="1898" y="1969"/>
                    <a:pt x="2020" y="1725"/>
                  </a:cubicBezTo>
                  <a:cubicBezTo>
                    <a:pt x="2173" y="1358"/>
                    <a:pt x="2296" y="1113"/>
                    <a:pt x="2418" y="899"/>
                  </a:cubicBezTo>
                  <a:cubicBezTo>
                    <a:pt x="2418" y="868"/>
                    <a:pt x="2449" y="440"/>
                    <a:pt x="2143" y="195"/>
                  </a:cubicBezTo>
                  <a:cubicBezTo>
                    <a:pt x="1992" y="63"/>
                    <a:pt x="1807" y="1"/>
                    <a:pt x="1616"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3"/>
            <p:cNvSpPr/>
            <p:nvPr/>
          </p:nvSpPr>
          <p:spPr>
            <a:xfrm>
              <a:off x="3304650" y="2740280"/>
              <a:ext cx="435713" cy="609375"/>
            </a:xfrm>
            <a:custGeom>
              <a:rect b="b" l="l" r="r" t="t"/>
              <a:pathLst>
                <a:path extrusionOk="0" h="4109" w="2938">
                  <a:moveTo>
                    <a:pt x="765" y="0"/>
                  </a:moveTo>
                  <a:cubicBezTo>
                    <a:pt x="726" y="0"/>
                    <a:pt x="685" y="3"/>
                    <a:pt x="643" y="9"/>
                  </a:cubicBezTo>
                  <a:cubicBezTo>
                    <a:pt x="337" y="40"/>
                    <a:pt x="92" y="285"/>
                    <a:pt x="0" y="590"/>
                  </a:cubicBezTo>
                  <a:cubicBezTo>
                    <a:pt x="275" y="1049"/>
                    <a:pt x="551" y="1478"/>
                    <a:pt x="796" y="1906"/>
                  </a:cubicBezTo>
                  <a:cubicBezTo>
                    <a:pt x="857" y="2028"/>
                    <a:pt x="887" y="2151"/>
                    <a:pt x="918" y="2304"/>
                  </a:cubicBezTo>
                  <a:cubicBezTo>
                    <a:pt x="1010" y="2457"/>
                    <a:pt x="1071" y="2640"/>
                    <a:pt x="1163" y="2855"/>
                  </a:cubicBezTo>
                  <a:cubicBezTo>
                    <a:pt x="1163" y="2916"/>
                    <a:pt x="1193" y="2946"/>
                    <a:pt x="1224" y="3038"/>
                  </a:cubicBezTo>
                  <a:cubicBezTo>
                    <a:pt x="1499" y="3497"/>
                    <a:pt x="1805" y="3864"/>
                    <a:pt x="2019" y="4109"/>
                  </a:cubicBezTo>
                  <a:cubicBezTo>
                    <a:pt x="2325" y="3834"/>
                    <a:pt x="2631" y="3619"/>
                    <a:pt x="2937" y="3375"/>
                  </a:cubicBezTo>
                  <a:cubicBezTo>
                    <a:pt x="2631" y="2763"/>
                    <a:pt x="2325" y="2181"/>
                    <a:pt x="1989" y="1600"/>
                  </a:cubicBezTo>
                  <a:cubicBezTo>
                    <a:pt x="1958" y="1539"/>
                    <a:pt x="1836" y="1355"/>
                    <a:pt x="1713" y="1080"/>
                  </a:cubicBezTo>
                  <a:cubicBezTo>
                    <a:pt x="1560" y="743"/>
                    <a:pt x="1469" y="468"/>
                    <a:pt x="1377" y="285"/>
                  </a:cubicBezTo>
                  <a:cubicBezTo>
                    <a:pt x="1349" y="229"/>
                    <a:pt x="1123" y="0"/>
                    <a:pt x="765"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3"/>
            <p:cNvSpPr/>
            <p:nvPr/>
          </p:nvSpPr>
          <p:spPr>
            <a:xfrm>
              <a:off x="2583164" y="3444866"/>
              <a:ext cx="871277" cy="313215"/>
            </a:xfrm>
            <a:custGeom>
              <a:rect b="b" l="l" r="r" t="t"/>
              <a:pathLst>
                <a:path extrusionOk="0" h="2112" w="5875">
                  <a:moveTo>
                    <a:pt x="4987" y="1"/>
                  </a:moveTo>
                  <a:cubicBezTo>
                    <a:pt x="3335" y="123"/>
                    <a:pt x="1652" y="276"/>
                    <a:pt x="0" y="398"/>
                  </a:cubicBezTo>
                  <a:cubicBezTo>
                    <a:pt x="306" y="949"/>
                    <a:pt x="582" y="1530"/>
                    <a:pt x="857" y="2112"/>
                  </a:cubicBezTo>
                  <a:lnTo>
                    <a:pt x="5110" y="2112"/>
                  </a:lnTo>
                  <a:cubicBezTo>
                    <a:pt x="5355" y="1836"/>
                    <a:pt x="5599" y="1530"/>
                    <a:pt x="5875" y="1255"/>
                  </a:cubicBezTo>
                  <a:cubicBezTo>
                    <a:pt x="5569" y="857"/>
                    <a:pt x="5293" y="429"/>
                    <a:pt x="4987"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3"/>
            <p:cNvSpPr/>
            <p:nvPr/>
          </p:nvSpPr>
          <p:spPr>
            <a:xfrm>
              <a:off x="2651235" y="2859515"/>
              <a:ext cx="258788" cy="575562"/>
            </a:xfrm>
            <a:custGeom>
              <a:rect b="b" l="l" r="r" t="t"/>
              <a:pathLst>
                <a:path extrusionOk="0" h="3881" w="1745">
                  <a:moveTo>
                    <a:pt x="1040" y="1"/>
                  </a:moveTo>
                  <a:cubicBezTo>
                    <a:pt x="826" y="1"/>
                    <a:pt x="612" y="62"/>
                    <a:pt x="398" y="62"/>
                  </a:cubicBezTo>
                  <a:cubicBezTo>
                    <a:pt x="306" y="460"/>
                    <a:pt x="276" y="827"/>
                    <a:pt x="214" y="1163"/>
                  </a:cubicBezTo>
                  <a:cubicBezTo>
                    <a:pt x="153" y="1316"/>
                    <a:pt x="153" y="1500"/>
                    <a:pt x="153" y="1622"/>
                  </a:cubicBezTo>
                  <a:cubicBezTo>
                    <a:pt x="123" y="1806"/>
                    <a:pt x="123" y="1959"/>
                    <a:pt x="123" y="1959"/>
                  </a:cubicBezTo>
                  <a:cubicBezTo>
                    <a:pt x="0" y="3366"/>
                    <a:pt x="582" y="3764"/>
                    <a:pt x="582" y="3764"/>
                  </a:cubicBezTo>
                  <a:cubicBezTo>
                    <a:pt x="582" y="3764"/>
                    <a:pt x="764" y="3880"/>
                    <a:pt x="1007" y="3880"/>
                  </a:cubicBezTo>
                  <a:cubicBezTo>
                    <a:pt x="1094" y="3880"/>
                    <a:pt x="1189" y="3865"/>
                    <a:pt x="1285" y="3825"/>
                  </a:cubicBezTo>
                  <a:cubicBezTo>
                    <a:pt x="1530" y="3703"/>
                    <a:pt x="1744" y="3458"/>
                    <a:pt x="1744" y="3091"/>
                  </a:cubicBezTo>
                  <a:cubicBezTo>
                    <a:pt x="1530" y="2571"/>
                    <a:pt x="1346" y="1959"/>
                    <a:pt x="1193" y="1255"/>
                  </a:cubicBezTo>
                  <a:cubicBezTo>
                    <a:pt x="1163" y="857"/>
                    <a:pt x="1102" y="398"/>
                    <a:pt x="1040"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3"/>
            <p:cNvSpPr/>
            <p:nvPr/>
          </p:nvSpPr>
          <p:spPr>
            <a:xfrm>
              <a:off x="3295455" y="4120979"/>
              <a:ext cx="753377" cy="9195"/>
            </a:xfrm>
            <a:custGeom>
              <a:rect b="b" l="l" r="r" t="t"/>
              <a:pathLst>
                <a:path extrusionOk="0" h="62" w="5080">
                  <a:moveTo>
                    <a:pt x="31" y="0"/>
                  </a:moveTo>
                  <a:cubicBezTo>
                    <a:pt x="31" y="0"/>
                    <a:pt x="1" y="0"/>
                    <a:pt x="1" y="31"/>
                  </a:cubicBezTo>
                  <a:cubicBezTo>
                    <a:pt x="1" y="31"/>
                    <a:pt x="1" y="61"/>
                    <a:pt x="31" y="61"/>
                  </a:cubicBezTo>
                  <a:lnTo>
                    <a:pt x="5049" y="61"/>
                  </a:lnTo>
                  <a:cubicBezTo>
                    <a:pt x="5080" y="61"/>
                    <a:pt x="5080" y="31"/>
                    <a:pt x="5080" y="31"/>
                  </a:cubicBezTo>
                  <a:cubicBezTo>
                    <a:pt x="5080" y="31"/>
                    <a:pt x="5080" y="0"/>
                    <a:pt x="5049"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3"/>
            <p:cNvSpPr/>
            <p:nvPr/>
          </p:nvSpPr>
          <p:spPr>
            <a:xfrm>
              <a:off x="3082198" y="2532804"/>
              <a:ext cx="163578" cy="209255"/>
            </a:xfrm>
            <a:custGeom>
              <a:rect b="b" l="l" r="r" t="t"/>
              <a:pathLst>
                <a:path extrusionOk="0" h="1411" w="1103">
                  <a:moveTo>
                    <a:pt x="429" y="1"/>
                  </a:moveTo>
                  <a:cubicBezTo>
                    <a:pt x="399" y="123"/>
                    <a:pt x="368" y="184"/>
                    <a:pt x="307" y="307"/>
                  </a:cubicBezTo>
                  <a:cubicBezTo>
                    <a:pt x="276" y="429"/>
                    <a:pt x="246" y="521"/>
                    <a:pt x="184" y="613"/>
                  </a:cubicBezTo>
                  <a:cubicBezTo>
                    <a:pt x="123" y="796"/>
                    <a:pt x="93" y="980"/>
                    <a:pt x="1" y="1194"/>
                  </a:cubicBezTo>
                  <a:cubicBezTo>
                    <a:pt x="31" y="1225"/>
                    <a:pt x="184" y="1408"/>
                    <a:pt x="490" y="1408"/>
                  </a:cubicBezTo>
                  <a:cubicBezTo>
                    <a:pt x="509" y="1410"/>
                    <a:pt x="528" y="1410"/>
                    <a:pt x="546" y="1410"/>
                  </a:cubicBezTo>
                  <a:cubicBezTo>
                    <a:pt x="908" y="1410"/>
                    <a:pt x="1102" y="1131"/>
                    <a:pt x="1102" y="1102"/>
                  </a:cubicBezTo>
                  <a:cubicBezTo>
                    <a:pt x="1072" y="980"/>
                    <a:pt x="1041" y="888"/>
                    <a:pt x="1010" y="735"/>
                  </a:cubicBezTo>
                  <a:cubicBezTo>
                    <a:pt x="949" y="460"/>
                    <a:pt x="949" y="215"/>
                    <a:pt x="1010" y="31"/>
                  </a:cubicBezTo>
                  <a:cubicBezTo>
                    <a:pt x="858" y="31"/>
                    <a:pt x="674" y="1"/>
                    <a:pt x="429"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3"/>
            <p:cNvSpPr/>
            <p:nvPr/>
          </p:nvSpPr>
          <p:spPr>
            <a:xfrm>
              <a:off x="3109485" y="2541850"/>
              <a:ext cx="90909" cy="81863"/>
            </a:xfrm>
            <a:custGeom>
              <a:rect b="b" l="l" r="r" t="t"/>
              <a:pathLst>
                <a:path extrusionOk="0" h="552" w="613">
                  <a:moveTo>
                    <a:pt x="306" y="1"/>
                  </a:moveTo>
                  <a:lnTo>
                    <a:pt x="123" y="246"/>
                  </a:lnTo>
                  <a:cubicBezTo>
                    <a:pt x="92" y="368"/>
                    <a:pt x="62" y="460"/>
                    <a:pt x="0" y="552"/>
                  </a:cubicBezTo>
                  <a:cubicBezTo>
                    <a:pt x="215" y="429"/>
                    <a:pt x="429" y="276"/>
                    <a:pt x="612" y="154"/>
                  </a:cubicBezTo>
                  <a:cubicBezTo>
                    <a:pt x="582" y="93"/>
                    <a:pt x="490" y="62"/>
                    <a:pt x="306"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3"/>
            <p:cNvSpPr/>
            <p:nvPr/>
          </p:nvSpPr>
          <p:spPr>
            <a:xfrm>
              <a:off x="3082198" y="2360921"/>
              <a:ext cx="195314" cy="228238"/>
            </a:xfrm>
            <a:custGeom>
              <a:rect b="b" l="l" r="r" t="t"/>
              <a:pathLst>
                <a:path extrusionOk="0" h="1539" w="1317">
                  <a:moveTo>
                    <a:pt x="507" y="0"/>
                  </a:moveTo>
                  <a:cubicBezTo>
                    <a:pt x="383" y="0"/>
                    <a:pt x="293" y="25"/>
                    <a:pt x="276" y="58"/>
                  </a:cubicBezTo>
                  <a:lnTo>
                    <a:pt x="93" y="762"/>
                  </a:lnTo>
                  <a:lnTo>
                    <a:pt x="62" y="823"/>
                  </a:lnTo>
                  <a:lnTo>
                    <a:pt x="1" y="823"/>
                  </a:lnTo>
                  <a:cubicBezTo>
                    <a:pt x="1" y="823"/>
                    <a:pt x="1" y="854"/>
                    <a:pt x="62" y="976"/>
                  </a:cubicBezTo>
                  <a:cubicBezTo>
                    <a:pt x="1" y="1190"/>
                    <a:pt x="123" y="1405"/>
                    <a:pt x="399" y="1496"/>
                  </a:cubicBezTo>
                  <a:lnTo>
                    <a:pt x="429" y="1496"/>
                  </a:lnTo>
                  <a:cubicBezTo>
                    <a:pt x="487" y="1525"/>
                    <a:pt x="547" y="1539"/>
                    <a:pt x="608" y="1539"/>
                  </a:cubicBezTo>
                  <a:cubicBezTo>
                    <a:pt x="806" y="1539"/>
                    <a:pt x="1001" y="1394"/>
                    <a:pt x="1072" y="1160"/>
                  </a:cubicBezTo>
                  <a:lnTo>
                    <a:pt x="1316" y="395"/>
                  </a:lnTo>
                  <a:cubicBezTo>
                    <a:pt x="1255" y="303"/>
                    <a:pt x="1102" y="150"/>
                    <a:pt x="858" y="58"/>
                  </a:cubicBezTo>
                  <a:cubicBezTo>
                    <a:pt x="733" y="17"/>
                    <a:pt x="609" y="0"/>
                    <a:pt x="507"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3"/>
            <p:cNvSpPr/>
            <p:nvPr/>
          </p:nvSpPr>
          <p:spPr>
            <a:xfrm>
              <a:off x="3041415" y="2325773"/>
              <a:ext cx="245144" cy="216225"/>
            </a:xfrm>
            <a:custGeom>
              <a:rect b="b" l="l" r="r" t="t"/>
              <a:pathLst>
                <a:path extrusionOk="0" h="1458" w="1653">
                  <a:moveTo>
                    <a:pt x="657" y="1"/>
                  </a:moveTo>
                  <a:cubicBezTo>
                    <a:pt x="469" y="1"/>
                    <a:pt x="231" y="53"/>
                    <a:pt x="123" y="234"/>
                  </a:cubicBezTo>
                  <a:cubicBezTo>
                    <a:pt x="92" y="295"/>
                    <a:pt x="0" y="387"/>
                    <a:pt x="62" y="509"/>
                  </a:cubicBezTo>
                  <a:cubicBezTo>
                    <a:pt x="92" y="632"/>
                    <a:pt x="276" y="662"/>
                    <a:pt x="398" y="662"/>
                  </a:cubicBezTo>
                  <a:cubicBezTo>
                    <a:pt x="565" y="635"/>
                    <a:pt x="606" y="505"/>
                    <a:pt x="704" y="505"/>
                  </a:cubicBezTo>
                  <a:cubicBezTo>
                    <a:pt x="713" y="505"/>
                    <a:pt x="724" y="507"/>
                    <a:pt x="735" y="509"/>
                  </a:cubicBezTo>
                  <a:cubicBezTo>
                    <a:pt x="888" y="540"/>
                    <a:pt x="888" y="785"/>
                    <a:pt x="1041" y="815"/>
                  </a:cubicBezTo>
                  <a:cubicBezTo>
                    <a:pt x="1139" y="815"/>
                    <a:pt x="1217" y="776"/>
                    <a:pt x="1260" y="776"/>
                  </a:cubicBezTo>
                  <a:cubicBezTo>
                    <a:pt x="1271" y="776"/>
                    <a:pt x="1279" y="779"/>
                    <a:pt x="1285" y="785"/>
                  </a:cubicBezTo>
                  <a:cubicBezTo>
                    <a:pt x="1347" y="815"/>
                    <a:pt x="1194" y="968"/>
                    <a:pt x="1255" y="1213"/>
                  </a:cubicBezTo>
                  <a:cubicBezTo>
                    <a:pt x="1255" y="1305"/>
                    <a:pt x="1285" y="1397"/>
                    <a:pt x="1316" y="1458"/>
                  </a:cubicBezTo>
                  <a:cubicBezTo>
                    <a:pt x="1316" y="1458"/>
                    <a:pt x="1408" y="1427"/>
                    <a:pt x="1438" y="1427"/>
                  </a:cubicBezTo>
                  <a:cubicBezTo>
                    <a:pt x="1500" y="1366"/>
                    <a:pt x="1530" y="1244"/>
                    <a:pt x="1530" y="1213"/>
                  </a:cubicBezTo>
                  <a:cubicBezTo>
                    <a:pt x="1622" y="754"/>
                    <a:pt x="1653" y="693"/>
                    <a:pt x="1622" y="601"/>
                  </a:cubicBezTo>
                  <a:cubicBezTo>
                    <a:pt x="1591" y="479"/>
                    <a:pt x="1530" y="387"/>
                    <a:pt x="1500" y="357"/>
                  </a:cubicBezTo>
                  <a:cubicBezTo>
                    <a:pt x="1438" y="295"/>
                    <a:pt x="1347" y="204"/>
                    <a:pt x="1224" y="173"/>
                  </a:cubicBezTo>
                  <a:cubicBezTo>
                    <a:pt x="1194" y="158"/>
                    <a:pt x="1171" y="158"/>
                    <a:pt x="1144" y="158"/>
                  </a:cubicBezTo>
                  <a:cubicBezTo>
                    <a:pt x="1117" y="158"/>
                    <a:pt x="1087" y="158"/>
                    <a:pt x="1041" y="142"/>
                  </a:cubicBezTo>
                  <a:cubicBezTo>
                    <a:pt x="980" y="81"/>
                    <a:pt x="918" y="51"/>
                    <a:pt x="918" y="51"/>
                  </a:cubicBezTo>
                  <a:cubicBezTo>
                    <a:pt x="893" y="26"/>
                    <a:pt x="787" y="1"/>
                    <a:pt x="657"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3"/>
            <p:cNvSpPr/>
            <p:nvPr/>
          </p:nvSpPr>
          <p:spPr>
            <a:xfrm>
              <a:off x="3077749" y="2509224"/>
              <a:ext cx="68219" cy="42266"/>
            </a:xfrm>
            <a:custGeom>
              <a:rect b="b" l="l" r="r" t="t"/>
              <a:pathLst>
                <a:path extrusionOk="0" h="285" w="460">
                  <a:moveTo>
                    <a:pt x="455" y="1"/>
                  </a:moveTo>
                  <a:cubicBezTo>
                    <a:pt x="439" y="1"/>
                    <a:pt x="367" y="68"/>
                    <a:pt x="184" y="68"/>
                  </a:cubicBezTo>
                  <a:cubicBezTo>
                    <a:pt x="123" y="129"/>
                    <a:pt x="31" y="129"/>
                    <a:pt x="31" y="129"/>
                  </a:cubicBezTo>
                  <a:cubicBezTo>
                    <a:pt x="0" y="160"/>
                    <a:pt x="92" y="282"/>
                    <a:pt x="153" y="282"/>
                  </a:cubicBezTo>
                  <a:cubicBezTo>
                    <a:pt x="161" y="284"/>
                    <a:pt x="169" y="285"/>
                    <a:pt x="177" y="285"/>
                  </a:cubicBezTo>
                  <a:cubicBezTo>
                    <a:pt x="322" y="285"/>
                    <a:pt x="459" y="36"/>
                    <a:pt x="459" y="7"/>
                  </a:cubicBezTo>
                  <a:cubicBezTo>
                    <a:pt x="459" y="2"/>
                    <a:pt x="458"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3"/>
            <p:cNvSpPr/>
            <p:nvPr/>
          </p:nvSpPr>
          <p:spPr>
            <a:xfrm>
              <a:off x="3436193" y="3050084"/>
              <a:ext cx="204361" cy="104553"/>
            </a:xfrm>
            <a:custGeom>
              <a:rect b="b" l="l" r="r" t="t"/>
              <a:pathLst>
                <a:path extrusionOk="0" h="705" w="1378">
                  <a:moveTo>
                    <a:pt x="1377" y="1"/>
                  </a:moveTo>
                  <a:lnTo>
                    <a:pt x="1377" y="1"/>
                  </a:lnTo>
                  <a:cubicBezTo>
                    <a:pt x="918" y="62"/>
                    <a:pt x="490" y="92"/>
                    <a:pt x="0" y="184"/>
                  </a:cubicBezTo>
                  <a:cubicBezTo>
                    <a:pt x="61" y="337"/>
                    <a:pt x="153" y="521"/>
                    <a:pt x="214" y="704"/>
                  </a:cubicBezTo>
                  <a:cubicBezTo>
                    <a:pt x="612" y="490"/>
                    <a:pt x="979" y="215"/>
                    <a:pt x="1377"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3"/>
            <p:cNvSpPr/>
            <p:nvPr/>
          </p:nvSpPr>
          <p:spPr>
            <a:xfrm>
              <a:off x="2887182" y="2677992"/>
              <a:ext cx="626281" cy="992144"/>
            </a:xfrm>
            <a:custGeom>
              <a:rect b="b" l="l" r="r" t="t"/>
              <a:pathLst>
                <a:path extrusionOk="0" h="6690" w="4223">
                  <a:moveTo>
                    <a:pt x="2417" y="1"/>
                  </a:moveTo>
                  <a:cubicBezTo>
                    <a:pt x="2259" y="204"/>
                    <a:pt x="2035" y="324"/>
                    <a:pt x="1830" y="324"/>
                  </a:cubicBezTo>
                  <a:cubicBezTo>
                    <a:pt x="1757" y="324"/>
                    <a:pt x="1686" y="308"/>
                    <a:pt x="1622" y="276"/>
                  </a:cubicBezTo>
                  <a:cubicBezTo>
                    <a:pt x="1469" y="215"/>
                    <a:pt x="1408" y="123"/>
                    <a:pt x="1377" y="62"/>
                  </a:cubicBezTo>
                  <a:cubicBezTo>
                    <a:pt x="1132" y="93"/>
                    <a:pt x="796" y="215"/>
                    <a:pt x="459" y="429"/>
                  </a:cubicBezTo>
                  <a:cubicBezTo>
                    <a:pt x="245" y="582"/>
                    <a:pt x="92" y="705"/>
                    <a:pt x="0" y="827"/>
                  </a:cubicBezTo>
                  <a:cubicBezTo>
                    <a:pt x="31" y="2357"/>
                    <a:pt x="31" y="3917"/>
                    <a:pt x="61" y="5447"/>
                  </a:cubicBezTo>
                  <a:cubicBezTo>
                    <a:pt x="459" y="5753"/>
                    <a:pt x="1071" y="6181"/>
                    <a:pt x="1897" y="6426"/>
                  </a:cubicBezTo>
                  <a:cubicBezTo>
                    <a:pt x="2602" y="6640"/>
                    <a:pt x="3218" y="6689"/>
                    <a:pt x="3692" y="6689"/>
                  </a:cubicBezTo>
                  <a:cubicBezTo>
                    <a:pt x="3897" y="6689"/>
                    <a:pt x="4075" y="6680"/>
                    <a:pt x="4222" y="6671"/>
                  </a:cubicBezTo>
                  <a:cubicBezTo>
                    <a:pt x="4100" y="4590"/>
                    <a:pt x="4008" y="2571"/>
                    <a:pt x="3886" y="521"/>
                  </a:cubicBezTo>
                  <a:cubicBezTo>
                    <a:pt x="3763" y="429"/>
                    <a:pt x="3611" y="307"/>
                    <a:pt x="3458" y="246"/>
                  </a:cubicBezTo>
                  <a:cubicBezTo>
                    <a:pt x="3029" y="62"/>
                    <a:pt x="2662" y="1"/>
                    <a:pt x="2417"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3"/>
            <p:cNvSpPr/>
            <p:nvPr/>
          </p:nvSpPr>
          <p:spPr>
            <a:xfrm>
              <a:off x="3395262" y="2718924"/>
              <a:ext cx="249741" cy="413022"/>
            </a:xfrm>
            <a:custGeom>
              <a:rect b="b" l="l" r="r" t="t"/>
              <a:pathLst>
                <a:path extrusionOk="0" h="2785" w="1684">
                  <a:moveTo>
                    <a:pt x="1" y="0"/>
                  </a:moveTo>
                  <a:cubicBezTo>
                    <a:pt x="93" y="276"/>
                    <a:pt x="123" y="582"/>
                    <a:pt x="185" y="857"/>
                  </a:cubicBezTo>
                  <a:lnTo>
                    <a:pt x="93" y="2784"/>
                  </a:lnTo>
                  <a:lnTo>
                    <a:pt x="93" y="2784"/>
                  </a:lnTo>
                  <a:lnTo>
                    <a:pt x="1684" y="2234"/>
                  </a:lnTo>
                  <a:cubicBezTo>
                    <a:pt x="1684" y="2020"/>
                    <a:pt x="1439" y="398"/>
                    <a:pt x="337" y="92"/>
                  </a:cubicBezTo>
                  <a:cubicBezTo>
                    <a:pt x="276" y="31"/>
                    <a:pt x="154" y="0"/>
                    <a:pt x="1" y="0"/>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3"/>
            <p:cNvSpPr/>
            <p:nvPr/>
          </p:nvSpPr>
          <p:spPr>
            <a:xfrm>
              <a:off x="3014128" y="3259636"/>
              <a:ext cx="1270656" cy="897823"/>
            </a:xfrm>
            <a:custGeom>
              <a:rect b="b" l="l" r="r" t="t"/>
              <a:pathLst>
                <a:path extrusionOk="0" h="6054" w="8568">
                  <a:moveTo>
                    <a:pt x="5577" y="1"/>
                  </a:moveTo>
                  <a:cubicBezTo>
                    <a:pt x="5314" y="1"/>
                    <a:pt x="5045" y="18"/>
                    <a:pt x="4774" y="56"/>
                  </a:cubicBezTo>
                  <a:cubicBezTo>
                    <a:pt x="2479" y="332"/>
                    <a:pt x="490" y="1892"/>
                    <a:pt x="246" y="4034"/>
                  </a:cubicBezTo>
                  <a:cubicBezTo>
                    <a:pt x="184" y="4370"/>
                    <a:pt x="184" y="4737"/>
                    <a:pt x="246" y="5074"/>
                  </a:cubicBezTo>
                  <a:lnTo>
                    <a:pt x="1" y="6053"/>
                  </a:lnTo>
                  <a:lnTo>
                    <a:pt x="6518" y="6053"/>
                  </a:lnTo>
                  <a:cubicBezTo>
                    <a:pt x="6885" y="6053"/>
                    <a:pt x="7252" y="5900"/>
                    <a:pt x="7436" y="5716"/>
                  </a:cubicBezTo>
                  <a:lnTo>
                    <a:pt x="7558" y="5502"/>
                  </a:lnTo>
                  <a:cubicBezTo>
                    <a:pt x="7895" y="4003"/>
                    <a:pt x="8201" y="2504"/>
                    <a:pt x="8537" y="1035"/>
                  </a:cubicBezTo>
                  <a:cubicBezTo>
                    <a:pt x="8568" y="791"/>
                    <a:pt x="8415" y="576"/>
                    <a:pt x="8109" y="454"/>
                  </a:cubicBezTo>
                  <a:cubicBezTo>
                    <a:pt x="7457" y="237"/>
                    <a:pt x="6558" y="1"/>
                    <a:pt x="5577"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3"/>
            <p:cNvSpPr/>
            <p:nvPr/>
          </p:nvSpPr>
          <p:spPr>
            <a:xfrm>
              <a:off x="3032369" y="3256522"/>
              <a:ext cx="1161653" cy="646747"/>
            </a:xfrm>
            <a:custGeom>
              <a:rect b="b" l="l" r="r" t="t"/>
              <a:pathLst>
                <a:path extrusionOk="0" h="4361" w="7833">
                  <a:moveTo>
                    <a:pt x="5401" y="0"/>
                  </a:moveTo>
                  <a:cubicBezTo>
                    <a:pt x="5137" y="0"/>
                    <a:pt x="4877" y="16"/>
                    <a:pt x="4620" y="47"/>
                  </a:cubicBezTo>
                  <a:cubicBezTo>
                    <a:pt x="2081" y="322"/>
                    <a:pt x="123" y="2158"/>
                    <a:pt x="0" y="4330"/>
                  </a:cubicBezTo>
                  <a:cubicBezTo>
                    <a:pt x="0" y="4330"/>
                    <a:pt x="0" y="4361"/>
                    <a:pt x="31" y="4361"/>
                  </a:cubicBezTo>
                  <a:cubicBezTo>
                    <a:pt x="51" y="4361"/>
                    <a:pt x="58" y="4347"/>
                    <a:pt x="69" y="4347"/>
                  </a:cubicBezTo>
                  <a:cubicBezTo>
                    <a:pt x="75" y="4347"/>
                    <a:pt x="82" y="4350"/>
                    <a:pt x="92" y="4361"/>
                  </a:cubicBezTo>
                  <a:cubicBezTo>
                    <a:pt x="184" y="2219"/>
                    <a:pt x="2111" y="475"/>
                    <a:pt x="4620" y="169"/>
                  </a:cubicBezTo>
                  <a:cubicBezTo>
                    <a:pt x="4877" y="138"/>
                    <a:pt x="5135" y="123"/>
                    <a:pt x="5396" y="123"/>
                  </a:cubicBezTo>
                  <a:cubicBezTo>
                    <a:pt x="6162" y="123"/>
                    <a:pt x="6950" y="255"/>
                    <a:pt x="7772" y="506"/>
                  </a:cubicBezTo>
                  <a:cubicBezTo>
                    <a:pt x="7802" y="506"/>
                    <a:pt x="7833" y="506"/>
                    <a:pt x="7833" y="475"/>
                  </a:cubicBezTo>
                  <a:cubicBezTo>
                    <a:pt x="7833" y="444"/>
                    <a:pt x="7833" y="383"/>
                    <a:pt x="7802" y="383"/>
                  </a:cubicBezTo>
                  <a:cubicBezTo>
                    <a:pt x="6981" y="132"/>
                    <a:pt x="6176" y="0"/>
                    <a:pt x="54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3"/>
            <p:cNvSpPr/>
            <p:nvPr/>
          </p:nvSpPr>
          <p:spPr>
            <a:xfrm>
              <a:off x="3163912" y="3168133"/>
              <a:ext cx="589947" cy="234615"/>
            </a:xfrm>
            <a:custGeom>
              <a:rect b="b" l="l" r="r" t="t"/>
              <a:pathLst>
                <a:path extrusionOk="0" h="1582" w="3978">
                  <a:moveTo>
                    <a:pt x="3183" y="0"/>
                  </a:moveTo>
                  <a:cubicBezTo>
                    <a:pt x="2632" y="153"/>
                    <a:pt x="1989" y="245"/>
                    <a:pt x="1286" y="337"/>
                  </a:cubicBezTo>
                  <a:cubicBezTo>
                    <a:pt x="827" y="367"/>
                    <a:pt x="429" y="429"/>
                    <a:pt x="1" y="429"/>
                  </a:cubicBezTo>
                  <a:lnTo>
                    <a:pt x="1" y="1071"/>
                  </a:lnTo>
                  <a:cubicBezTo>
                    <a:pt x="368" y="1193"/>
                    <a:pt x="765" y="1255"/>
                    <a:pt x="1102" y="1316"/>
                  </a:cubicBezTo>
                  <a:lnTo>
                    <a:pt x="1561" y="1438"/>
                  </a:lnTo>
                  <a:cubicBezTo>
                    <a:pt x="1745" y="1499"/>
                    <a:pt x="1867" y="1530"/>
                    <a:pt x="1897" y="1530"/>
                  </a:cubicBezTo>
                  <a:cubicBezTo>
                    <a:pt x="2133" y="1567"/>
                    <a:pt x="2340" y="1582"/>
                    <a:pt x="2522" y="1582"/>
                  </a:cubicBezTo>
                  <a:cubicBezTo>
                    <a:pt x="3408" y="1582"/>
                    <a:pt x="3703" y="1224"/>
                    <a:pt x="3703" y="1224"/>
                  </a:cubicBezTo>
                  <a:cubicBezTo>
                    <a:pt x="3886" y="1010"/>
                    <a:pt x="3978" y="765"/>
                    <a:pt x="3886" y="490"/>
                  </a:cubicBezTo>
                  <a:cubicBezTo>
                    <a:pt x="3825" y="184"/>
                    <a:pt x="3519" y="0"/>
                    <a:pt x="3183"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3"/>
            <p:cNvSpPr/>
            <p:nvPr/>
          </p:nvSpPr>
          <p:spPr>
            <a:xfrm>
              <a:off x="2152053" y="2387615"/>
              <a:ext cx="608189" cy="835091"/>
            </a:xfrm>
            <a:custGeom>
              <a:rect b="b" l="l" r="r" t="t"/>
              <a:pathLst>
                <a:path extrusionOk="0" h="5631" w="4101">
                  <a:moveTo>
                    <a:pt x="1" y="1"/>
                  </a:moveTo>
                  <a:lnTo>
                    <a:pt x="1" y="5630"/>
                  </a:lnTo>
                  <a:lnTo>
                    <a:pt x="4101" y="5630"/>
                  </a:lnTo>
                  <a:lnTo>
                    <a:pt x="4101" y="1"/>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3"/>
            <p:cNvSpPr/>
            <p:nvPr/>
          </p:nvSpPr>
          <p:spPr>
            <a:xfrm>
              <a:off x="2202030" y="2419352"/>
              <a:ext cx="512830" cy="726237"/>
            </a:xfrm>
            <a:custGeom>
              <a:rect b="b" l="l" r="r" t="t"/>
              <a:pathLst>
                <a:path extrusionOk="0" h="4897" w="3458">
                  <a:moveTo>
                    <a:pt x="0" y="1"/>
                  </a:moveTo>
                  <a:lnTo>
                    <a:pt x="0" y="4896"/>
                  </a:lnTo>
                  <a:lnTo>
                    <a:pt x="3458" y="4896"/>
                  </a:lnTo>
                  <a:lnTo>
                    <a:pt x="34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3"/>
            <p:cNvSpPr/>
            <p:nvPr/>
          </p:nvSpPr>
          <p:spPr>
            <a:xfrm>
              <a:off x="2360861" y="2387615"/>
              <a:ext cx="199763" cy="59173"/>
            </a:xfrm>
            <a:custGeom>
              <a:rect b="b" l="l" r="r" t="t"/>
              <a:pathLst>
                <a:path extrusionOk="0" h="399" w="1347">
                  <a:moveTo>
                    <a:pt x="0" y="1"/>
                  </a:moveTo>
                  <a:lnTo>
                    <a:pt x="0" y="398"/>
                  </a:lnTo>
                  <a:lnTo>
                    <a:pt x="1346" y="398"/>
                  </a:lnTo>
                  <a:lnTo>
                    <a:pt x="1346" y="1"/>
                  </a:lnTo>
                  <a:close/>
                </a:path>
              </a:pathLst>
            </a:custGeom>
            <a:solidFill>
              <a:srgbClr val="FFB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3"/>
            <p:cNvSpPr/>
            <p:nvPr/>
          </p:nvSpPr>
          <p:spPr>
            <a:xfrm>
              <a:off x="2256457" y="2510114"/>
              <a:ext cx="118049" cy="186268"/>
            </a:xfrm>
            <a:custGeom>
              <a:rect b="b" l="l" r="r" t="t"/>
              <a:pathLst>
                <a:path extrusionOk="0" h="1256" w="796">
                  <a:moveTo>
                    <a:pt x="765" y="1"/>
                  </a:moveTo>
                  <a:cubicBezTo>
                    <a:pt x="704" y="1"/>
                    <a:pt x="674" y="1"/>
                    <a:pt x="674" y="31"/>
                  </a:cubicBezTo>
                  <a:cubicBezTo>
                    <a:pt x="612" y="276"/>
                    <a:pt x="521" y="460"/>
                    <a:pt x="490" y="674"/>
                  </a:cubicBezTo>
                  <a:cubicBezTo>
                    <a:pt x="459" y="796"/>
                    <a:pt x="459" y="919"/>
                    <a:pt x="429" y="1041"/>
                  </a:cubicBezTo>
                  <a:cubicBezTo>
                    <a:pt x="368" y="949"/>
                    <a:pt x="337" y="888"/>
                    <a:pt x="276" y="796"/>
                  </a:cubicBezTo>
                  <a:cubicBezTo>
                    <a:pt x="215" y="735"/>
                    <a:pt x="184" y="674"/>
                    <a:pt x="123" y="643"/>
                  </a:cubicBezTo>
                  <a:cubicBezTo>
                    <a:pt x="92" y="628"/>
                    <a:pt x="69" y="620"/>
                    <a:pt x="54" y="620"/>
                  </a:cubicBezTo>
                  <a:cubicBezTo>
                    <a:pt x="39" y="620"/>
                    <a:pt x="31" y="628"/>
                    <a:pt x="31" y="643"/>
                  </a:cubicBezTo>
                  <a:cubicBezTo>
                    <a:pt x="0" y="674"/>
                    <a:pt x="0" y="735"/>
                    <a:pt x="31" y="735"/>
                  </a:cubicBezTo>
                  <a:cubicBezTo>
                    <a:pt x="123" y="766"/>
                    <a:pt x="153" y="796"/>
                    <a:pt x="184" y="827"/>
                  </a:cubicBezTo>
                  <a:cubicBezTo>
                    <a:pt x="276" y="949"/>
                    <a:pt x="337" y="1072"/>
                    <a:pt x="368" y="1225"/>
                  </a:cubicBezTo>
                  <a:cubicBezTo>
                    <a:pt x="368" y="1255"/>
                    <a:pt x="368" y="1255"/>
                    <a:pt x="429" y="1255"/>
                  </a:cubicBezTo>
                  <a:lnTo>
                    <a:pt x="521" y="1255"/>
                  </a:lnTo>
                  <a:cubicBezTo>
                    <a:pt x="551" y="1072"/>
                    <a:pt x="612" y="888"/>
                    <a:pt x="643" y="735"/>
                  </a:cubicBezTo>
                  <a:cubicBezTo>
                    <a:pt x="674" y="490"/>
                    <a:pt x="704" y="276"/>
                    <a:pt x="796" y="62"/>
                  </a:cubicBezTo>
                  <a:cubicBezTo>
                    <a:pt x="796" y="31"/>
                    <a:pt x="796" y="1"/>
                    <a:pt x="765"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3"/>
            <p:cNvSpPr/>
            <p:nvPr/>
          </p:nvSpPr>
          <p:spPr>
            <a:xfrm>
              <a:off x="2261054" y="2741614"/>
              <a:ext cx="118049" cy="186120"/>
            </a:xfrm>
            <a:custGeom>
              <a:rect b="b" l="l" r="r" t="t"/>
              <a:pathLst>
                <a:path extrusionOk="0" h="1255" w="796">
                  <a:moveTo>
                    <a:pt x="765" y="0"/>
                  </a:moveTo>
                  <a:cubicBezTo>
                    <a:pt x="734" y="0"/>
                    <a:pt x="673" y="0"/>
                    <a:pt x="673" y="31"/>
                  </a:cubicBezTo>
                  <a:cubicBezTo>
                    <a:pt x="612" y="276"/>
                    <a:pt x="520" y="459"/>
                    <a:pt x="490" y="704"/>
                  </a:cubicBezTo>
                  <a:cubicBezTo>
                    <a:pt x="459" y="796"/>
                    <a:pt x="459" y="918"/>
                    <a:pt x="428" y="1040"/>
                  </a:cubicBezTo>
                  <a:cubicBezTo>
                    <a:pt x="398" y="949"/>
                    <a:pt x="337" y="887"/>
                    <a:pt x="275" y="796"/>
                  </a:cubicBezTo>
                  <a:cubicBezTo>
                    <a:pt x="245" y="734"/>
                    <a:pt x="184" y="704"/>
                    <a:pt x="122" y="643"/>
                  </a:cubicBezTo>
                  <a:cubicBezTo>
                    <a:pt x="107" y="627"/>
                    <a:pt x="84" y="620"/>
                    <a:pt x="65" y="620"/>
                  </a:cubicBezTo>
                  <a:cubicBezTo>
                    <a:pt x="46" y="620"/>
                    <a:pt x="31" y="627"/>
                    <a:pt x="31" y="643"/>
                  </a:cubicBezTo>
                  <a:cubicBezTo>
                    <a:pt x="0" y="704"/>
                    <a:pt x="0" y="734"/>
                    <a:pt x="31" y="734"/>
                  </a:cubicBezTo>
                  <a:cubicBezTo>
                    <a:pt x="122" y="765"/>
                    <a:pt x="153" y="796"/>
                    <a:pt x="184" y="857"/>
                  </a:cubicBezTo>
                  <a:cubicBezTo>
                    <a:pt x="275" y="949"/>
                    <a:pt x="337" y="1071"/>
                    <a:pt x="398" y="1224"/>
                  </a:cubicBezTo>
                  <a:cubicBezTo>
                    <a:pt x="398" y="1255"/>
                    <a:pt x="398" y="1255"/>
                    <a:pt x="428" y="1255"/>
                  </a:cubicBezTo>
                  <a:cubicBezTo>
                    <a:pt x="449" y="1255"/>
                    <a:pt x="456" y="1241"/>
                    <a:pt x="476" y="1241"/>
                  </a:cubicBezTo>
                  <a:cubicBezTo>
                    <a:pt x="486" y="1241"/>
                    <a:pt x="500" y="1244"/>
                    <a:pt x="520" y="1255"/>
                  </a:cubicBezTo>
                  <a:cubicBezTo>
                    <a:pt x="581" y="1071"/>
                    <a:pt x="612" y="918"/>
                    <a:pt x="643" y="734"/>
                  </a:cubicBezTo>
                  <a:cubicBezTo>
                    <a:pt x="673" y="490"/>
                    <a:pt x="734" y="306"/>
                    <a:pt x="795" y="92"/>
                  </a:cubicBezTo>
                  <a:cubicBezTo>
                    <a:pt x="795" y="31"/>
                    <a:pt x="795" y="0"/>
                    <a:pt x="765" y="0"/>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3"/>
            <p:cNvSpPr/>
            <p:nvPr/>
          </p:nvSpPr>
          <p:spPr>
            <a:xfrm>
              <a:off x="2415287" y="2564541"/>
              <a:ext cx="249741" cy="13792"/>
            </a:xfrm>
            <a:custGeom>
              <a:rect b="b" l="l" r="r" t="t"/>
              <a:pathLst>
                <a:path extrusionOk="0" h="93" w="1684">
                  <a:moveTo>
                    <a:pt x="31" y="1"/>
                  </a:moveTo>
                  <a:cubicBezTo>
                    <a:pt x="31" y="1"/>
                    <a:pt x="0" y="1"/>
                    <a:pt x="0" y="62"/>
                  </a:cubicBezTo>
                  <a:cubicBezTo>
                    <a:pt x="0" y="62"/>
                    <a:pt x="0" y="93"/>
                    <a:pt x="31" y="93"/>
                  </a:cubicBezTo>
                  <a:lnTo>
                    <a:pt x="1591" y="93"/>
                  </a:lnTo>
                  <a:cubicBezTo>
                    <a:pt x="1652" y="93"/>
                    <a:pt x="1683" y="62"/>
                    <a:pt x="1652" y="62"/>
                  </a:cubicBezTo>
                  <a:cubicBezTo>
                    <a:pt x="1652" y="62"/>
                    <a:pt x="1652" y="1"/>
                    <a:pt x="1591" y="1"/>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3"/>
            <p:cNvSpPr/>
            <p:nvPr/>
          </p:nvSpPr>
          <p:spPr>
            <a:xfrm>
              <a:off x="2415287" y="2600875"/>
              <a:ext cx="245144" cy="9195"/>
            </a:xfrm>
            <a:custGeom>
              <a:rect b="b" l="l" r="r" t="t"/>
              <a:pathLst>
                <a:path extrusionOk="0" h="62" w="1653">
                  <a:moveTo>
                    <a:pt x="31" y="1"/>
                  </a:moveTo>
                  <a:lnTo>
                    <a:pt x="0" y="31"/>
                  </a:lnTo>
                  <a:cubicBezTo>
                    <a:pt x="0" y="31"/>
                    <a:pt x="0" y="62"/>
                    <a:pt x="31" y="62"/>
                  </a:cubicBezTo>
                  <a:lnTo>
                    <a:pt x="1591" y="62"/>
                  </a:lnTo>
                  <a:cubicBezTo>
                    <a:pt x="1652" y="62"/>
                    <a:pt x="1652" y="31"/>
                    <a:pt x="1652" y="31"/>
                  </a:cubicBezTo>
                  <a:cubicBezTo>
                    <a:pt x="1652" y="31"/>
                    <a:pt x="1652" y="1"/>
                    <a:pt x="1591" y="1"/>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3"/>
            <p:cNvSpPr/>
            <p:nvPr/>
          </p:nvSpPr>
          <p:spPr>
            <a:xfrm>
              <a:off x="2415287" y="2641806"/>
              <a:ext cx="249741" cy="9195"/>
            </a:xfrm>
            <a:custGeom>
              <a:rect b="b" l="l" r="r" t="t"/>
              <a:pathLst>
                <a:path extrusionOk="0" h="62" w="1684">
                  <a:moveTo>
                    <a:pt x="31" y="0"/>
                  </a:moveTo>
                  <a:cubicBezTo>
                    <a:pt x="31" y="0"/>
                    <a:pt x="0" y="0"/>
                    <a:pt x="0" y="31"/>
                  </a:cubicBezTo>
                  <a:cubicBezTo>
                    <a:pt x="0" y="31"/>
                    <a:pt x="0" y="61"/>
                    <a:pt x="31" y="61"/>
                  </a:cubicBezTo>
                  <a:lnTo>
                    <a:pt x="1591" y="61"/>
                  </a:lnTo>
                  <a:cubicBezTo>
                    <a:pt x="1652" y="61"/>
                    <a:pt x="1683" y="61"/>
                    <a:pt x="1652" y="31"/>
                  </a:cubicBezTo>
                  <a:cubicBezTo>
                    <a:pt x="1652" y="31"/>
                    <a:pt x="1652" y="0"/>
                    <a:pt x="1591"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3"/>
            <p:cNvSpPr/>
            <p:nvPr/>
          </p:nvSpPr>
          <p:spPr>
            <a:xfrm>
              <a:off x="2415287" y="2677992"/>
              <a:ext cx="249741" cy="13792"/>
            </a:xfrm>
            <a:custGeom>
              <a:rect b="b" l="l" r="r" t="t"/>
              <a:pathLst>
                <a:path extrusionOk="0" h="93" w="1684">
                  <a:moveTo>
                    <a:pt x="31" y="1"/>
                  </a:moveTo>
                  <a:cubicBezTo>
                    <a:pt x="31" y="1"/>
                    <a:pt x="0" y="1"/>
                    <a:pt x="0" y="62"/>
                  </a:cubicBezTo>
                  <a:cubicBezTo>
                    <a:pt x="0" y="62"/>
                    <a:pt x="0" y="93"/>
                    <a:pt x="31" y="93"/>
                  </a:cubicBezTo>
                  <a:lnTo>
                    <a:pt x="1591" y="93"/>
                  </a:lnTo>
                  <a:cubicBezTo>
                    <a:pt x="1652" y="93"/>
                    <a:pt x="1683" y="62"/>
                    <a:pt x="1652" y="62"/>
                  </a:cubicBezTo>
                  <a:cubicBezTo>
                    <a:pt x="1652" y="62"/>
                    <a:pt x="1652" y="1"/>
                    <a:pt x="1591" y="1"/>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3"/>
            <p:cNvSpPr/>
            <p:nvPr/>
          </p:nvSpPr>
          <p:spPr>
            <a:xfrm>
              <a:off x="2415287" y="2786995"/>
              <a:ext cx="245144" cy="13644"/>
            </a:xfrm>
            <a:custGeom>
              <a:rect b="b" l="l" r="r" t="t"/>
              <a:pathLst>
                <a:path extrusionOk="0" h="92" w="1653">
                  <a:moveTo>
                    <a:pt x="31" y="0"/>
                  </a:moveTo>
                  <a:lnTo>
                    <a:pt x="0" y="31"/>
                  </a:lnTo>
                  <a:cubicBezTo>
                    <a:pt x="0" y="31"/>
                    <a:pt x="0" y="92"/>
                    <a:pt x="31" y="92"/>
                  </a:cubicBezTo>
                  <a:lnTo>
                    <a:pt x="1591" y="92"/>
                  </a:lnTo>
                  <a:cubicBezTo>
                    <a:pt x="1652" y="92"/>
                    <a:pt x="1652" y="31"/>
                    <a:pt x="1652" y="31"/>
                  </a:cubicBezTo>
                  <a:cubicBezTo>
                    <a:pt x="1652" y="31"/>
                    <a:pt x="1652" y="0"/>
                    <a:pt x="1591"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3"/>
            <p:cNvSpPr/>
            <p:nvPr/>
          </p:nvSpPr>
          <p:spPr>
            <a:xfrm>
              <a:off x="2415287" y="2827778"/>
              <a:ext cx="249741" cy="9195"/>
            </a:xfrm>
            <a:custGeom>
              <a:rect b="b" l="l" r="r" t="t"/>
              <a:pathLst>
                <a:path extrusionOk="0" h="62" w="1684">
                  <a:moveTo>
                    <a:pt x="31" y="0"/>
                  </a:moveTo>
                  <a:cubicBezTo>
                    <a:pt x="31" y="0"/>
                    <a:pt x="0" y="0"/>
                    <a:pt x="0" y="31"/>
                  </a:cubicBezTo>
                  <a:cubicBezTo>
                    <a:pt x="0" y="31"/>
                    <a:pt x="0" y="62"/>
                    <a:pt x="31" y="62"/>
                  </a:cubicBezTo>
                  <a:lnTo>
                    <a:pt x="1591" y="62"/>
                  </a:lnTo>
                  <a:cubicBezTo>
                    <a:pt x="1652" y="62"/>
                    <a:pt x="1683" y="31"/>
                    <a:pt x="1652" y="31"/>
                  </a:cubicBezTo>
                  <a:cubicBezTo>
                    <a:pt x="1652" y="31"/>
                    <a:pt x="1652" y="0"/>
                    <a:pt x="1591"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3"/>
            <p:cNvSpPr/>
            <p:nvPr/>
          </p:nvSpPr>
          <p:spPr>
            <a:xfrm>
              <a:off x="2415287" y="2859515"/>
              <a:ext cx="249741" cy="13792"/>
            </a:xfrm>
            <a:custGeom>
              <a:rect b="b" l="l" r="r" t="t"/>
              <a:pathLst>
                <a:path extrusionOk="0" h="93" w="1684">
                  <a:moveTo>
                    <a:pt x="31" y="1"/>
                  </a:moveTo>
                  <a:cubicBezTo>
                    <a:pt x="31" y="1"/>
                    <a:pt x="0" y="1"/>
                    <a:pt x="0" y="62"/>
                  </a:cubicBezTo>
                  <a:cubicBezTo>
                    <a:pt x="0" y="62"/>
                    <a:pt x="0" y="92"/>
                    <a:pt x="31" y="92"/>
                  </a:cubicBezTo>
                  <a:lnTo>
                    <a:pt x="1591" y="92"/>
                  </a:lnTo>
                  <a:cubicBezTo>
                    <a:pt x="1652" y="92"/>
                    <a:pt x="1683" y="92"/>
                    <a:pt x="1652" y="62"/>
                  </a:cubicBezTo>
                  <a:cubicBezTo>
                    <a:pt x="1652" y="62"/>
                    <a:pt x="1652" y="1"/>
                    <a:pt x="1591" y="1"/>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3"/>
            <p:cNvSpPr/>
            <p:nvPr/>
          </p:nvSpPr>
          <p:spPr>
            <a:xfrm>
              <a:off x="2415287" y="2900447"/>
              <a:ext cx="249741" cy="13644"/>
            </a:xfrm>
            <a:custGeom>
              <a:rect b="b" l="l" r="r" t="t"/>
              <a:pathLst>
                <a:path extrusionOk="0" h="92" w="1684">
                  <a:moveTo>
                    <a:pt x="31" y="0"/>
                  </a:moveTo>
                  <a:cubicBezTo>
                    <a:pt x="31" y="0"/>
                    <a:pt x="0" y="0"/>
                    <a:pt x="0" y="31"/>
                  </a:cubicBezTo>
                  <a:cubicBezTo>
                    <a:pt x="0" y="31"/>
                    <a:pt x="0" y="92"/>
                    <a:pt x="31" y="92"/>
                  </a:cubicBezTo>
                  <a:lnTo>
                    <a:pt x="1591" y="92"/>
                  </a:lnTo>
                  <a:cubicBezTo>
                    <a:pt x="1652" y="92"/>
                    <a:pt x="1683" y="31"/>
                    <a:pt x="1652" y="31"/>
                  </a:cubicBezTo>
                  <a:cubicBezTo>
                    <a:pt x="1652" y="31"/>
                    <a:pt x="1652" y="0"/>
                    <a:pt x="1591"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3"/>
            <p:cNvSpPr/>
            <p:nvPr/>
          </p:nvSpPr>
          <p:spPr>
            <a:xfrm>
              <a:off x="2646637" y="2775353"/>
              <a:ext cx="163578" cy="97435"/>
            </a:xfrm>
            <a:custGeom>
              <a:rect b="b" l="l" r="r" t="t"/>
              <a:pathLst>
                <a:path extrusionOk="0" h="657" w="1103">
                  <a:moveTo>
                    <a:pt x="446" y="0"/>
                  </a:moveTo>
                  <a:cubicBezTo>
                    <a:pt x="400" y="0"/>
                    <a:pt x="353" y="5"/>
                    <a:pt x="307" y="14"/>
                  </a:cubicBezTo>
                  <a:cubicBezTo>
                    <a:pt x="62" y="106"/>
                    <a:pt x="1" y="198"/>
                    <a:pt x="1" y="290"/>
                  </a:cubicBezTo>
                  <a:cubicBezTo>
                    <a:pt x="1" y="351"/>
                    <a:pt x="123" y="412"/>
                    <a:pt x="215" y="412"/>
                  </a:cubicBezTo>
                  <a:cubicBezTo>
                    <a:pt x="278" y="387"/>
                    <a:pt x="342" y="372"/>
                    <a:pt x="403" y="372"/>
                  </a:cubicBezTo>
                  <a:cubicBezTo>
                    <a:pt x="489" y="372"/>
                    <a:pt x="571" y="401"/>
                    <a:pt x="643" y="473"/>
                  </a:cubicBezTo>
                  <a:cubicBezTo>
                    <a:pt x="735" y="565"/>
                    <a:pt x="766" y="626"/>
                    <a:pt x="766" y="657"/>
                  </a:cubicBezTo>
                  <a:cubicBezTo>
                    <a:pt x="888" y="657"/>
                    <a:pt x="1010" y="657"/>
                    <a:pt x="1071" y="626"/>
                  </a:cubicBezTo>
                  <a:cubicBezTo>
                    <a:pt x="1071" y="565"/>
                    <a:pt x="1102" y="412"/>
                    <a:pt x="1041" y="290"/>
                  </a:cubicBezTo>
                  <a:cubicBezTo>
                    <a:pt x="937" y="134"/>
                    <a:pt x="702" y="0"/>
                    <a:pt x="446"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3"/>
            <p:cNvSpPr/>
            <p:nvPr/>
          </p:nvSpPr>
          <p:spPr>
            <a:xfrm>
              <a:off x="2832755" y="2791444"/>
              <a:ext cx="168027" cy="290525"/>
            </a:xfrm>
            <a:custGeom>
              <a:rect b="b" l="l" r="r" t="t"/>
              <a:pathLst>
                <a:path extrusionOk="0" h="1959" w="1133">
                  <a:moveTo>
                    <a:pt x="398" y="1"/>
                  </a:moveTo>
                  <a:cubicBezTo>
                    <a:pt x="275" y="521"/>
                    <a:pt x="122" y="980"/>
                    <a:pt x="0" y="1469"/>
                  </a:cubicBezTo>
                  <a:cubicBezTo>
                    <a:pt x="398" y="1653"/>
                    <a:pt x="734" y="1806"/>
                    <a:pt x="1132" y="1959"/>
                  </a:cubicBezTo>
                  <a:lnTo>
                    <a:pt x="1132" y="521"/>
                  </a:lnTo>
                  <a:cubicBezTo>
                    <a:pt x="887" y="368"/>
                    <a:pt x="612" y="154"/>
                    <a:pt x="398"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3"/>
            <p:cNvSpPr/>
            <p:nvPr/>
          </p:nvSpPr>
          <p:spPr>
            <a:xfrm>
              <a:off x="3191199" y="3104511"/>
              <a:ext cx="68219" cy="227051"/>
            </a:xfrm>
            <a:custGeom>
              <a:rect b="b" l="l" r="r" t="t"/>
              <a:pathLst>
                <a:path extrusionOk="0" h="1531" w="460">
                  <a:moveTo>
                    <a:pt x="245" y="1"/>
                  </a:moveTo>
                  <a:cubicBezTo>
                    <a:pt x="123" y="1"/>
                    <a:pt x="0" y="337"/>
                    <a:pt x="0" y="766"/>
                  </a:cubicBezTo>
                  <a:cubicBezTo>
                    <a:pt x="0" y="1194"/>
                    <a:pt x="123" y="1531"/>
                    <a:pt x="245" y="1531"/>
                  </a:cubicBezTo>
                  <a:cubicBezTo>
                    <a:pt x="337" y="1531"/>
                    <a:pt x="459" y="1194"/>
                    <a:pt x="459" y="766"/>
                  </a:cubicBezTo>
                  <a:cubicBezTo>
                    <a:pt x="459" y="337"/>
                    <a:pt x="337" y="1"/>
                    <a:pt x="245"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3"/>
            <p:cNvSpPr/>
            <p:nvPr/>
          </p:nvSpPr>
          <p:spPr>
            <a:xfrm>
              <a:off x="2964298" y="3176587"/>
              <a:ext cx="290525" cy="150824"/>
            </a:xfrm>
            <a:custGeom>
              <a:rect b="b" l="l" r="r" t="t"/>
              <a:pathLst>
                <a:path extrusionOk="0" h="1017" w="1959">
                  <a:moveTo>
                    <a:pt x="420" y="0"/>
                  </a:moveTo>
                  <a:cubicBezTo>
                    <a:pt x="191" y="0"/>
                    <a:pt x="17" y="31"/>
                    <a:pt x="0" y="96"/>
                  </a:cubicBezTo>
                  <a:cubicBezTo>
                    <a:pt x="0" y="127"/>
                    <a:pt x="92" y="219"/>
                    <a:pt x="306" y="310"/>
                  </a:cubicBezTo>
                  <a:cubicBezTo>
                    <a:pt x="1033" y="746"/>
                    <a:pt x="1152" y="1016"/>
                    <a:pt x="1372" y="1016"/>
                  </a:cubicBezTo>
                  <a:cubicBezTo>
                    <a:pt x="1383" y="1016"/>
                    <a:pt x="1395" y="1016"/>
                    <a:pt x="1408" y="1014"/>
                  </a:cubicBezTo>
                  <a:cubicBezTo>
                    <a:pt x="1683" y="983"/>
                    <a:pt x="1958" y="555"/>
                    <a:pt x="1836" y="310"/>
                  </a:cubicBezTo>
                  <a:cubicBezTo>
                    <a:pt x="1805" y="157"/>
                    <a:pt x="1530" y="127"/>
                    <a:pt x="1071" y="66"/>
                  </a:cubicBezTo>
                  <a:cubicBezTo>
                    <a:pt x="858" y="23"/>
                    <a:pt x="619" y="0"/>
                    <a:pt x="420"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3"/>
            <p:cNvSpPr/>
            <p:nvPr/>
          </p:nvSpPr>
          <p:spPr>
            <a:xfrm>
              <a:off x="2301837" y="4139072"/>
              <a:ext cx="1765245" cy="68219"/>
            </a:xfrm>
            <a:custGeom>
              <a:rect b="b" l="l" r="r" t="t"/>
              <a:pathLst>
                <a:path extrusionOk="0" h="460" w="11903">
                  <a:moveTo>
                    <a:pt x="0" y="1"/>
                  </a:moveTo>
                  <a:lnTo>
                    <a:pt x="0" y="460"/>
                  </a:lnTo>
                  <a:lnTo>
                    <a:pt x="11902" y="460"/>
                  </a:lnTo>
                  <a:lnTo>
                    <a:pt x="11902" y="1"/>
                  </a:ln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3"/>
            <p:cNvSpPr/>
            <p:nvPr/>
          </p:nvSpPr>
          <p:spPr>
            <a:xfrm>
              <a:off x="2283596" y="4679043"/>
              <a:ext cx="367790" cy="194128"/>
            </a:xfrm>
            <a:custGeom>
              <a:rect b="b" l="l" r="r" t="t"/>
              <a:pathLst>
                <a:path extrusionOk="0" h="1309" w="2480">
                  <a:moveTo>
                    <a:pt x="1653" y="1"/>
                  </a:moveTo>
                  <a:cubicBezTo>
                    <a:pt x="1531" y="92"/>
                    <a:pt x="1470" y="123"/>
                    <a:pt x="1347" y="215"/>
                  </a:cubicBezTo>
                  <a:cubicBezTo>
                    <a:pt x="1286" y="245"/>
                    <a:pt x="1255" y="245"/>
                    <a:pt x="1255" y="276"/>
                  </a:cubicBezTo>
                  <a:lnTo>
                    <a:pt x="1225" y="307"/>
                  </a:lnTo>
                  <a:cubicBezTo>
                    <a:pt x="1194" y="368"/>
                    <a:pt x="1164" y="368"/>
                    <a:pt x="1164" y="398"/>
                  </a:cubicBezTo>
                  <a:cubicBezTo>
                    <a:pt x="1102" y="398"/>
                    <a:pt x="1102" y="429"/>
                    <a:pt x="1072" y="429"/>
                  </a:cubicBezTo>
                  <a:cubicBezTo>
                    <a:pt x="1041" y="459"/>
                    <a:pt x="1011" y="459"/>
                    <a:pt x="1011" y="521"/>
                  </a:cubicBezTo>
                  <a:lnTo>
                    <a:pt x="949" y="551"/>
                  </a:lnTo>
                  <a:cubicBezTo>
                    <a:pt x="888" y="582"/>
                    <a:pt x="888" y="612"/>
                    <a:pt x="888" y="612"/>
                  </a:cubicBezTo>
                  <a:cubicBezTo>
                    <a:pt x="766" y="704"/>
                    <a:pt x="185" y="704"/>
                    <a:pt x="93" y="918"/>
                  </a:cubicBezTo>
                  <a:cubicBezTo>
                    <a:pt x="1" y="980"/>
                    <a:pt x="32" y="1133"/>
                    <a:pt x="123" y="1194"/>
                  </a:cubicBezTo>
                  <a:cubicBezTo>
                    <a:pt x="185" y="1286"/>
                    <a:pt x="276" y="1286"/>
                    <a:pt x="307" y="1286"/>
                  </a:cubicBezTo>
                  <a:cubicBezTo>
                    <a:pt x="445" y="1301"/>
                    <a:pt x="651" y="1309"/>
                    <a:pt x="892" y="1309"/>
                  </a:cubicBezTo>
                  <a:cubicBezTo>
                    <a:pt x="1133" y="1309"/>
                    <a:pt x="1408" y="1301"/>
                    <a:pt x="1684" y="1286"/>
                  </a:cubicBezTo>
                  <a:cubicBezTo>
                    <a:pt x="2020" y="1286"/>
                    <a:pt x="2326" y="1224"/>
                    <a:pt x="2479" y="1224"/>
                  </a:cubicBezTo>
                  <a:lnTo>
                    <a:pt x="2479" y="1133"/>
                  </a:lnTo>
                  <a:lnTo>
                    <a:pt x="2479" y="980"/>
                  </a:lnTo>
                  <a:lnTo>
                    <a:pt x="2479" y="918"/>
                  </a:lnTo>
                  <a:cubicBezTo>
                    <a:pt x="2449" y="827"/>
                    <a:pt x="2449" y="735"/>
                    <a:pt x="2418" y="704"/>
                  </a:cubicBezTo>
                  <a:cubicBezTo>
                    <a:pt x="2387" y="582"/>
                    <a:pt x="2326" y="398"/>
                    <a:pt x="2387" y="92"/>
                  </a:cubicBezTo>
                  <a:cubicBezTo>
                    <a:pt x="2143" y="62"/>
                    <a:pt x="1929" y="62"/>
                    <a:pt x="1653"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3"/>
            <p:cNvSpPr/>
            <p:nvPr/>
          </p:nvSpPr>
          <p:spPr>
            <a:xfrm>
              <a:off x="2528738" y="3571962"/>
              <a:ext cx="453806" cy="1120870"/>
            </a:xfrm>
            <a:custGeom>
              <a:rect b="b" l="l" r="r" t="t"/>
              <a:pathLst>
                <a:path extrusionOk="0" h="7558" w="3060">
                  <a:moveTo>
                    <a:pt x="1224" y="0"/>
                  </a:moveTo>
                  <a:cubicBezTo>
                    <a:pt x="1224" y="31"/>
                    <a:pt x="1163" y="92"/>
                    <a:pt x="1163" y="153"/>
                  </a:cubicBezTo>
                  <a:cubicBezTo>
                    <a:pt x="765" y="2601"/>
                    <a:pt x="367" y="5048"/>
                    <a:pt x="0" y="7496"/>
                  </a:cubicBezTo>
                  <a:cubicBezTo>
                    <a:pt x="214" y="7527"/>
                    <a:pt x="490" y="7527"/>
                    <a:pt x="734" y="7557"/>
                  </a:cubicBezTo>
                  <a:cubicBezTo>
                    <a:pt x="1132" y="6578"/>
                    <a:pt x="1530" y="5752"/>
                    <a:pt x="1836" y="5201"/>
                  </a:cubicBezTo>
                  <a:cubicBezTo>
                    <a:pt x="2356" y="4069"/>
                    <a:pt x="2540" y="3733"/>
                    <a:pt x="2754" y="3121"/>
                  </a:cubicBezTo>
                  <a:cubicBezTo>
                    <a:pt x="2999" y="2172"/>
                    <a:pt x="3060" y="1285"/>
                    <a:pt x="2968" y="551"/>
                  </a:cubicBezTo>
                  <a:cubicBezTo>
                    <a:pt x="2387" y="367"/>
                    <a:pt x="1775" y="184"/>
                    <a:pt x="1224"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3"/>
            <p:cNvSpPr/>
            <p:nvPr/>
          </p:nvSpPr>
          <p:spPr>
            <a:xfrm>
              <a:off x="2279147" y="4772474"/>
              <a:ext cx="181671" cy="97286"/>
            </a:xfrm>
            <a:custGeom>
              <a:rect b="b" l="l" r="r" t="t"/>
              <a:pathLst>
                <a:path extrusionOk="0" h="656" w="1225">
                  <a:moveTo>
                    <a:pt x="418" y="1"/>
                  </a:moveTo>
                  <a:cubicBezTo>
                    <a:pt x="354" y="1"/>
                    <a:pt x="269" y="20"/>
                    <a:pt x="184" y="105"/>
                  </a:cubicBezTo>
                  <a:cubicBezTo>
                    <a:pt x="62" y="227"/>
                    <a:pt x="31" y="350"/>
                    <a:pt x="31" y="380"/>
                  </a:cubicBezTo>
                  <a:cubicBezTo>
                    <a:pt x="0" y="533"/>
                    <a:pt x="31" y="625"/>
                    <a:pt x="62" y="656"/>
                  </a:cubicBezTo>
                  <a:lnTo>
                    <a:pt x="1224" y="533"/>
                  </a:lnTo>
                  <a:cubicBezTo>
                    <a:pt x="979" y="350"/>
                    <a:pt x="765" y="197"/>
                    <a:pt x="521" y="13"/>
                  </a:cubicBezTo>
                  <a:cubicBezTo>
                    <a:pt x="507" y="13"/>
                    <a:pt x="469" y="1"/>
                    <a:pt x="418"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3"/>
            <p:cNvSpPr/>
            <p:nvPr/>
          </p:nvSpPr>
          <p:spPr>
            <a:xfrm>
              <a:off x="2283596" y="4846922"/>
              <a:ext cx="376837" cy="31885"/>
            </a:xfrm>
            <a:custGeom>
              <a:rect b="b" l="l" r="r" t="t"/>
              <a:pathLst>
                <a:path extrusionOk="0" h="215" w="2541">
                  <a:moveTo>
                    <a:pt x="123" y="1"/>
                  </a:moveTo>
                  <a:cubicBezTo>
                    <a:pt x="93" y="1"/>
                    <a:pt x="1" y="31"/>
                    <a:pt x="1" y="123"/>
                  </a:cubicBezTo>
                  <a:cubicBezTo>
                    <a:pt x="1" y="154"/>
                    <a:pt x="32" y="215"/>
                    <a:pt x="123" y="215"/>
                  </a:cubicBezTo>
                  <a:lnTo>
                    <a:pt x="2418" y="215"/>
                  </a:lnTo>
                  <a:cubicBezTo>
                    <a:pt x="2449" y="215"/>
                    <a:pt x="2540" y="184"/>
                    <a:pt x="2540" y="123"/>
                  </a:cubicBezTo>
                  <a:cubicBezTo>
                    <a:pt x="2540" y="62"/>
                    <a:pt x="2479" y="1"/>
                    <a:pt x="2418"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3"/>
            <p:cNvSpPr/>
            <p:nvPr/>
          </p:nvSpPr>
          <p:spPr>
            <a:xfrm>
              <a:off x="3390813" y="3776027"/>
              <a:ext cx="195166" cy="358744"/>
            </a:xfrm>
            <a:custGeom>
              <a:rect b="b" l="l" r="r" t="t"/>
              <a:pathLst>
                <a:path extrusionOk="0" h="2419" w="1316">
                  <a:moveTo>
                    <a:pt x="918" y="1"/>
                  </a:moveTo>
                  <a:cubicBezTo>
                    <a:pt x="796" y="32"/>
                    <a:pt x="704" y="62"/>
                    <a:pt x="673" y="62"/>
                  </a:cubicBezTo>
                  <a:cubicBezTo>
                    <a:pt x="589" y="83"/>
                    <a:pt x="475" y="119"/>
                    <a:pt x="313" y="119"/>
                  </a:cubicBezTo>
                  <a:cubicBezTo>
                    <a:pt x="240" y="119"/>
                    <a:pt x="156" y="112"/>
                    <a:pt x="62" y="93"/>
                  </a:cubicBezTo>
                  <a:cubicBezTo>
                    <a:pt x="31" y="338"/>
                    <a:pt x="31" y="552"/>
                    <a:pt x="0" y="827"/>
                  </a:cubicBezTo>
                  <a:cubicBezTo>
                    <a:pt x="62" y="919"/>
                    <a:pt x="153" y="1011"/>
                    <a:pt x="184" y="1102"/>
                  </a:cubicBezTo>
                  <a:lnTo>
                    <a:pt x="276" y="1164"/>
                  </a:lnTo>
                  <a:lnTo>
                    <a:pt x="306" y="1225"/>
                  </a:lnTo>
                  <a:lnTo>
                    <a:pt x="367" y="1286"/>
                  </a:lnTo>
                  <a:cubicBezTo>
                    <a:pt x="367" y="1317"/>
                    <a:pt x="398" y="1317"/>
                    <a:pt x="398" y="1347"/>
                  </a:cubicBezTo>
                  <a:lnTo>
                    <a:pt x="490" y="1439"/>
                  </a:lnTo>
                  <a:lnTo>
                    <a:pt x="520" y="1470"/>
                  </a:lnTo>
                  <a:cubicBezTo>
                    <a:pt x="551" y="1561"/>
                    <a:pt x="612" y="1561"/>
                    <a:pt x="612" y="1561"/>
                  </a:cubicBezTo>
                  <a:cubicBezTo>
                    <a:pt x="673" y="1653"/>
                    <a:pt x="704" y="2234"/>
                    <a:pt x="918" y="2357"/>
                  </a:cubicBezTo>
                  <a:cubicBezTo>
                    <a:pt x="964" y="2403"/>
                    <a:pt x="1015" y="2419"/>
                    <a:pt x="1062" y="2419"/>
                  </a:cubicBezTo>
                  <a:cubicBezTo>
                    <a:pt x="1139" y="2419"/>
                    <a:pt x="1205" y="2376"/>
                    <a:pt x="1224" y="2357"/>
                  </a:cubicBezTo>
                  <a:cubicBezTo>
                    <a:pt x="1285" y="2296"/>
                    <a:pt x="1285" y="2204"/>
                    <a:pt x="1285" y="2173"/>
                  </a:cubicBezTo>
                  <a:cubicBezTo>
                    <a:pt x="1316" y="1898"/>
                    <a:pt x="1285" y="1317"/>
                    <a:pt x="1255" y="796"/>
                  </a:cubicBezTo>
                  <a:cubicBezTo>
                    <a:pt x="1255" y="460"/>
                    <a:pt x="1224" y="154"/>
                    <a:pt x="1224"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3"/>
            <p:cNvSpPr/>
            <p:nvPr/>
          </p:nvSpPr>
          <p:spPr>
            <a:xfrm>
              <a:off x="2238364" y="3477493"/>
              <a:ext cx="1161653" cy="421327"/>
            </a:xfrm>
            <a:custGeom>
              <a:rect b="b" l="l" r="r" t="t"/>
              <a:pathLst>
                <a:path extrusionOk="0" h="2841" w="7833">
                  <a:moveTo>
                    <a:pt x="1630" y="1"/>
                  </a:moveTo>
                  <a:cubicBezTo>
                    <a:pt x="1331" y="1"/>
                    <a:pt x="1053" y="22"/>
                    <a:pt x="796" y="56"/>
                  </a:cubicBezTo>
                  <a:cubicBezTo>
                    <a:pt x="520" y="117"/>
                    <a:pt x="428" y="239"/>
                    <a:pt x="337" y="331"/>
                  </a:cubicBezTo>
                  <a:cubicBezTo>
                    <a:pt x="31" y="668"/>
                    <a:pt x="0" y="1249"/>
                    <a:pt x="275" y="1800"/>
                  </a:cubicBezTo>
                  <a:cubicBezTo>
                    <a:pt x="306" y="1800"/>
                    <a:pt x="398" y="1861"/>
                    <a:pt x="428" y="1861"/>
                  </a:cubicBezTo>
                  <a:cubicBezTo>
                    <a:pt x="2876" y="2198"/>
                    <a:pt x="5354" y="2504"/>
                    <a:pt x="7802" y="2840"/>
                  </a:cubicBezTo>
                  <a:cubicBezTo>
                    <a:pt x="7802" y="2626"/>
                    <a:pt x="7833" y="2351"/>
                    <a:pt x="7833" y="2106"/>
                  </a:cubicBezTo>
                  <a:cubicBezTo>
                    <a:pt x="6853" y="1739"/>
                    <a:pt x="6058" y="1341"/>
                    <a:pt x="5415" y="1127"/>
                  </a:cubicBezTo>
                  <a:cubicBezTo>
                    <a:pt x="4314" y="637"/>
                    <a:pt x="3977" y="392"/>
                    <a:pt x="3366" y="239"/>
                  </a:cubicBezTo>
                  <a:cubicBezTo>
                    <a:pt x="2725" y="65"/>
                    <a:pt x="2147" y="1"/>
                    <a:pt x="1630"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3"/>
            <p:cNvSpPr/>
            <p:nvPr/>
          </p:nvSpPr>
          <p:spPr>
            <a:xfrm>
              <a:off x="3490620" y="3966744"/>
              <a:ext cx="99956" cy="181522"/>
            </a:xfrm>
            <a:custGeom>
              <a:rect b="b" l="l" r="r" t="t"/>
              <a:pathLst>
                <a:path extrusionOk="0" h="1224" w="674">
                  <a:moveTo>
                    <a:pt x="521" y="0"/>
                  </a:moveTo>
                  <a:cubicBezTo>
                    <a:pt x="368" y="245"/>
                    <a:pt x="153" y="459"/>
                    <a:pt x="0" y="734"/>
                  </a:cubicBezTo>
                  <a:cubicBezTo>
                    <a:pt x="0" y="765"/>
                    <a:pt x="0" y="918"/>
                    <a:pt x="123" y="1071"/>
                  </a:cubicBezTo>
                  <a:cubicBezTo>
                    <a:pt x="245" y="1193"/>
                    <a:pt x="368" y="1193"/>
                    <a:pt x="398" y="1224"/>
                  </a:cubicBezTo>
                  <a:cubicBezTo>
                    <a:pt x="551" y="1193"/>
                    <a:pt x="612" y="1163"/>
                    <a:pt x="674" y="1163"/>
                  </a:cubicBezTo>
                  <a:cubicBezTo>
                    <a:pt x="612" y="765"/>
                    <a:pt x="551" y="398"/>
                    <a:pt x="521" y="0"/>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3"/>
            <p:cNvSpPr/>
            <p:nvPr/>
          </p:nvSpPr>
          <p:spPr>
            <a:xfrm>
              <a:off x="3549643" y="3773061"/>
              <a:ext cx="49978" cy="371943"/>
            </a:xfrm>
            <a:custGeom>
              <a:rect b="b" l="l" r="r" t="t"/>
              <a:pathLst>
                <a:path extrusionOk="0" h="2508" w="337">
                  <a:moveTo>
                    <a:pt x="161" y="0"/>
                  </a:moveTo>
                  <a:cubicBezTo>
                    <a:pt x="150" y="0"/>
                    <a:pt x="137" y="6"/>
                    <a:pt x="123" y="21"/>
                  </a:cubicBezTo>
                  <a:cubicBezTo>
                    <a:pt x="61" y="21"/>
                    <a:pt x="0" y="52"/>
                    <a:pt x="31" y="113"/>
                  </a:cubicBezTo>
                  <a:lnTo>
                    <a:pt x="123" y="2407"/>
                  </a:lnTo>
                  <a:cubicBezTo>
                    <a:pt x="123" y="2457"/>
                    <a:pt x="143" y="2507"/>
                    <a:pt x="184" y="2507"/>
                  </a:cubicBezTo>
                  <a:cubicBezTo>
                    <a:pt x="193" y="2507"/>
                    <a:pt x="203" y="2505"/>
                    <a:pt x="214" y="2499"/>
                  </a:cubicBezTo>
                  <a:cubicBezTo>
                    <a:pt x="276" y="2469"/>
                    <a:pt x="337" y="2407"/>
                    <a:pt x="306" y="2377"/>
                  </a:cubicBezTo>
                  <a:lnTo>
                    <a:pt x="214" y="82"/>
                  </a:lnTo>
                  <a:cubicBezTo>
                    <a:pt x="214" y="59"/>
                    <a:pt x="197" y="0"/>
                    <a:pt x="161" y="0"/>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3"/>
            <p:cNvSpPr/>
            <p:nvPr/>
          </p:nvSpPr>
          <p:spPr>
            <a:xfrm>
              <a:off x="2664878" y="3798717"/>
              <a:ext cx="313215" cy="50126"/>
            </a:xfrm>
            <a:custGeom>
              <a:rect b="b" l="l" r="r" t="t"/>
              <a:pathLst>
                <a:path extrusionOk="0" h="338" w="2112">
                  <a:moveTo>
                    <a:pt x="31" y="1"/>
                  </a:moveTo>
                  <a:cubicBezTo>
                    <a:pt x="31" y="1"/>
                    <a:pt x="0" y="1"/>
                    <a:pt x="0" y="32"/>
                  </a:cubicBezTo>
                  <a:cubicBezTo>
                    <a:pt x="0" y="32"/>
                    <a:pt x="0" y="62"/>
                    <a:pt x="31" y="62"/>
                  </a:cubicBezTo>
                  <a:lnTo>
                    <a:pt x="2019" y="338"/>
                  </a:lnTo>
                  <a:cubicBezTo>
                    <a:pt x="2050" y="338"/>
                    <a:pt x="2111" y="338"/>
                    <a:pt x="2050" y="307"/>
                  </a:cubicBezTo>
                  <a:cubicBezTo>
                    <a:pt x="2050" y="307"/>
                    <a:pt x="2050" y="246"/>
                    <a:pt x="2019" y="246"/>
                  </a:cubicBezTo>
                  <a:lnTo>
                    <a:pt x="31" y="1"/>
                  </a:ln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3"/>
            <p:cNvSpPr/>
            <p:nvPr/>
          </p:nvSpPr>
          <p:spPr>
            <a:xfrm>
              <a:off x="990557" y="2110882"/>
              <a:ext cx="481093" cy="603591"/>
            </a:xfrm>
            <a:custGeom>
              <a:rect b="b" l="l" r="r" t="t"/>
              <a:pathLst>
                <a:path extrusionOk="0" h="4070" w="3244">
                  <a:moveTo>
                    <a:pt x="1224" y="0"/>
                  </a:moveTo>
                  <a:cubicBezTo>
                    <a:pt x="918" y="62"/>
                    <a:pt x="490" y="215"/>
                    <a:pt x="0" y="765"/>
                  </a:cubicBezTo>
                  <a:cubicBezTo>
                    <a:pt x="551" y="1377"/>
                    <a:pt x="1040" y="1989"/>
                    <a:pt x="1530" y="2601"/>
                  </a:cubicBezTo>
                  <a:lnTo>
                    <a:pt x="2723" y="4070"/>
                  </a:lnTo>
                  <a:cubicBezTo>
                    <a:pt x="2876" y="3733"/>
                    <a:pt x="3060" y="3427"/>
                    <a:pt x="3243" y="3060"/>
                  </a:cubicBezTo>
                  <a:cubicBezTo>
                    <a:pt x="3060" y="2754"/>
                    <a:pt x="2876" y="2509"/>
                    <a:pt x="2693" y="2203"/>
                  </a:cubicBezTo>
                  <a:cubicBezTo>
                    <a:pt x="2570" y="2050"/>
                    <a:pt x="2448" y="1836"/>
                    <a:pt x="2325" y="1683"/>
                  </a:cubicBezTo>
                  <a:cubicBezTo>
                    <a:pt x="1958" y="1132"/>
                    <a:pt x="1622" y="582"/>
                    <a:pt x="1224"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3"/>
            <p:cNvSpPr/>
            <p:nvPr/>
          </p:nvSpPr>
          <p:spPr>
            <a:xfrm>
              <a:off x="990557" y="2054379"/>
              <a:ext cx="426666" cy="496813"/>
            </a:xfrm>
            <a:custGeom>
              <a:rect b="b" l="l" r="r" t="t"/>
              <a:pathLst>
                <a:path extrusionOk="0" h="3350" w="2877">
                  <a:moveTo>
                    <a:pt x="381" y="1"/>
                  </a:moveTo>
                  <a:cubicBezTo>
                    <a:pt x="340" y="1"/>
                    <a:pt x="296" y="4"/>
                    <a:pt x="245" y="14"/>
                  </a:cubicBezTo>
                  <a:cubicBezTo>
                    <a:pt x="153" y="473"/>
                    <a:pt x="61" y="902"/>
                    <a:pt x="0" y="1360"/>
                  </a:cubicBezTo>
                  <a:cubicBezTo>
                    <a:pt x="551" y="2003"/>
                    <a:pt x="1071" y="2676"/>
                    <a:pt x="1622" y="3349"/>
                  </a:cubicBezTo>
                  <a:lnTo>
                    <a:pt x="2876" y="2309"/>
                  </a:lnTo>
                  <a:cubicBezTo>
                    <a:pt x="2723" y="1972"/>
                    <a:pt x="1989" y="198"/>
                    <a:pt x="612" y="14"/>
                  </a:cubicBezTo>
                  <a:cubicBezTo>
                    <a:pt x="531" y="14"/>
                    <a:pt x="463" y="1"/>
                    <a:pt x="381"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3"/>
            <p:cNvSpPr/>
            <p:nvPr/>
          </p:nvSpPr>
          <p:spPr>
            <a:xfrm>
              <a:off x="491375" y="3100062"/>
              <a:ext cx="767021" cy="122646"/>
            </a:xfrm>
            <a:custGeom>
              <a:rect b="b" l="l" r="r" t="t"/>
              <a:pathLst>
                <a:path extrusionOk="0" h="827" w="5172">
                  <a:moveTo>
                    <a:pt x="429" y="0"/>
                  </a:moveTo>
                  <a:cubicBezTo>
                    <a:pt x="184" y="0"/>
                    <a:pt x="1" y="184"/>
                    <a:pt x="1" y="429"/>
                  </a:cubicBezTo>
                  <a:cubicBezTo>
                    <a:pt x="1" y="643"/>
                    <a:pt x="184" y="826"/>
                    <a:pt x="429" y="826"/>
                  </a:cubicBezTo>
                  <a:lnTo>
                    <a:pt x="4743" y="826"/>
                  </a:lnTo>
                  <a:cubicBezTo>
                    <a:pt x="4927" y="826"/>
                    <a:pt x="5141" y="643"/>
                    <a:pt x="5171" y="429"/>
                  </a:cubicBezTo>
                  <a:cubicBezTo>
                    <a:pt x="5171" y="184"/>
                    <a:pt x="4957" y="0"/>
                    <a:pt x="4743" y="0"/>
                  </a:cubicBezTo>
                  <a:close/>
                </a:path>
              </a:pathLst>
            </a:custGeom>
            <a:solidFill>
              <a:srgbClr val="FFB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3"/>
            <p:cNvSpPr/>
            <p:nvPr/>
          </p:nvSpPr>
          <p:spPr>
            <a:xfrm>
              <a:off x="845370" y="3172582"/>
              <a:ext cx="45529" cy="1461225"/>
            </a:xfrm>
            <a:custGeom>
              <a:rect b="b" l="l" r="r" t="t"/>
              <a:pathLst>
                <a:path extrusionOk="0" h="9853" w="307">
                  <a:moveTo>
                    <a:pt x="0" y="1"/>
                  </a:moveTo>
                  <a:lnTo>
                    <a:pt x="0" y="9853"/>
                  </a:lnTo>
                  <a:lnTo>
                    <a:pt x="306" y="9853"/>
                  </a:lnTo>
                  <a:lnTo>
                    <a:pt x="306" y="1"/>
                  </a:ln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3"/>
            <p:cNvSpPr/>
            <p:nvPr/>
          </p:nvSpPr>
          <p:spPr>
            <a:xfrm>
              <a:off x="377925" y="4483876"/>
              <a:ext cx="481093" cy="390480"/>
            </a:xfrm>
            <a:custGeom>
              <a:rect b="b" l="l" r="r" t="t"/>
              <a:pathLst>
                <a:path extrusionOk="0" h="2633" w="3244">
                  <a:moveTo>
                    <a:pt x="3213" y="1"/>
                  </a:moveTo>
                  <a:cubicBezTo>
                    <a:pt x="2724" y="32"/>
                    <a:pt x="2234" y="185"/>
                    <a:pt x="1806" y="429"/>
                  </a:cubicBezTo>
                  <a:cubicBezTo>
                    <a:pt x="704" y="1041"/>
                    <a:pt x="184" y="2020"/>
                    <a:pt x="1" y="2571"/>
                  </a:cubicBezTo>
                  <a:cubicBezTo>
                    <a:pt x="1" y="2602"/>
                    <a:pt x="1" y="2632"/>
                    <a:pt x="31" y="2632"/>
                  </a:cubicBezTo>
                  <a:cubicBezTo>
                    <a:pt x="93" y="2632"/>
                    <a:pt x="93" y="2602"/>
                    <a:pt x="93" y="2602"/>
                  </a:cubicBezTo>
                  <a:cubicBezTo>
                    <a:pt x="276" y="2051"/>
                    <a:pt x="766" y="1072"/>
                    <a:pt x="1837" y="490"/>
                  </a:cubicBezTo>
                  <a:cubicBezTo>
                    <a:pt x="2265" y="276"/>
                    <a:pt x="2724" y="123"/>
                    <a:pt x="3213" y="62"/>
                  </a:cubicBezTo>
                  <a:cubicBezTo>
                    <a:pt x="3244" y="62"/>
                    <a:pt x="3244" y="62"/>
                    <a:pt x="3244" y="32"/>
                  </a:cubicBezTo>
                  <a:cubicBezTo>
                    <a:pt x="3244" y="1"/>
                    <a:pt x="3244" y="1"/>
                    <a:pt x="3213"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3"/>
            <p:cNvSpPr/>
            <p:nvPr/>
          </p:nvSpPr>
          <p:spPr>
            <a:xfrm>
              <a:off x="881556" y="4483876"/>
              <a:ext cx="485691" cy="390480"/>
            </a:xfrm>
            <a:custGeom>
              <a:rect b="b" l="l" r="r" t="t"/>
              <a:pathLst>
                <a:path extrusionOk="0" h="2633" w="3275">
                  <a:moveTo>
                    <a:pt x="62" y="1"/>
                  </a:moveTo>
                  <a:cubicBezTo>
                    <a:pt x="62" y="1"/>
                    <a:pt x="1" y="1"/>
                    <a:pt x="1" y="32"/>
                  </a:cubicBezTo>
                  <a:cubicBezTo>
                    <a:pt x="1" y="32"/>
                    <a:pt x="1" y="62"/>
                    <a:pt x="62" y="62"/>
                  </a:cubicBezTo>
                  <a:cubicBezTo>
                    <a:pt x="552" y="93"/>
                    <a:pt x="1011" y="276"/>
                    <a:pt x="1439" y="490"/>
                  </a:cubicBezTo>
                  <a:cubicBezTo>
                    <a:pt x="2540" y="1072"/>
                    <a:pt x="2999" y="2051"/>
                    <a:pt x="3183" y="2602"/>
                  </a:cubicBezTo>
                  <a:cubicBezTo>
                    <a:pt x="3183" y="2632"/>
                    <a:pt x="3183" y="2632"/>
                    <a:pt x="3213" y="2632"/>
                  </a:cubicBezTo>
                  <a:cubicBezTo>
                    <a:pt x="3275" y="2602"/>
                    <a:pt x="3275" y="2602"/>
                    <a:pt x="3275" y="2571"/>
                  </a:cubicBezTo>
                  <a:cubicBezTo>
                    <a:pt x="3060" y="2020"/>
                    <a:pt x="2571" y="1041"/>
                    <a:pt x="1470" y="429"/>
                  </a:cubicBezTo>
                  <a:cubicBezTo>
                    <a:pt x="1041" y="185"/>
                    <a:pt x="552" y="32"/>
                    <a:pt x="62"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3"/>
            <p:cNvSpPr/>
            <p:nvPr/>
          </p:nvSpPr>
          <p:spPr>
            <a:xfrm>
              <a:off x="813486" y="3213514"/>
              <a:ext cx="113600" cy="45529"/>
            </a:xfrm>
            <a:custGeom>
              <a:rect b="b" l="l" r="r" t="t"/>
              <a:pathLst>
                <a:path extrusionOk="0" h="307" w="766">
                  <a:moveTo>
                    <a:pt x="1" y="0"/>
                  </a:moveTo>
                  <a:lnTo>
                    <a:pt x="1" y="306"/>
                  </a:lnTo>
                  <a:lnTo>
                    <a:pt x="766" y="306"/>
                  </a:lnTo>
                  <a:lnTo>
                    <a:pt x="766" y="0"/>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3"/>
            <p:cNvSpPr/>
            <p:nvPr/>
          </p:nvSpPr>
          <p:spPr>
            <a:xfrm>
              <a:off x="777303" y="4257121"/>
              <a:ext cx="181671" cy="299571"/>
            </a:xfrm>
            <a:custGeom>
              <a:rect b="b" l="l" r="r" t="t"/>
              <a:pathLst>
                <a:path extrusionOk="0" h="2020" w="1225">
                  <a:moveTo>
                    <a:pt x="1" y="0"/>
                  </a:moveTo>
                  <a:lnTo>
                    <a:pt x="1" y="2019"/>
                  </a:lnTo>
                  <a:lnTo>
                    <a:pt x="1224" y="2019"/>
                  </a:lnTo>
                  <a:lnTo>
                    <a:pt x="1224" y="0"/>
                  </a:ln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3"/>
            <p:cNvSpPr/>
            <p:nvPr/>
          </p:nvSpPr>
          <p:spPr>
            <a:xfrm>
              <a:off x="622918" y="4506567"/>
              <a:ext cx="267983" cy="390480"/>
            </a:xfrm>
            <a:custGeom>
              <a:rect b="b" l="l" r="r" t="t"/>
              <a:pathLst>
                <a:path extrusionOk="0" h="2633" w="1807">
                  <a:moveTo>
                    <a:pt x="1714" y="1"/>
                  </a:moveTo>
                  <a:cubicBezTo>
                    <a:pt x="1347" y="215"/>
                    <a:pt x="980" y="490"/>
                    <a:pt x="735" y="827"/>
                  </a:cubicBezTo>
                  <a:cubicBezTo>
                    <a:pt x="215" y="1439"/>
                    <a:pt x="32" y="2143"/>
                    <a:pt x="1" y="2602"/>
                  </a:cubicBezTo>
                  <a:cubicBezTo>
                    <a:pt x="1" y="2602"/>
                    <a:pt x="1" y="2632"/>
                    <a:pt x="32" y="2632"/>
                  </a:cubicBezTo>
                  <a:cubicBezTo>
                    <a:pt x="62" y="2632"/>
                    <a:pt x="62" y="2602"/>
                    <a:pt x="123" y="2602"/>
                  </a:cubicBezTo>
                  <a:cubicBezTo>
                    <a:pt x="185" y="2143"/>
                    <a:pt x="338" y="1470"/>
                    <a:pt x="827" y="858"/>
                  </a:cubicBezTo>
                  <a:cubicBezTo>
                    <a:pt x="1102" y="552"/>
                    <a:pt x="1408" y="307"/>
                    <a:pt x="1806" y="62"/>
                  </a:cubicBezTo>
                  <a:lnTo>
                    <a:pt x="1806" y="1"/>
                  </a:ln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3"/>
            <p:cNvSpPr/>
            <p:nvPr/>
          </p:nvSpPr>
          <p:spPr>
            <a:xfrm>
              <a:off x="786346" y="2042515"/>
              <a:ext cx="426666" cy="858078"/>
            </a:xfrm>
            <a:custGeom>
              <a:rect b="b" l="l" r="r" t="t"/>
              <a:pathLst>
                <a:path extrusionOk="0" h="5786" w="2877">
                  <a:moveTo>
                    <a:pt x="1691" y="1"/>
                  </a:moveTo>
                  <a:cubicBezTo>
                    <a:pt x="1197" y="1"/>
                    <a:pt x="825" y="401"/>
                    <a:pt x="796" y="431"/>
                  </a:cubicBezTo>
                  <a:lnTo>
                    <a:pt x="0" y="5601"/>
                  </a:lnTo>
                  <a:cubicBezTo>
                    <a:pt x="857" y="5632"/>
                    <a:pt x="1653" y="5724"/>
                    <a:pt x="2448" y="5785"/>
                  </a:cubicBezTo>
                  <a:cubicBezTo>
                    <a:pt x="2601" y="4225"/>
                    <a:pt x="2754" y="2603"/>
                    <a:pt x="2876" y="1012"/>
                  </a:cubicBezTo>
                  <a:cubicBezTo>
                    <a:pt x="2754" y="431"/>
                    <a:pt x="2264" y="64"/>
                    <a:pt x="1744" y="2"/>
                  </a:cubicBezTo>
                  <a:cubicBezTo>
                    <a:pt x="1726" y="1"/>
                    <a:pt x="1709" y="1"/>
                    <a:pt x="1691"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3"/>
            <p:cNvSpPr/>
            <p:nvPr/>
          </p:nvSpPr>
          <p:spPr>
            <a:xfrm>
              <a:off x="1017696" y="1906669"/>
              <a:ext cx="154531" cy="244254"/>
            </a:xfrm>
            <a:custGeom>
              <a:rect b="b" l="l" r="r" t="t"/>
              <a:pathLst>
                <a:path extrusionOk="0" h="1647" w="1042">
                  <a:moveTo>
                    <a:pt x="582" y="1"/>
                  </a:moveTo>
                  <a:cubicBezTo>
                    <a:pt x="552" y="184"/>
                    <a:pt x="460" y="398"/>
                    <a:pt x="368" y="582"/>
                  </a:cubicBezTo>
                  <a:cubicBezTo>
                    <a:pt x="215" y="765"/>
                    <a:pt x="123" y="1010"/>
                    <a:pt x="1" y="1163"/>
                  </a:cubicBezTo>
                  <a:cubicBezTo>
                    <a:pt x="62" y="1347"/>
                    <a:pt x="154" y="1530"/>
                    <a:pt x="368" y="1622"/>
                  </a:cubicBezTo>
                  <a:cubicBezTo>
                    <a:pt x="417" y="1639"/>
                    <a:pt x="469" y="1646"/>
                    <a:pt x="520" y="1646"/>
                  </a:cubicBezTo>
                  <a:cubicBezTo>
                    <a:pt x="662" y="1646"/>
                    <a:pt x="807" y="1589"/>
                    <a:pt x="919" y="1500"/>
                  </a:cubicBezTo>
                  <a:cubicBezTo>
                    <a:pt x="919" y="1194"/>
                    <a:pt x="919" y="918"/>
                    <a:pt x="980" y="612"/>
                  </a:cubicBezTo>
                  <a:cubicBezTo>
                    <a:pt x="980" y="551"/>
                    <a:pt x="980" y="460"/>
                    <a:pt x="1010" y="398"/>
                  </a:cubicBezTo>
                  <a:lnTo>
                    <a:pt x="1010" y="307"/>
                  </a:lnTo>
                  <a:lnTo>
                    <a:pt x="1041" y="154"/>
                  </a:lnTo>
                  <a:cubicBezTo>
                    <a:pt x="888" y="123"/>
                    <a:pt x="735" y="31"/>
                    <a:pt x="582"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3"/>
            <p:cNvSpPr/>
            <p:nvPr/>
          </p:nvSpPr>
          <p:spPr>
            <a:xfrm>
              <a:off x="1104008" y="1952050"/>
              <a:ext cx="63622" cy="45529"/>
            </a:xfrm>
            <a:custGeom>
              <a:rect b="b" l="l" r="r" t="t"/>
              <a:pathLst>
                <a:path extrusionOk="0" h="307" w="429">
                  <a:moveTo>
                    <a:pt x="0" y="1"/>
                  </a:moveTo>
                  <a:cubicBezTo>
                    <a:pt x="122" y="123"/>
                    <a:pt x="245" y="215"/>
                    <a:pt x="398" y="306"/>
                  </a:cubicBezTo>
                  <a:cubicBezTo>
                    <a:pt x="398" y="245"/>
                    <a:pt x="398" y="154"/>
                    <a:pt x="428" y="92"/>
                  </a:cubicBezTo>
                  <a:lnTo>
                    <a:pt x="428" y="1"/>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3"/>
            <p:cNvSpPr/>
            <p:nvPr/>
          </p:nvSpPr>
          <p:spPr>
            <a:xfrm>
              <a:off x="1212861" y="1883979"/>
              <a:ext cx="31885" cy="40931"/>
            </a:xfrm>
            <a:custGeom>
              <a:rect b="b" l="l" r="r" t="t"/>
              <a:pathLst>
                <a:path extrusionOk="0" h="276" w="215">
                  <a:moveTo>
                    <a:pt x="153" y="1"/>
                  </a:moveTo>
                  <a:cubicBezTo>
                    <a:pt x="123" y="1"/>
                    <a:pt x="62" y="62"/>
                    <a:pt x="31" y="62"/>
                  </a:cubicBezTo>
                  <a:lnTo>
                    <a:pt x="0" y="245"/>
                  </a:lnTo>
                  <a:cubicBezTo>
                    <a:pt x="31" y="245"/>
                    <a:pt x="62" y="276"/>
                    <a:pt x="123" y="276"/>
                  </a:cubicBezTo>
                  <a:lnTo>
                    <a:pt x="215" y="154"/>
                  </a:lnTo>
                  <a:cubicBezTo>
                    <a:pt x="215" y="123"/>
                    <a:pt x="215" y="123"/>
                    <a:pt x="184" y="123"/>
                  </a:cubicBezTo>
                  <a:cubicBezTo>
                    <a:pt x="153" y="92"/>
                    <a:pt x="153" y="62"/>
                    <a:pt x="153"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3"/>
            <p:cNvSpPr/>
            <p:nvPr/>
          </p:nvSpPr>
          <p:spPr>
            <a:xfrm>
              <a:off x="1072123" y="1747095"/>
              <a:ext cx="181671" cy="229424"/>
            </a:xfrm>
            <a:custGeom>
              <a:rect b="b" l="l" r="r" t="t"/>
              <a:pathLst>
                <a:path extrusionOk="0" h="1547" w="1225">
                  <a:moveTo>
                    <a:pt x="586" y="1"/>
                  </a:moveTo>
                  <a:cubicBezTo>
                    <a:pt x="354" y="1"/>
                    <a:pt x="181" y="101"/>
                    <a:pt x="154" y="128"/>
                  </a:cubicBezTo>
                  <a:lnTo>
                    <a:pt x="32" y="924"/>
                  </a:lnTo>
                  <a:cubicBezTo>
                    <a:pt x="1" y="1199"/>
                    <a:pt x="215" y="1505"/>
                    <a:pt x="552" y="1536"/>
                  </a:cubicBezTo>
                  <a:cubicBezTo>
                    <a:pt x="584" y="1543"/>
                    <a:pt x="616" y="1546"/>
                    <a:pt x="648" y="1546"/>
                  </a:cubicBezTo>
                  <a:cubicBezTo>
                    <a:pt x="882" y="1546"/>
                    <a:pt x="1075" y="1357"/>
                    <a:pt x="1102" y="1168"/>
                  </a:cubicBezTo>
                  <a:lnTo>
                    <a:pt x="1225" y="250"/>
                  </a:lnTo>
                  <a:cubicBezTo>
                    <a:pt x="1164" y="220"/>
                    <a:pt x="980" y="67"/>
                    <a:pt x="674" y="6"/>
                  </a:cubicBezTo>
                  <a:cubicBezTo>
                    <a:pt x="644" y="2"/>
                    <a:pt x="614" y="1"/>
                    <a:pt x="58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3"/>
            <p:cNvSpPr/>
            <p:nvPr/>
          </p:nvSpPr>
          <p:spPr>
            <a:xfrm>
              <a:off x="1185573" y="1906669"/>
              <a:ext cx="45529" cy="38114"/>
            </a:xfrm>
            <a:custGeom>
              <a:rect b="b" l="l" r="r" t="t"/>
              <a:pathLst>
                <a:path extrusionOk="0" h="257" w="307">
                  <a:moveTo>
                    <a:pt x="31" y="1"/>
                  </a:moveTo>
                  <a:cubicBezTo>
                    <a:pt x="1" y="92"/>
                    <a:pt x="31" y="215"/>
                    <a:pt x="93" y="245"/>
                  </a:cubicBezTo>
                  <a:cubicBezTo>
                    <a:pt x="116" y="253"/>
                    <a:pt x="137" y="257"/>
                    <a:pt x="156" y="257"/>
                  </a:cubicBezTo>
                  <a:cubicBezTo>
                    <a:pt x="215" y="257"/>
                    <a:pt x="261" y="222"/>
                    <a:pt x="307" y="154"/>
                  </a:cubicBezTo>
                  <a:cubicBezTo>
                    <a:pt x="246" y="123"/>
                    <a:pt x="215" y="123"/>
                    <a:pt x="184" y="92"/>
                  </a:cubicBezTo>
                  <a:cubicBezTo>
                    <a:pt x="93" y="62"/>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3"/>
            <p:cNvSpPr/>
            <p:nvPr/>
          </p:nvSpPr>
          <p:spPr>
            <a:xfrm>
              <a:off x="786346" y="2836825"/>
              <a:ext cx="481093" cy="875875"/>
            </a:xfrm>
            <a:custGeom>
              <a:rect b="b" l="l" r="r" t="t"/>
              <a:pathLst>
                <a:path extrusionOk="0" h="5906" w="3244">
                  <a:moveTo>
                    <a:pt x="1806" y="1"/>
                  </a:moveTo>
                  <a:cubicBezTo>
                    <a:pt x="1224" y="92"/>
                    <a:pt x="612" y="154"/>
                    <a:pt x="0" y="245"/>
                  </a:cubicBezTo>
                  <a:lnTo>
                    <a:pt x="0" y="1072"/>
                  </a:lnTo>
                  <a:cubicBezTo>
                    <a:pt x="459" y="2418"/>
                    <a:pt x="888" y="3764"/>
                    <a:pt x="1316" y="5049"/>
                  </a:cubicBezTo>
                  <a:lnTo>
                    <a:pt x="1530" y="5722"/>
                  </a:lnTo>
                  <a:cubicBezTo>
                    <a:pt x="1561" y="5783"/>
                    <a:pt x="1561" y="5814"/>
                    <a:pt x="1622" y="5906"/>
                  </a:cubicBezTo>
                  <a:cubicBezTo>
                    <a:pt x="2142" y="5630"/>
                    <a:pt x="2693" y="5355"/>
                    <a:pt x="3244" y="5110"/>
                  </a:cubicBezTo>
                  <a:cubicBezTo>
                    <a:pt x="3213" y="5018"/>
                    <a:pt x="3213" y="4988"/>
                    <a:pt x="3182" y="4957"/>
                  </a:cubicBezTo>
                  <a:cubicBezTo>
                    <a:pt x="3152" y="4896"/>
                    <a:pt x="3152" y="4865"/>
                    <a:pt x="3152" y="4835"/>
                  </a:cubicBezTo>
                  <a:cubicBezTo>
                    <a:pt x="2693" y="3213"/>
                    <a:pt x="2264" y="1622"/>
                    <a:pt x="180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3"/>
            <p:cNvSpPr/>
            <p:nvPr/>
          </p:nvSpPr>
          <p:spPr>
            <a:xfrm>
              <a:off x="804439" y="2859515"/>
              <a:ext cx="735284" cy="857782"/>
            </a:xfrm>
            <a:custGeom>
              <a:rect b="b" l="l" r="r" t="t"/>
              <a:pathLst>
                <a:path extrusionOk="0" h="5784" w="4958">
                  <a:moveTo>
                    <a:pt x="2326" y="1"/>
                  </a:moveTo>
                  <a:cubicBezTo>
                    <a:pt x="1561" y="154"/>
                    <a:pt x="766" y="276"/>
                    <a:pt x="1" y="429"/>
                  </a:cubicBezTo>
                  <a:lnTo>
                    <a:pt x="796" y="1469"/>
                  </a:lnTo>
                  <a:cubicBezTo>
                    <a:pt x="1408" y="2479"/>
                    <a:pt x="2020" y="3489"/>
                    <a:pt x="2632" y="4529"/>
                  </a:cubicBezTo>
                  <a:lnTo>
                    <a:pt x="2969" y="5110"/>
                  </a:lnTo>
                  <a:cubicBezTo>
                    <a:pt x="3122" y="5324"/>
                    <a:pt x="3244" y="5569"/>
                    <a:pt x="3397" y="5783"/>
                  </a:cubicBezTo>
                  <a:cubicBezTo>
                    <a:pt x="3886" y="5447"/>
                    <a:pt x="4437" y="5141"/>
                    <a:pt x="4957" y="4804"/>
                  </a:cubicBezTo>
                  <a:cubicBezTo>
                    <a:pt x="4039" y="3183"/>
                    <a:pt x="3183" y="1622"/>
                    <a:pt x="232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3"/>
            <p:cNvSpPr/>
            <p:nvPr/>
          </p:nvSpPr>
          <p:spPr>
            <a:xfrm>
              <a:off x="1008650" y="3585458"/>
              <a:ext cx="508381" cy="1121019"/>
            </a:xfrm>
            <a:custGeom>
              <a:rect b="b" l="l" r="r" t="t"/>
              <a:pathLst>
                <a:path extrusionOk="0" h="7559" w="3428">
                  <a:moveTo>
                    <a:pt x="1745" y="1"/>
                  </a:moveTo>
                  <a:lnTo>
                    <a:pt x="31" y="705"/>
                  </a:lnTo>
                  <a:cubicBezTo>
                    <a:pt x="1" y="1439"/>
                    <a:pt x="62" y="2296"/>
                    <a:pt x="429" y="3214"/>
                  </a:cubicBezTo>
                  <a:cubicBezTo>
                    <a:pt x="643" y="3825"/>
                    <a:pt x="888" y="4193"/>
                    <a:pt x="1439" y="5202"/>
                  </a:cubicBezTo>
                  <a:cubicBezTo>
                    <a:pt x="1806" y="5814"/>
                    <a:pt x="2265" y="6640"/>
                    <a:pt x="2724" y="7558"/>
                  </a:cubicBezTo>
                  <a:cubicBezTo>
                    <a:pt x="2938" y="7497"/>
                    <a:pt x="3183" y="7466"/>
                    <a:pt x="3427" y="7436"/>
                  </a:cubicBezTo>
                  <a:cubicBezTo>
                    <a:pt x="2907" y="5019"/>
                    <a:pt x="2356" y="2571"/>
                    <a:pt x="1836" y="154"/>
                  </a:cubicBezTo>
                  <a:cubicBezTo>
                    <a:pt x="1806" y="123"/>
                    <a:pt x="1806" y="93"/>
                    <a:pt x="1745"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3"/>
            <p:cNvSpPr/>
            <p:nvPr/>
          </p:nvSpPr>
          <p:spPr>
            <a:xfrm>
              <a:off x="1299024" y="3571962"/>
              <a:ext cx="599142" cy="1148010"/>
            </a:xfrm>
            <a:custGeom>
              <a:rect b="b" l="l" r="r" t="t"/>
              <a:pathLst>
                <a:path extrusionOk="0" h="7741" w="4040">
                  <a:moveTo>
                    <a:pt x="1592" y="0"/>
                  </a:moveTo>
                  <a:lnTo>
                    <a:pt x="1" y="918"/>
                  </a:lnTo>
                  <a:cubicBezTo>
                    <a:pt x="62" y="2172"/>
                    <a:pt x="368" y="3090"/>
                    <a:pt x="674" y="3672"/>
                  </a:cubicBezTo>
                  <a:cubicBezTo>
                    <a:pt x="949" y="4222"/>
                    <a:pt x="1225" y="4528"/>
                    <a:pt x="1898" y="5538"/>
                  </a:cubicBezTo>
                  <a:cubicBezTo>
                    <a:pt x="2295" y="6150"/>
                    <a:pt x="2816" y="6884"/>
                    <a:pt x="3366" y="7741"/>
                  </a:cubicBezTo>
                  <a:cubicBezTo>
                    <a:pt x="3580" y="7680"/>
                    <a:pt x="3825" y="7649"/>
                    <a:pt x="4039" y="7557"/>
                  </a:cubicBezTo>
                  <a:cubicBezTo>
                    <a:pt x="3274" y="5201"/>
                    <a:pt x="2510" y="2815"/>
                    <a:pt x="1745" y="490"/>
                  </a:cubicBezTo>
                  <a:cubicBezTo>
                    <a:pt x="1714" y="337"/>
                    <a:pt x="1622" y="153"/>
                    <a:pt x="159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3"/>
            <p:cNvSpPr/>
            <p:nvPr/>
          </p:nvSpPr>
          <p:spPr>
            <a:xfrm>
              <a:off x="1389784" y="4679043"/>
              <a:ext cx="367642" cy="194128"/>
            </a:xfrm>
            <a:custGeom>
              <a:rect b="b" l="l" r="r" t="t"/>
              <a:pathLst>
                <a:path extrusionOk="0" h="1309" w="2479">
                  <a:moveTo>
                    <a:pt x="827" y="1"/>
                  </a:moveTo>
                  <a:cubicBezTo>
                    <a:pt x="551" y="62"/>
                    <a:pt x="337" y="62"/>
                    <a:pt x="92" y="92"/>
                  </a:cubicBezTo>
                  <a:cubicBezTo>
                    <a:pt x="154" y="398"/>
                    <a:pt x="92" y="582"/>
                    <a:pt x="62" y="704"/>
                  </a:cubicBezTo>
                  <a:cubicBezTo>
                    <a:pt x="31" y="735"/>
                    <a:pt x="31" y="827"/>
                    <a:pt x="1" y="918"/>
                  </a:cubicBezTo>
                  <a:lnTo>
                    <a:pt x="1" y="980"/>
                  </a:lnTo>
                  <a:lnTo>
                    <a:pt x="1" y="1133"/>
                  </a:lnTo>
                  <a:lnTo>
                    <a:pt x="1" y="1224"/>
                  </a:lnTo>
                  <a:cubicBezTo>
                    <a:pt x="154" y="1224"/>
                    <a:pt x="460" y="1286"/>
                    <a:pt x="796" y="1286"/>
                  </a:cubicBezTo>
                  <a:cubicBezTo>
                    <a:pt x="1056" y="1301"/>
                    <a:pt x="1332" y="1309"/>
                    <a:pt x="1576" y="1309"/>
                  </a:cubicBezTo>
                  <a:cubicBezTo>
                    <a:pt x="1821" y="1309"/>
                    <a:pt x="2035" y="1301"/>
                    <a:pt x="2173" y="1286"/>
                  </a:cubicBezTo>
                  <a:cubicBezTo>
                    <a:pt x="2204" y="1286"/>
                    <a:pt x="2295" y="1286"/>
                    <a:pt x="2356" y="1194"/>
                  </a:cubicBezTo>
                  <a:cubicBezTo>
                    <a:pt x="2448" y="1133"/>
                    <a:pt x="2479" y="980"/>
                    <a:pt x="2387" y="918"/>
                  </a:cubicBezTo>
                  <a:cubicBezTo>
                    <a:pt x="2295" y="704"/>
                    <a:pt x="1714" y="704"/>
                    <a:pt x="1592" y="612"/>
                  </a:cubicBezTo>
                  <a:cubicBezTo>
                    <a:pt x="1592" y="612"/>
                    <a:pt x="1592" y="582"/>
                    <a:pt x="1530" y="551"/>
                  </a:cubicBezTo>
                  <a:lnTo>
                    <a:pt x="1469" y="521"/>
                  </a:lnTo>
                  <a:cubicBezTo>
                    <a:pt x="1469" y="459"/>
                    <a:pt x="1439" y="459"/>
                    <a:pt x="1408" y="429"/>
                  </a:cubicBezTo>
                  <a:cubicBezTo>
                    <a:pt x="1377" y="429"/>
                    <a:pt x="1377" y="398"/>
                    <a:pt x="1316" y="398"/>
                  </a:cubicBezTo>
                  <a:cubicBezTo>
                    <a:pt x="1316" y="368"/>
                    <a:pt x="1286" y="368"/>
                    <a:pt x="1255" y="307"/>
                  </a:cubicBezTo>
                  <a:lnTo>
                    <a:pt x="1224" y="276"/>
                  </a:lnTo>
                  <a:cubicBezTo>
                    <a:pt x="1224" y="245"/>
                    <a:pt x="1163" y="245"/>
                    <a:pt x="1133" y="215"/>
                  </a:cubicBezTo>
                  <a:cubicBezTo>
                    <a:pt x="1010" y="123"/>
                    <a:pt x="949" y="92"/>
                    <a:pt x="827"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3"/>
            <p:cNvSpPr/>
            <p:nvPr/>
          </p:nvSpPr>
          <p:spPr>
            <a:xfrm>
              <a:off x="1380738" y="4846922"/>
              <a:ext cx="376688" cy="31885"/>
            </a:xfrm>
            <a:custGeom>
              <a:rect b="b" l="l" r="r" t="t"/>
              <a:pathLst>
                <a:path extrusionOk="0" h="215" w="2540">
                  <a:moveTo>
                    <a:pt x="123" y="1"/>
                  </a:moveTo>
                  <a:cubicBezTo>
                    <a:pt x="62" y="1"/>
                    <a:pt x="0" y="31"/>
                    <a:pt x="0" y="123"/>
                  </a:cubicBezTo>
                  <a:cubicBezTo>
                    <a:pt x="0" y="184"/>
                    <a:pt x="92" y="215"/>
                    <a:pt x="123" y="215"/>
                  </a:cubicBezTo>
                  <a:lnTo>
                    <a:pt x="2417" y="215"/>
                  </a:lnTo>
                  <a:cubicBezTo>
                    <a:pt x="2509" y="215"/>
                    <a:pt x="2540" y="184"/>
                    <a:pt x="2540" y="123"/>
                  </a:cubicBezTo>
                  <a:cubicBezTo>
                    <a:pt x="2540" y="31"/>
                    <a:pt x="2448" y="1"/>
                    <a:pt x="2417"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3"/>
            <p:cNvSpPr/>
            <p:nvPr/>
          </p:nvSpPr>
          <p:spPr>
            <a:xfrm>
              <a:off x="1766469" y="4679043"/>
              <a:ext cx="367642" cy="194128"/>
            </a:xfrm>
            <a:custGeom>
              <a:rect b="b" l="l" r="r" t="t"/>
              <a:pathLst>
                <a:path extrusionOk="0" h="1309" w="2479">
                  <a:moveTo>
                    <a:pt x="857" y="1"/>
                  </a:moveTo>
                  <a:cubicBezTo>
                    <a:pt x="581" y="62"/>
                    <a:pt x="367" y="62"/>
                    <a:pt x="122" y="92"/>
                  </a:cubicBezTo>
                  <a:cubicBezTo>
                    <a:pt x="153" y="398"/>
                    <a:pt x="122" y="582"/>
                    <a:pt x="92" y="704"/>
                  </a:cubicBezTo>
                  <a:cubicBezTo>
                    <a:pt x="61" y="735"/>
                    <a:pt x="61" y="827"/>
                    <a:pt x="0" y="918"/>
                  </a:cubicBezTo>
                  <a:lnTo>
                    <a:pt x="0" y="980"/>
                  </a:lnTo>
                  <a:lnTo>
                    <a:pt x="0" y="1133"/>
                  </a:lnTo>
                  <a:lnTo>
                    <a:pt x="0" y="1224"/>
                  </a:lnTo>
                  <a:cubicBezTo>
                    <a:pt x="153" y="1224"/>
                    <a:pt x="459" y="1286"/>
                    <a:pt x="826" y="1286"/>
                  </a:cubicBezTo>
                  <a:cubicBezTo>
                    <a:pt x="1086" y="1301"/>
                    <a:pt x="1362" y="1309"/>
                    <a:pt x="1606" y="1309"/>
                  </a:cubicBezTo>
                  <a:cubicBezTo>
                    <a:pt x="1851" y="1309"/>
                    <a:pt x="2065" y="1301"/>
                    <a:pt x="2203" y="1286"/>
                  </a:cubicBezTo>
                  <a:cubicBezTo>
                    <a:pt x="2234" y="1286"/>
                    <a:pt x="2295" y="1286"/>
                    <a:pt x="2387" y="1194"/>
                  </a:cubicBezTo>
                  <a:cubicBezTo>
                    <a:pt x="2448" y="1133"/>
                    <a:pt x="2478" y="980"/>
                    <a:pt x="2417" y="918"/>
                  </a:cubicBezTo>
                  <a:cubicBezTo>
                    <a:pt x="2295" y="704"/>
                    <a:pt x="1744" y="704"/>
                    <a:pt x="1622" y="612"/>
                  </a:cubicBezTo>
                  <a:cubicBezTo>
                    <a:pt x="1622" y="612"/>
                    <a:pt x="1622" y="582"/>
                    <a:pt x="1530" y="551"/>
                  </a:cubicBezTo>
                  <a:lnTo>
                    <a:pt x="1499" y="521"/>
                  </a:lnTo>
                  <a:cubicBezTo>
                    <a:pt x="1499" y="459"/>
                    <a:pt x="1469" y="459"/>
                    <a:pt x="1438" y="429"/>
                  </a:cubicBezTo>
                  <a:cubicBezTo>
                    <a:pt x="1377" y="429"/>
                    <a:pt x="1377" y="398"/>
                    <a:pt x="1346" y="398"/>
                  </a:cubicBezTo>
                  <a:cubicBezTo>
                    <a:pt x="1346" y="368"/>
                    <a:pt x="1316" y="368"/>
                    <a:pt x="1285" y="307"/>
                  </a:cubicBezTo>
                  <a:lnTo>
                    <a:pt x="1224" y="276"/>
                  </a:lnTo>
                  <a:cubicBezTo>
                    <a:pt x="1224" y="245"/>
                    <a:pt x="1193" y="245"/>
                    <a:pt x="1163" y="215"/>
                  </a:cubicBezTo>
                  <a:cubicBezTo>
                    <a:pt x="1040" y="123"/>
                    <a:pt x="979" y="92"/>
                    <a:pt x="857"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3"/>
            <p:cNvSpPr/>
            <p:nvPr/>
          </p:nvSpPr>
          <p:spPr>
            <a:xfrm>
              <a:off x="1761872" y="4846922"/>
              <a:ext cx="376688" cy="31885"/>
            </a:xfrm>
            <a:custGeom>
              <a:rect b="b" l="l" r="r" t="t"/>
              <a:pathLst>
                <a:path extrusionOk="0" h="215" w="2540">
                  <a:moveTo>
                    <a:pt x="123" y="1"/>
                  </a:moveTo>
                  <a:cubicBezTo>
                    <a:pt x="31" y="1"/>
                    <a:pt x="0" y="31"/>
                    <a:pt x="0" y="123"/>
                  </a:cubicBezTo>
                  <a:cubicBezTo>
                    <a:pt x="0" y="184"/>
                    <a:pt x="92" y="215"/>
                    <a:pt x="123" y="215"/>
                  </a:cubicBezTo>
                  <a:lnTo>
                    <a:pt x="2418" y="215"/>
                  </a:lnTo>
                  <a:cubicBezTo>
                    <a:pt x="2479" y="215"/>
                    <a:pt x="2540" y="184"/>
                    <a:pt x="2540" y="123"/>
                  </a:cubicBezTo>
                  <a:cubicBezTo>
                    <a:pt x="2540" y="31"/>
                    <a:pt x="2448" y="1"/>
                    <a:pt x="2418"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3"/>
            <p:cNvSpPr/>
            <p:nvPr/>
          </p:nvSpPr>
          <p:spPr>
            <a:xfrm>
              <a:off x="1593995" y="1970143"/>
              <a:ext cx="49978" cy="163578"/>
            </a:xfrm>
            <a:custGeom>
              <a:rect b="b" l="l" r="r" t="t"/>
              <a:pathLst>
                <a:path extrusionOk="0" h="1103" w="337">
                  <a:moveTo>
                    <a:pt x="92" y="1"/>
                  </a:moveTo>
                  <a:cubicBezTo>
                    <a:pt x="31" y="32"/>
                    <a:pt x="0" y="490"/>
                    <a:pt x="62" y="858"/>
                  </a:cubicBezTo>
                  <a:cubicBezTo>
                    <a:pt x="62" y="949"/>
                    <a:pt x="92" y="1102"/>
                    <a:pt x="184" y="1102"/>
                  </a:cubicBezTo>
                  <a:cubicBezTo>
                    <a:pt x="245" y="1102"/>
                    <a:pt x="337" y="858"/>
                    <a:pt x="337" y="582"/>
                  </a:cubicBezTo>
                  <a:cubicBezTo>
                    <a:pt x="306" y="307"/>
                    <a:pt x="184" y="1"/>
                    <a:pt x="92"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3"/>
            <p:cNvSpPr/>
            <p:nvPr/>
          </p:nvSpPr>
          <p:spPr>
            <a:xfrm>
              <a:off x="1557661" y="2065502"/>
              <a:ext cx="208958" cy="218005"/>
            </a:xfrm>
            <a:custGeom>
              <a:rect b="b" l="l" r="r" t="t"/>
              <a:pathLst>
                <a:path extrusionOk="0" h="1470" w="1409">
                  <a:moveTo>
                    <a:pt x="184" y="0"/>
                  </a:moveTo>
                  <a:lnTo>
                    <a:pt x="184" y="123"/>
                  </a:lnTo>
                  <a:cubicBezTo>
                    <a:pt x="154" y="459"/>
                    <a:pt x="92" y="796"/>
                    <a:pt x="1" y="1163"/>
                  </a:cubicBezTo>
                  <a:cubicBezTo>
                    <a:pt x="154" y="1285"/>
                    <a:pt x="337" y="1347"/>
                    <a:pt x="551" y="1469"/>
                  </a:cubicBezTo>
                  <a:cubicBezTo>
                    <a:pt x="613" y="1377"/>
                    <a:pt x="643" y="1285"/>
                    <a:pt x="735" y="1194"/>
                  </a:cubicBezTo>
                  <a:cubicBezTo>
                    <a:pt x="796" y="1194"/>
                    <a:pt x="949" y="1194"/>
                    <a:pt x="1072" y="1102"/>
                  </a:cubicBezTo>
                  <a:cubicBezTo>
                    <a:pt x="1255" y="1010"/>
                    <a:pt x="1316" y="857"/>
                    <a:pt x="1347" y="765"/>
                  </a:cubicBezTo>
                  <a:cubicBezTo>
                    <a:pt x="1377" y="674"/>
                    <a:pt x="1377" y="551"/>
                    <a:pt x="1377" y="551"/>
                  </a:cubicBezTo>
                  <a:cubicBezTo>
                    <a:pt x="1408" y="337"/>
                    <a:pt x="1316" y="184"/>
                    <a:pt x="1163" y="153"/>
                  </a:cubicBezTo>
                  <a:lnTo>
                    <a:pt x="184" y="0"/>
                  </a:ln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3"/>
            <p:cNvSpPr/>
            <p:nvPr/>
          </p:nvSpPr>
          <p:spPr>
            <a:xfrm>
              <a:off x="981511" y="3553721"/>
              <a:ext cx="281330" cy="127244"/>
            </a:xfrm>
            <a:custGeom>
              <a:rect b="b" l="l" r="r" t="t"/>
              <a:pathLst>
                <a:path extrusionOk="0" h="858" w="1897">
                  <a:moveTo>
                    <a:pt x="1866" y="1"/>
                  </a:moveTo>
                  <a:cubicBezTo>
                    <a:pt x="1254" y="62"/>
                    <a:pt x="612" y="154"/>
                    <a:pt x="0" y="215"/>
                  </a:cubicBezTo>
                  <a:lnTo>
                    <a:pt x="214" y="857"/>
                  </a:lnTo>
                  <a:cubicBezTo>
                    <a:pt x="796" y="613"/>
                    <a:pt x="1316" y="337"/>
                    <a:pt x="1897" y="62"/>
                  </a:cubicBezTo>
                  <a:lnTo>
                    <a:pt x="1866" y="1"/>
                  </a:ln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3"/>
            <p:cNvSpPr/>
            <p:nvPr/>
          </p:nvSpPr>
          <p:spPr>
            <a:xfrm>
              <a:off x="1190171" y="3462959"/>
              <a:ext cx="290525" cy="145336"/>
            </a:xfrm>
            <a:custGeom>
              <a:rect b="b" l="l" r="r" t="t"/>
              <a:pathLst>
                <a:path extrusionOk="0" h="980" w="1959">
                  <a:moveTo>
                    <a:pt x="1959" y="1"/>
                  </a:moveTo>
                  <a:cubicBezTo>
                    <a:pt x="1408" y="62"/>
                    <a:pt x="888" y="154"/>
                    <a:pt x="337" y="184"/>
                  </a:cubicBezTo>
                  <a:lnTo>
                    <a:pt x="0" y="429"/>
                  </a:lnTo>
                  <a:lnTo>
                    <a:pt x="337" y="980"/>
                  </a:lnTo>
                  <a:cubicBezTo>
                    <a:pt x="888" y="674"/>
                    <a:pt x="1408" y="337"/>
                    <a:pt x="1959"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3"/>
            <p:cNvSpPr/>
            <p:nvPr/>
          </p:nvSpPr>
          <p:spPr>
            <a:xfrm>
              <a:off x="1008650" y="2855066"/>
              <a:ext cx="485691" cy="707848"/>
            </a:xfrm>
            <a:custGeom>
              <a:rect b="b" l="l" r="r" t="t"/>
              <a:pathLst>
                <a:path extrusionOk="0" h="4773" w="3275">
                  <a:moveTo>
                    <a:pt x="888" y="0"/>
                  </a:moveTo>
                  <a:cubicBezTo>
                    <a:pt x="582" y="245"/>
                    <a:pt x="307" y="428"/>
                    <a:pt x="1" y="612"/>
                  </a:cubicBezTo>
                  <a:cubicBezTo>
                    <a:pt x="307" y="1989"/>
                    <a:pt x="613" y="3396"/>
                    <a:pt x="918" y="4773"/>
                  </a:cubicBezTo>
                  <a:cubicBezTo>
                    <a:pt x="1714" y="4559"/>
                    <a:pt x="2479" y="4283"/>
                    <a:pt x="3274" y="4069"/>
                  </a:cubicBezTo>
                  <a:cubicBezTo>
                    <a:pt x="2509" y="2723"/>
                    <a:pt x="1714" y="1377"/>
                    <a:pt x="888" y="0"/>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3"/>
            <p:cNvSpPr/>
            <p:nvPr/>
          </p:nvSpPr>
          <p:spPr>
            <a:xfrm>
              <a:off x="781749" y="2941230"/>
              <a:ext cx="540118" cy="698950"/>
            </a:xfrm>
            <a:custGeom>
              <a:rect b="b" l="l" r="r" t="t"/>
              <a:pathLst>
                <a:path extrusionOk="0" h="4713" w="3642">
                  <a:moveTo>
                    <a:pt x="1867" y="0"/>
                  </a:moveTo>
                  <a:cubicBezTo>
                    <a:pt x="1255" y="62"/>
                    <a:pt x="613" y="153"/>
                    <a:pt x="1" y="215"/>
                  </a:cubicBezTo>
                  <a:cubicBezTo>
                    <a:pt x="31" y="735"/>
                    <a:pt x="123" y="1255"/>
                    <a:pt x="215" y="1836"/>
                  </a:cubicBezTo>
                  <a:cubicBezTo>
                    <a:pt x="460" y="2968"/>
                    <a:pt x="796" y="3947"/>
                    <a:pt x="1133" y="4712"/>
                  </a:cubicBezTo>
                  <a:cubicBezTo>
                    <a:pt x="1959" y="4467"/>
                    <a:pt x="2785" y="4284"/>
                    <a:pt x="3642" y="4039"/>
                  </a:cubicBezTo>
                  <a:cubicBezTo>
                    <a:pt x="3060" y="2723"/>
                    <a:pt x="2448" y="1377"/>
                    <a:pt x="1867" y="0"/>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3"/>
            <p:cNvSpPr/>
            <p:nvPr/>
          </p:nvSpPr>
          <p:spPr>
            <a:xfrm>
              <a:off x="1276334" y="3671770"/>
              <a:ext cx="113600" cy="399379"/>
            </a:xfrm>
            <a:custGeom>
              <a:rect b="b" l="l" r="r" t="t"/>
              <a:pathLst>
                <a:path extrusionOk="0" h="2693" w="766">
                  <a:moveTo>
                    <a:pt x="31" y="0"/>
                  </a:moveTo>
                  <a:cubicBezTo>
                    <a:pt x="1" y="31"/>
                    <a:pt x="1" y="31"/>
                    <a:pt x="1" y="92"/>
                  </a:cubicBezTo>
                  <a:lnTo>
                    <a:pt x="643" y="2632"/>
                  </a:lnTo>
                  <a:cubicBezTo>
                    <a:pt x="643" y="2693"/>
                    <a:pt x="643" y="2693"/>
                    <a:pt x="674" y="2693"/>
                  </a:cubicBezTo>
                  <a:cubicBezTo>
                    <a:pt x="704" y="2693"/>
                    <a:pt x="766" y="2632"/>
                    <a:pt x="766" y="2601"/>
                  </a:cubicBezTo>
                  <a:lnTo>
                    <a:pt x="93" y="31"/>
                  </a:lnTo>
                  <a:cubicBezTo>
                    <a:pt x="62" y="0"/>
                    <a:pt x="62" y="0"/>
                    <a:pt x="31" y="0"/>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3"/>
            <p:cNvSpPr/>
            <p:nvPr/>
          </p:nvSpPr>
          <p:spPr>
            <a:xfrm>
              <a:off x="1235551" y="3603699"/>
              <a:ext cx="54575" cy="86312"/>
            </a:xfrm>
            <a:custGeom>
              <a:rect b="b" l="l" r="r" t="t"/>
              <a:pathLst>
                <a:path extrusionOk="0" h="582" w="368">
                  <a:moveTo>
                    <a:pt x="0" y="0"/>
                  </a:moveTo>
                  <a:lnTo>
                    <a:pt x="0" y="92"/>
                  </a:lnTo>
                  <a:lnTo>
                    <a:pt x="306" y="551"/>
                  </a:lnTo>
                  <a:cubicBezTo>
                    <a:pt x="306" y="582"/>
                    <a:pt x="337" y="582"/>
                    <a:pt x="337" y="582"/>
                  </a:cubicBezTo>
                  <a:cubicBezTo>
                    <a:pt x="368" y="582"/>
                    <a:pt x="368" y="551"/>
                    <a:pt x="368" y="459"/>
                  </a:cubicBezTo>
                  <a:lnTo>
                    <a:pt x="62" y="0"/>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3"/>
            <p:cNvSpPr/>
            <p:nvPr/>
          </p:nvSpPr>
          <p:spPr>
            <a:xfrm>
              <a:off x="1076720" y="2982013"/>
              <a:ext cx="236098" cy="522025"/>
            </a:xfrm>
            <a:custGeom>
              <a:rect b="b" l="l" r="r" t="t"/>
              <a:pathLst>
                <a:path extrusionOk="0" h="3520" w="1592">
                  <a:moveTo>
                    <a:pt x="31" y="1"/>
                  </a:moveTo>
                  <a:cubicBezTo>
                    <a:pt x="1" y="31"/>
                    <a:pt x="1" y="31"/>
                    <a:pt x="1" y="62"/>
                  </a:cubicBezTo>
                  <a:lnTo>
                    <a:pt x="1500" y="3458"/>
                  </a:lnTo>
                  <a:cubicBezTo>
                    <a:pt x="1500" y="3519"/>
                    <a:pt x="1530" y="3519"/>
                    <a:pt x="1530" y="3519"/>
                  </a:cubicBezTo>
                  <a:lnTo>
                    <a:pt x="1592" y="3427"/>
                  </a:lnTo>
                  <a:lnTo>
                    <a:pt x="123" y="31"/>
                  </a:ln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3"/>
            <p:cNvSpPr/>
            <p:nvPr/>
          </p:nvSpPr>
          <p:spPr>
            <a:xfrm>
              <a:off x="700183" y="2042811"/>
              <a:ext cx="585350" cy="952992"/>
            </a:xfrm>
            <a:custGeom>
              <a:rect b="b" l="l" r="r" t="t"/>
              <a:pathLst>
                <a:path extrusionOk="0" h="6426" w="3947">
                  <a:moveTo>
                    <a:pt x="2295" y="0"/>
                  </a:moveTo>
                  <a:cubicBezTo>
                    <a:pt x="2111" y="0"/>
                    <a:pt x="1958" y="0"/>
                    <a:pt x="1836" y="62"/>
                  </a:cubicBezTo>
                  <a:cubicBezTo>
                    <a:pt x="0" y="551"/>
                    <a:pt x="122" y="5814"/>
                    <a:pt x="122" y="6364"/>
                  </a:cubicBezTo>
                  <a:cubicBezTo>
                    <a:pt x="1255" y="6364"/>
                    <a:pt x="2387" y="6395"/>
                    <a:pt x="3519" y="6426"/>
                  </a:cubicBezTo>
                  <a:cubicBezTo>
                    <a:pt x="3763" y="5293"/>
                    <a:pt x="3825" y="4345"/>
                    <a:pt x="3916" y="3641"/>
                  </a:cubicBezTo>
                  <a:cubicBezTo>
                    <a:pt x="3947" y="2203"/>
                    <a:pt x="3763" y="1530"/>
                    <a:pt x="3549" y="1132"/>
                  </a:cubicBezTo>
                  <a:cubicBezTo>
                    <a:pt x="3396" y="735"/>
                    <a:pt x="3213" y="459"/>
                    <a:pt x="3090" y="276"/>
                  </a:cubicBezTo>
                  <a:cubicBezTo>
                    <a:pt x="3060" y="276"/>
                    <a:pt x="2998" y="521"/>
                    <a:pt x="2784" y="551"/>
                  </a:cubicBezTo>
                  <a:cubicBezTo>
                    <a:pt x="2601" y="551"/>
                    <a:pt x="2325" y="368"/>
                    <a:pt x="2295" y="0"/>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3"/>
            <p:cNvSpPr/>
            <p:nvPr/>
          </p:nvSpPr>
          <p:spPr>
            <a:xfrm>
              <a:off x="450592" y="2110882"/>
              <a:ext cx="521876" cy="558211"/>
            </a:xfrm>
            <a:custGeom>
              <a:rect b="b" l="l" r="r" t="t"/>
              <a:pathLst>
                <a:path extrusionOk="0" h="3764" w="3519">
                  <a:moveTo>
                    <a:pt x="2417" y="0"/>
                  </a:moveTo>
                  <a:cubicBezTo>
                    <a:pt x="1958" y="673"/>
                    <a:pt x="1530" y="1316"/>
                    <a:pt x="1071" y="1958"/>
                  </a:cubicBezTo>
                  <a:lnTo>
                    <a:pt x="0" y="3488"/>
                  </a:lnTo>
                  <a:cubicBezTo>
                    <a:pt x="398" y="3611"/>
                    <a:pt x="735" y="3672"/>
                    <a:pt x="1132" y="3764"/>
                  </a:cubicBezTo>
                  <a:cubicBezTo>
                    <a:pt x="1347" y="3519"/>
                    <a:pt x="1591" y="3274"/>
                    <a:pt x="1805" y="2999"/>
                  </a:cubicBezTo>
                  <a:cubicBezTo>
                    <a:pt x="1928" y="2846"/>
                    <a:pt x="2081" y="2693"/>
                    <a:pt x="2203" y="2540"/>
                  </a:cubicBezTo>
                  <a:cubicBezTo>
                    <a:pt x="2662" y="2050"/>
                    <a:pt x="3060" y="1500"/>
                    <a:pt x="3519" y="1010"/>
                  </a:cubicBezTo>
                  <a:cubicBezTo>
                    <a:pt x="3519" y="1010"/>
                    <a:pt x="3519" y="979"/>
                    <a:pt x="3488" y="979"/>
                  </a:cubicBezTo>
                  <a:cubicBezTo>
                    <a:pt x="3366" y="704"/>
                    <a:pt x="3121" y="306"/>
                    <a:pt x="2417"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3"/>
            <p:cNvSpPr/>
            <p:nvPr/>
          </p:nvSpPr>
          <p:spPr>
            <a:xfrm>
              <a:off x="400615" y="2597019"/>
              <a:ext cx="422217" cy="534927"/>
            </a:xfrm>
            <a:custGeom>
              <a:rect b="b" l="l" r="r" t="t"/>
              <a:pathLst>
                <a:path extrusionOk="0" h="3607" w="2847">
                  <a:moveTo>
                    <a:pt x="965" y="0"/>
                  </a:moveTo>
                  <a:cubicBezTo>
                    <a:pt x="907" y="0"/>
                    <a:pt x="851" y="9"/>
                    <a:pt x="796" y="27"/>
                  </a:cubicBezTo>
                  <a:cubicBezTo>
                    <a:pt x="429" y="88"/>
                    <a:pt x="276" y="455"/>
                    <a:pt x="276" y="486"/>
                  </a:cubicBezTo>
                  <a:cubicBezTo>
                    <a:pt x="276" y="486"/>
                    <a:pt x="1" y="1128"/>
                    <a:pt x="919" y="2199"/>
                  </a:cubicBezTo>
                  <a:cubicBezTo>
                    <a:pt x="919" y="2199"/>
                    <a:pt x="1041" y="2321"/>
                    <a:pt x="1163" y="2474"/>
                  </a:cubicBezTo>
                  <a:cubicBezTo>
                    <a:pt x="1225" y="2597"/>
                    <a:pt x="1347" y="2689"/>
                    <a:pt x="1469" y="2811"/>
                  </a:cubicBezTo>
                  <a:lnTo>
                    <a:pt x="2265" y="3606"/>
                  </a:lnTo>
                  <a:lnTo>
                    <a:pt x="2846" y="3270"/>
                  </a:lnTo>
                  <a:cubicBezTo>
                    <a:pt x="2601" y="2933"/>
                    <a:pt x="2418" y="2536"/>
                    <a:pt x="2234" y="2168"/>
                  </a:cubicBezTo>
                  <a:cubicBezTo>
                    <a:pt x="1959" y="1526"/>
                    <a:pt x="1775" y="914"/>
                    <a:pt x="1622" y="363"/>
                  </a:cubicBezTo>
                  <a:cubicBezTo>
                    <a:pt x="1450" y="142"/>
                    <a:pt x="1200" y="0"/>
                    <a:pt x="96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3"/>
            <p:cNvSpPr/>
            <p:nvPr/>
          </p:nvSpPr>
          <p:spPr>
            <a:xfrm>
              <a:off x="1358048" y="2192597"/>
              <a:ext cx="304168" cy="569778"/>
            </a:xfrm>
            <a:custGeom>
              <a:rect b="b" l="l" r="r" t="t"/>
              <a:pathLst>
                <a:path extrusionOk="0" h="3842" w="2051">
                  <a:moveTo>
                    <a:pt x="1438" y="0"/>
                  </a:moveTo>
                  <a:cubicBezTo>
                    <a:pt x="1316" y="428"/>
                    <a:pt x="1163" y="796"/>
                    <a:pt x="918" y="1224"/>
                  </a:cubicBezTo>
                  <a:cubicBezTo>
                    <a:pt x="674" y="1866"/>
                    <a:pt x="368" y="2417"/>
                    <a:pt x="62" y="2907"/>
                  </a:cubicBezTo>
                  <a:cubicBezTo>
                    <a:pt x="0" y="3213"/>
                    <a:pt x="123" y="3549"/>
                    <a:pt x="368" y="3702"/>
                  </a:cubicBezTo>
                  <a:cubicBezTo>
                    <a:pt x="504" y="3811"/>
                    <a:pt x="646" y="3841"/>
                    <a:pt x="764" y="3841"/>
                  </a:cubicBezTo>
                  <a:cubicBezTo>
                    <a:pt x="912" y="3841"/>
                    <a:pt x="1024" y="3794"/>
                    <a:pt x="1041" y="3794"/>
                  </a:cubicBezTo>
                  <a:cubicBezTo>
                    <a:pt x="1041" y="3794"/>
                    <a:pt x="1683" y="3549"/>
                    <a:pt x="1897" y="2142"/>
                  </a:cubicBezTo>
                  <a:cubicBezTo>
                    <a:pt x="1897" y="2142"/>
                    <a:pt x="1928" y="1989"/>
                    <a:pt x="1928" y="1775"/>
                  </a:cubicBezTo>
                  <a:cubicBezTo>
                    <a:pt x="1928" y="1683"/>
                    <a:pt x="1959" y="1499"/>
                    <a:pt x="1959" y="1346"/>
                  </a:cubicBezTo>
                  <a:cubicBezTo>
                    <a:pt x="1989" y="979"/>
                    <a:pt x="2050" y="612"/>
                    <a:pt x="2050" y="184"/>
                  </a:cubicBezTo>
                  <a:cubicBezTo>
                    <a:pt x="1836" y="122"/>
                    <a:pt x="1622" y="61"/>
                    <a:pt x="1438"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3"/>
            <p:cNvSpPr/>
            <p:nvPr/>
          </p:nvSpPr>
          <p:spPr>
            <a:xfrm>
              <a:off x="595779" y="2037027"/>
              <a:ext cx="444759" cy="523211"/>
            </a:xfrm>
            <a:custGeom>
              <a:rect b="b" l="l" r="r" t="t"/>
              <a:pathLst>
                <a:path extrusionOk="0" h="3528" w="2999">
                  <a:moveTo>
                    <a:pt x="2807" y="1"/>
                  </a:moveTo>
                  <a:cubicBezTo>
                    <a:pt x="2515" y="1"/>
                    <a:pt x="2252" y="56"/>
                    <a:pt x="2050" y="131"/>
                  </a:cubicBezTo>
                  <a:cubicBezTo>
                    <a:pt x="551" y="621"/>
                    <a:pt x="62" y="2334"/>
                    <a:pt x="0" y="2579"/>
                  </a:cubicBezTo>
                  <a:cubicBezTo>
                    <a:pt x="459" y="2915"/>
                    <a:pt x="857" y="3221"/>
                    <a:pt x="1316" y="3527"/>
                  </a:cubicBezTo>
                  <a:cubicBezTo>
                    <a:pt x="1775" y="2854"/>
                    <a:pt x="2295" y="2120"/>
                    <a:pt x="2785" y="1386"/>
                  </a:cubicBezTo>
                  <a:lnTo>
                    <a:pt x="2999" y="9"/>
                  </a:lnTo>
                  <a:cubicBezTo>
                    <a:pt x="2934" y="3"/>
                    <a:pt x="2870" y="1"/>
                    <a:pt x="2807" y="1"/>
                  </a:cubicBezTo>
                  <a:close/>
                </a:path>
              </a:pathLst>
            </a:custGeom>
            <a:solidFill>
              <a:srgbClr val="1E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3"/>
            <p:cNvSpPr/>
            <p:nvPr/>
          </p:nvSpPr>
          <p:spPr>
            <a:xfrm>
              <a:off x="595779" y="3022945"/>
              <a:ext cx="249741" cy="217115"/>
            </a:xfrm>
            <a:custGeom>
              <a:rect b="b" l="l" r="r" t="t"/>
              <a:pathLst>
                <a:path extrusionOk="0" h="1464" w="1684">
                  <a:moveTo>
                    <a:pt x="1285" y="0"/>
                  </a:moveTo>
                  <a:cubicBezTo>
                    <a:pt x="979" y="61"/>
                    <a:pt x="673" y="122"/>
                    <a:pt x="368" y="184"/>
                  </a:cubicBezTo>
                  <a:cubicBezTo>
                    <a:pt x="306" y="214"/>
                    <a:pt x="62" y="367"/>
                    <a:pt x="31" y="673"/>
                  </a:cubicBezTo>
                  <a:cubicBezTo>
                    <a:pt x="0" y="887"/>
                    <a:pt x="92" y="1193"/>
                    <a:pt x="306" y="1346"/>
                  </a:cubicBezTo>
                  <a:cubicBezTo>
                    <a:pt x="415" y="1437"/>
                    <a:pt x="556" y="1463"/>
                    <a:pt x="722" y="1463"/>
                  </a:cubicBezTo>
                  <a:cubicBezTo>
                    <a:pt x="837" y="1463"/>
                    <a:pt x="964" y="1451"/>
                    <a:pt x="1102" y="1438"/>
                  </a:cubicBezTo>
                  <a:cubicBezTo>
                    <a:pt x="1224" y="1408"/>
                    <a:pt x="1255" y="1408"/>
                    <a:pt x="1285" y="1346"/>
                  </a:cubicBezTo>
                  <a:cubicBezTo>
                    <a:pt x="1438" y="1163"/>
                    <a:pt x="1163" y="643"/>
                    <a:pt x="1132" y="581"/>
                  </a:cubicBezTo>
                  <a:cubicBezTo>
                    <a:pt x="1158" y="581"/>
                    <a:pt x="1307" y="727"/>
                    <a:pt x="1462" y="727"/>
                  </a:cubicBezTo>
                  <a:cubicBezTo>
                    <a:pt x="1495" y="727"/>
                    <a:pt x="1528" y="720"/>
                    <a:pt x="1561" y="704"/>
                  </a:cubicBezTo>
                  <a:cubicBezTo>
                    <a:pt x="1591" y="673"/>
                    <a:pt x="1683" y="612"/>
                    <a:pt x="1683" y="581"/>
                  </a:cubicBezTo>
                  <a:cubicBezTo>
                    <a:pt x="1683" y="520"/>
                    <a:pt x="1561" y="490"/>
                    <a:pt x="1438" y="337"/>
                  </a:cubicBezTo>
                  <a:cubicBezTo>
                    <a:pt x="1408" y="245"/>
                    <a:pt x="1316" y="184"/>
                    <a:pt x="128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3"/>
            <p:cNvSpPr/>
            <p:nvPr/>
          </p:nvSpPr>
          <p:spPr>
            <a:xfrm>
              <a:off x="1049433" y="1708388"/>
              <a:ext cx="277029" cy="207475"/>
            </a:xfrm>
            <a:custGeom>
              <a:rect b="b" l="l" r="r" t="t"/>
              <a:pathLst>
                <a:path extrusionOk="0" h="1399" w="1868">
                  <a:moveTo>
                    <a:pt x="640" y="1"/>
                  </a:moveTo>
                  <a:cubicBezTo>
                    <a:pt x="577" y="1"/>
                    <a:pt x="513" y="53"/>
                    <a:pt x="399" y="53"/>
                  </a:cubicBezTo>
                  <a:cubicBezTo>
                    <a:pt x="338" y="53"/>
                    <a:pt x="290" y="39"/>
                    <a:pt x="256" y="39"/>
                  </a:cubicBezTo>
                  <a:cubicBezTo>
                    <a:pt x="239" y="39"/>
                    <a:pt x="225" y="42"/>
                    <a:pt x="215" y="53"/>
                  </a:cubicBezTo>
                  <a:cubicBezTo>
                    <a:pt x="154" y="83"/>
                    <a:pt x="154" y="206"/>
                    <a:pt x="154" y="236"/>
                  </a:cubicBezTo>
                  <a:cubicBezTo>
                    <a:pt x="154" y="328"/>
                    <a:pt x="185" y="328"/>
                    <a:pt x="185" y="389"/>
                  </a:cubicBezTo>
                  <a:cubicBezTo>
                    <a:pt x="185" y="511"/>
                    <a:pt x="93" y="573"/>
                    <a:pt x="93" y="634"/>
                  </a:cubicBezTo>
                  <a:cubicBezTo>
                    <a:pt x="1" y="848"/>
                    <a:pt x="154" y="1399"/>
                    <a:pt x="215" y="1399"/>
                  </a:cubicBezTo>
                  <a:cubicBezTo>
                    <a:pt x="307" y="1399"/>
                    <a:pt x="185" y="879"/>
                    <a:pt x="490" y="695"/>
                  </a:cubicBezTo>
                  <a:cubicBezTo>
                    <a:pt x="568" y="656"/>
                    <a:pt x="670" y="618"/>
                    <a:pt x="773" y="618"/>
                  </a:cubicBezTo>
                  <a:cubicBezTo>
                    <a:pt x="833" y="618"/>
                    <a:pt x="893" y="631"/>
                    <a:pt x="949" y="664"/>
                  </a:cubicBezTo>
                  <a:cubicBezTo>
                    <a:pt x="1011" y="695"/>
                    <a:pt x="1011" y="695"/>
                    <a:pt x="1102" y="787"/>
                  </a:cubicBezTo>
                  <a:cubicBezTo>
                    <a:pt x="1150" y="811"/>
                    <a:pt x="1307" y="908"/>
                    <a:pt x="1461" y="908"/>
                  </a:cubicBezTo>
                  <a:cubicBezTo>
                    <a:pt x="1506" y="908"/>
                    <a:pt x="1550" y="899"/>
                    <a:pt x="1592" y="879"/>
                  </a:cubicBezTo>
                  <a:cubicBezTo>
                    <a:pt x="1745" y="817"/>
                    <a:pt x="1867" y="634"/>
                    <a:pt x="1837" y="481"/>
                  </a:cubicBezTo>
                  <a:cubicBezTo>
                    <a:pt x="1776" y="389"/>
                    <a:pt x="1714" y="359"/>
                    <a:pt x="1714" y="236"/>
                  </a:cubicBezTo>
                  <a:cubicBezTo>
                    <a:pt x="1684" y="236"/>
                    <a:pt x="1684" y="236"/>
                    <a:pt x="1592" y="206"/>
                  </a:cubicBezTo>
                  <a:cubicBezTo>
                    <a:pt x="1531" y="206"/>
                    <a:pt x="1470" y="175"/>
                    <a:pt x="1439" y="114"/>
                  </a:cubicBezTo>
                  <a:cubicBezTo>
                    <a:pt x="1392" y="67"/>
                    <a:pt x="1291" y="2"/>
                    <a:pt x="1191" y="2"/>
                  </a:cubicBezTo>
                  <a:cubicBezTo>
                    <a:pt x="1161" y="2"/>
                    <a:pt x="1131" y="8"/>
                    <a:pt x="1102" y="22"/>
                  </a:cubicBezTo>
                  <a:cubicBezTo>
                    <a:pt x="1011" y="22"/>
                    <a:pt x="1011" y="114"/>
                    <a:pt x="949" y="114"/>
                  </a:cubicBezTo>
                  <a:cubicBezTo>
                    <a:pt x="931" y="126"/>
                    <a:pt x="916" y="131"/>
                    <a:pt x="902" y="131"/>
                  </a:cubicBezTo>
                  <a:cubicBezTo>
                    <a:pt x="842" y="131"/>
                    <a:pt x="803" y="47"/>
                    <a:pt x="705" y="22"/>
                  </a:cubicBezTo>
                  <a:cubicBezTo>
                    <a:pt x="682" y="7"/>
                    <a:pt x="661" y="1"/>
                    <a:pt x="640" y="1"/>
                  </a:cubicBezTo>
                  <a:close/>
                </a:path>
              </a:pathLst>
            </a:custGeom>
            <a:solidFill>
              <a:srgbClr val="FFB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3"/>
            <p:cNvSpPr/>
            <p:nvPr/>
          </p:nvSpPr>
          <p:spPr>
            <a:xfrm>
              <a:off x="1739182" y="3290631"/>
              <a:ext cx="68219" cy="68219"/>
            </a:xfrm>
            <a:custGeom>
              <a:rect b="b" l="l" r="r" t="t"/>
              <a:pathLst>
                <a:path extrusionOk="0" h="460" w="460">
                  <a:moveTo>
                    <a:pt x="245" y="0"/>
                  </a:moveTo>
                  <a:cubicBezTo>
                    <a:pt x="92" y="0"/>
                    <a:pt x="0" y="123"/>
                    <a:pt x="0" y="245"/>
                  </a:cubicBezTo>
                  <a:cubicBezTo>
                    <a:pt x="0" y="367"/>
                    <a:pt x="92" y="459"/>
                    <a:pt x="245" y="459"/>
                  </a:cubicBezTo>
                  <a:cubicBezTo>
                    <a:pt x="368" y="459"/>
                    <a:pt x="459" y="367"/>
                    <a:pt x="459" y="245"/>
                  </a:cubicBezTo>
                  <a:cubicBezTo>
                    <a:pt x="459" y="123"/>
                    <a:pt x="368" y="0"/>
                    <a:pt x="2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64"/>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Awesome words</a:t>
            </a:r>
            <a:endParaRPr/>
          </a:p>
        </p:txBody>
      </p:sp>
      <p:pic>
        <p:nvPicPr>
          <p:cNvPr id="1676" name="Google Shape;1676;p64"/>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65"/>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Awesome words</a:t>
            </a:r>
            <a:endParaRPr/>
          </a:p>
        </p:txBody>
      </p:sp>
      <p:pic>
        <p:nvPicPr>
          <p:cNvPr id="1682" name="Google Shape;1682;p65"/>
          <p:cNvPicPr preferRelativeResize="0"/>
          <p:nvPr/>
        </p:nvPicPr>
        <p:blipFill>
          <a:blip r:embed="rId3">
            <a:alphaModFix/>
          </a:blip>
          <a:stretch>
            <a:fillRect/>
          </a:stretch>
        </p:blipFill>
        <p:spPr>
          <a:xfrm>
            <a:off x="1576388" y="295275"/>
            <a:ext cx="5991225" cy="455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Sommaire</a:t>
            </a:r>
            <a:endParaRPr/>
          </a:p>
        </p:txBody>
      </p:sp>
      <p:sp>
        <p:nvSpPr>
          <p:cNvPr id="816" name="Google Shape;816;p48"/>
          <p:cNvSpPr txBox="1"/>
          <p:nvPr>
            <p:ph idx="2" type="title"/>
          </p:nvPr>
        </p:nvSpPr>
        <p:spPr>
          <a:xfrm>
            <a:off x="1240025" y="1433950"/>
            <a:ext cx="87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01</a:t>
            </a:r>
            <a:endParaRPr/>
          </a:p>
        </p:txBody>
      </p:sp>
      <p:sp>
        <p:nvSpPr>
          <p:cNvPr id="817" name="Google Shape;817;p48"/>
          <p:cNvSpPr txBox="1"/>
          <p:nvPr>
            <p:ph idx="3" type="title"/>
          </p:nvPr>
        </p:nvSpPr>
        <p:spPr>
          <a:xfrm>
            <a:off x="1240025" y="2979025"/>
            <a:ext cx="87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03</a:t>
            </a:r>
            <a:endParaRPr/>
          </a:p>
        </p:txBody>
      </p:sp>
      <p:sp>
        <p:nvSpPr>
          <p:cNvPr id="818" name="Google Shape;818;p48"/>
          <p:cNvSpPr txBox="1"/>
          <p:nvPr>
            <p:ph idx="4" type="title"/>
          </p:nvPr>
        </p:nvSpPr>
        <p:spPr>
          <a:xfrm>
            <a:off x="4738663" y="1433950"/>
            <a:ext cx="87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02</a:t>
            </a:r>
            <a:endParaRPr/>
          </a:p>
        </p:txBody>
      </p:sp>
      <p:sp>
        <p:nvSpPr>
          <p:cNvPr id="819" name="Google Shape;819;p48"/>
          <p:cNvSpPr txBox="1"/>
          <p:nvPr>
            <p:ph idx="5" type="title"/>
          </p:nvPr>
        </p:nvSpPr>
        <p:spPr>
          <a:xfrm>
            <a:off x="4738675" y="2979013"/>
            <a:ext cx="87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04</a:t>
            </a:r>
            <a:endParaRPr/>
          </a:p>
        </p:txBody>
      </p:sp>
      <p:sp>
        <p:nvSpPr>
          <p:cNvPr id="820" name="Google Shape;820;p48"/>
          <p:cNvSpPr txBox="1"/>
          <p:nvPr>
            <p:ph idx="1" type="subTitle"/>
          </p:nvPr>
        </p:nvSpPr>
        <p:spPr>
          <a:xfrm>
            <a:off x="792725" y="2172025"/>
            <a:ext cx="1773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Contexte, </a:t>
            </a:r>
            <a:br>
              <a:rPr lang="fr"/>
            </a:br>
            <a:r>
              <a:rPr b="0" i="1" lang="fr" sz="1400"/>
              <a:t>Tetris et gymnasium</a:t>
            </a:r>
            <a:endParaRPr b="0" i="1" sz="1400"/>
          </a:p>
        </p:txBody>
      </p:sp>
      <p:sp>
        <p:nvSpPr>
          <p:cNvPr id="821" name="Google Shape;821;p48"/>
          <p:cNvSpPr txBox="1"/>
          <p:nvPr>
            <p:ph idx="6" type="subTitle"/>
          </p:nvPr>
        </p:nvSpPr>
        <p:spPr>
          <a:xfrm>
            <a:off x="3791275" y="2151923"/>
            <a:ext cx="2773500" cy="61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Algorithme</a:t>
            </a:r>
            <a:br>
              <a:rPr lang="fr"/>
            </a:br>
            <a:r>
              <a:rPr b="0" i="1" lang="fr" sz="1400"/>
              <a:t>Choix de l’algorithme pour tetris</a:t>
            </a:r>
            <a:endParaRPr b="0" i="1" sz="1400"/>
          </a:p>
        </p:txBody>
      </p:sp>
      <p:sp>
        <p:nvSpPr>
          <p:cNvPr id="822" name="Google Shape;822;p48"/>
          <p:cNvSpPr txBox="1"/>
          <p:nvPr>
            <p:ph idx="7" type="subTitle"/>
          </p:nvPr>
        </p:nvSpPr>
        <p:spPr>
          <a:xfrm>
            <a:off x="292625" y="3648150"/>
            <a:ext cx="2773500" cy="61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Lunar Lander </a:t>
            </a:r>
            <a:br>
              <a:rPr lang="fr"/>
            </a:br>
            <a:r>
              <a:rPr b="0" i="1" lang="fr" sz="1400"/>
              <a:t>Contexte et choix de l’algorithme</a:t>
            </a:r>
            <a:endParaRPr b="0" i="1" sz="1400"/>
          </a:p>
        </p:txBody>
      </p:sp>
      <p:sp>
        <p:nvSpPr>
          <p:cNvPr id="823" name="Google Shape;823;p48"/>
          <p:cNvSpPr txBox="1"/>
          <p:nvPr>
            <p:ph idx="8" type="subTitle"/>
          </p:nvPr>
        </p:nvSpPr>
        <p:spPr>
          <a:xfrm>
            <a:off x="3791275" y="3648150"/>
            <a:ext cx="2773500" cy="80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Résultats</a:t>
            </a:r>
            <a:br>
              <a:rPr lang="fr"/>
            </a:br>
            <a:r>
              <a:rPr b="0" i="1" lang="fr" sz="1400"/>
              <a:t>présentation de nos résultats et conclusion</a:t>
            </a:r>
            <a:endParaRPr b="0" i="1" sz="1400"/>
          </a:p>
        </p:txBody>
      </p:sp>
      <p:grpSp>
        <p:nvGrpSpPr>
          <p:cNvPr id="824" name="Google Shape;824;p48"/>
          <p:cNvGrpSpPr/>
          <p:nvPr/>
        </p:nvGrpSpPr>
        <p:grpSpPr>
          <a:xfrm>
            <a:off x="6664875" y="-82776"/>
            <a:ext cx="4489025" cy="5010985"/>
            <a:chOff x="6664875" y="-82776"/>
            <a:chExt cx="4489025" cy="5010985"/>
          </a:xfrm>
        </p:grpSpPr>
        <p:grpSp>
          <p:nvGrpSpPr>
            <p:cNvPr id="825" name="Google Shape;825;p48"/>
            <p:cNvGrpSpPr/>
            <p:nvPr/>
          </p:nvGrpSpPr>
          <p:grpSpPr>
            <a:xfrm>
              <a:off x="6664875" y="-82776"/>
              <a:ext cx="4489025" cy="3991101"/>
              <a:chOff x="6664875" y="-82776"/>
              <a:chExt cx="4489025" cy="3991101"/>
            </a:xfrm>
          </p:grpSpPr>
          <p:sp>
            <p:nvSpPr>
              <p:cNvPr id="826" name="Google Shape;826;p48"/>
              <p:cNvSpPr/>
              <p:nvPr/>
            </p:nvSpPr>
            <p:spPr>
              <a:xfrm>
                <a:off x="6664875" y="0"/>
                <a:ext cx="4489025" cy="3908325"/>
              </a:xfrm>
              <a:custGeom>
                <a:rect b="b" l="l" r="r" t="t"/>
                <a:pathLst>
                  <a:path extrusionOk="0" h="156333" w="179561">
                    <a:moveTo>
                      <a:pt x="112087" y="0"/>
                    </a:moveTo>
                    <a:lnTo>
                      <a:pt x="95704" y="0"/>
                    </a:lnTo>
                    <a:lnTo>
                      <a:pt x="0" y="156333"/>
                    </a:lnTo>
                    <a:lnTo>
                      <a:pt x="179033" y="156333"/>
                    </a:lnTo>
                    <a:lnTo>
                      <a:pt x="179561" y="78536"/>
                    </a:lnTo>
                    <a:close/>
                  </a:path>
                </a:pathLst>
              </a:custGeom>
              <a:solidFill>
                <a:srgbClr val="FFFFFF">
                  <a:alpha val="45570"/>
                </a:srgbClr>
              </a:solidFill>
              <a:ln>
                <a:noFill/>
              </a:ln>
            </p:spPr>
          </p:sp>
          <p:grpSp>
            <p:nvGrpSpPr>
              <p:cNvPr id="827" name="Google Shape;827;p48"/>
              <p:cNvGrpSpPr/>
              <p:nvPr/>
            </p:nvGrpSpPr>
            <p:grpSpPr>
              <a:xfrm flipH="1">
                <a:off x="8318723" y="-82776"/>
                <a:ext cx="680606" cy="1032016"/>
                <a:chOff x="2410742" y="-82770"/>
                <a:chExt cx="607846" cy="921690"/>
              </a:xfrm>
            </p:grpSpPr>
            <p:sp>
              <p:nvSpPr>
                <p:cNvPr id="828" name="Google Shape;828;p48"/>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1" name="Google Shape;831;p48"/>
            <p:cNvGrpSpPr/>
            <p:nvPr/>
          </p:nvGrpSpPr>
          <p:grpSpPr>
            <a:xfrm>
              <a:off x="6769485" y="1425751"/>
              <a:ext cx="2680778" cy="3502458"/>
              <a:chOff x="6769485" y="1425751"/>
              <a:chExt cx="2680778" cy="3502458"/>
            </a:xfrm>
          </p:grpSpPr>
          <p:grpSp>
            <p:nvGrpSpPr>
              <p:cNvPr id="832" name="Google Shape;832;p48"/>
              <p:cNvGrpSpPr/>
              <p:nvPr/>
            </p:nvGrpSpPr>
            <p:grpSpPr>
              <a:xfrm>
                <a:off x="6769485" y="3582107"/>
                <a:ext cx="741034" cy="1346038"/>
                <a:chOff x="1290589" y="2113619"/>
                <a:chExt cx="260286" cy="472775"/>
              </a:xfrm>
            </p:grpSpPr>
            <p:sp>
              <p:nvSpPr>
                <p:cNvPr id="833" name="Google Shape;833;p48"/>
                <p:cNvSpPr/>
                <p:nvPr/>
              </p:nvSpPr>
              <p:spPr>
                <a:xfrm>
                  <a:off x="1320437" y="2113619"/>
                  <a:ext cx="201799" cy="32267"/>
                </a:xfrm>
                <a:custGeom>
                  <a:rect b="b" l="l" r="r" t="t"/>
                  <a:pathLst>
                    <a:path extrusionOk="0" h="827" w="5172">
                      <a:moveTo>
                        <a:pt x="429" y="0"/>
                      </a:moveTo>
                      <a:cubicBezTo>
                        <a:pt x="184" y="0"/>
                        <a:pt x="1" y="184"/>
                        <a:pt x="1" y="429"/>
                      </a:cubicBezTo>
                      <a:cubicBezTo>
                        <a:pt x="1" y="643"/>
                        <a:pt x="184" y="826"/>
                        <a:pt x="429" y="826"/>
                      </a:cubicBezTo>
                      <a:lnTo>
                        <a:pt x="4743" y="826"/>
                      </a:lnTo>
                      <a:cubicBezTo>
                        <a:pt x="4927" y="826"/>
                        <a:pt x="5141" y="643"/>
                        <a:pt x="5171" y="429"/>
                      </a:cubicBezTo>
                      <a:cubicBezTo>
                        <a:pt x="5171" y="184"/>
                        <a:pt x="4957" y="0"/>
                        <a:pt x="47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1413572" y="2132698"/>
                  <a:ext cx="11978" cy="384439"/>
                </a:xfrm>
                <a:custGeom>
                  <a:rect b="b" l="l" r="r" t="t"/>
                  <a:pathLst>
                    <a:path extrusionOk="0" h="9853" w="307">
                      <a:moveTo>
                        <a:pt x="0" y="1"/>
                      </a:moveTo>
                      <a:lnTo>
                        <a:pt x="0" y="9853"/>
                      </a:lnTo>
                      <a:lnTo>
                        <a:pt x="306" y="9853"/>
                      </a:lnTo>
                      <a:lnTo>
                        <a:pt x="3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1290589" y="2477691"/>
                  <a:ext cx="126573" cy="102733"/>
                </a:xfrm>
                <a:custGeom>
                  <a:rect b="b" l="l" r="r" t="t"/>
                  <a:pathLst>
                    <a:path extrusionOk="0" h="2633" w="3244">
                      <a:moveTo>
                        <a:pt x="3213" y="1"/>
                      </a:moveTo>
                      <a:cubicBezTo>
                        <a:pt x="2724" y="32"/>
                        <a:pt x="2234" y="185"/>
                        <a:pt x="1806" y="429"/>
                      </a:cubicBezTo>
                      <a:cubicBezTo>
                        <a:pt x="704" y="1041"/>
                        <a:pt x="184" y="2020"/>
                        <a:pt x="1" y="2571"/>
                      </a:cubicBezTo>
                      <a:cubicBezTo>
                        <a:pt x="1" y="2602"/>
                        <a:pt x="1" y="2632"/>
                        <a:pt x="31" y="2632"/>
                      </a:cubicBezTo>
                      <a:cubicBezTo>
                        <a:pt x="93" y="2632"/>
                        <a:pt x="93" y="2602"/>
                        <a:pt x="93" y="2602"/>
                      </a:cubicBezTo>
                      <a:cubicBezTo>
                        <a:pt x="276" y="2051"/>
                        <a:pt x="766" y="1072"/>
                        <a:pt x="1837" y="490"/>
                      </a:cubicBezTo>
                      <a:cubicBezTo>
                        <a:pt x="2265" y="276"/>
                        <a:pt x="2724" y="123"/>
                        <a:pt x="3213" y="62"/>
                      </a:cubicBezTo>
                      <a:cubicBezTo>
                        <a:pt x="3244" y="62"/>
                        <a:pt x="3244" y="62"/>
                        <a:pt x="3244" y="32"/>
                      </a:cubicBezTo>
                      <a:cubicBezTo>
                        <a:pt x="3244" y="1"/>
                        <a:pt x="3244" y="1"/>
                        <a:pt x="3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1423092" y="2477691"/>
                  <a:ext cx="127782" cy="102733"/>
                </a:xfrm>
                <a:custGeom>
                  <a:rect b="b" l="l" r="r" t="t"/>
                  <a:pathLst>
                    <a:path extrusionOk="0" h="2633" w="3275">
                      <a:moveTo>
                        <a:pt x="62" y="1"/>
                      </a:moveTo>
                      <a:cubicBezTo>
                        <a:pt x="62" y="1"/>
                        <a:pt x="1" y="1"/>
                        <a:pt x="1" y="32"/>
                      </a:cubicBezTo>
                      <a:cubicBezTo>
                        <a:pt x="1" y="32"/>
                        <a:pt x="1" y="62"/>
                        <a:pt x="62" y="62"/>
                      </a:cubicBezTo>
                      <a:cubicBezTo>
                        <a:pt x="552" y="93"/>
                        <a:pt x="1011" y="276"/>
                        <a:pt x="1439" y="490"/>
                      </a:cubicBezTo>
                      <a:cubicBezTo>
                        <a:pt x="2540" y="1072"/>
                        <a:pt x="2999" y="2051"/>
                        <a:pt x="3183" y="2602"/>
                      </a:cubicBezTo>
                      <a:cubicBezTo>
                        <a:pt x="3183" y="2632"/>
                        <a:pt x="3183" y="2632"/>
                        <a:pt x="3213" y="2632"/>
                      </a:cubicBezTo>
                      <a:cubicBezTo>
                        <a:pt x="3275" y="2602"/>
                        <a:pt x="3275" y="2602"/>
                        <a:pt x="3275" y="2571"/>
                      </a:cubicBezTo>
                      <a:cubicBezTo>
                        <a:pt x="3060" y="2020"/>
                        <a:pt x="2571" y="1041"/>
                        <a:pt x="1470" y="429"/>
                      </a:cubicBezTo>
                      <a:cubicBezTo>
                        <a:pt x="1041" y="185"/>
                        <a:pt x="552" y="32"/>
                        <a:pt x="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1394453" y="2418033"/>
                  <a:ext cx="47796" cy="78815"/>
                </a:xfrm>
                <a:custGeom>
                  <a:rect b="b" l="l" r="r" t="t"/>
                  <a:pathLst>
                    <a:path extrusionOk="0" h="2020" w="1225">
                      <a:moveTo>
                        <a:pt x="1" y="0"/>
                      </a:moveTo>
                      <a:lnTo>
                        <a:pt x="1" y="2019"/>
                      </a:lnTo>
                      <a:lnTo>
                        <a:pt x="1224" y="2019"/>
                      </a:lnTo>
                      <a:lnTo>
                        <a:pt x="12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1355046" y="2483661"/>
                  <a:ext cx="70505" cy="102733"/>
                </a:xfrm>
                <a:custGeom>
                  <a:rect b="b" l="l" r="r" t="t"/>
                  <a:pathLst>
                    <a:path extrusionOk="0" h="2633" w="1807">
                      <a:moveTo>
                        <a:pt x="1714" y="1"/>
                      </a:moveTo>
                      <a:cubicBezTo>
                        <a:pt x="1347" y="215"/>
                        <a:pt x="980" y="490"/>
                        <a:pt x="735" y="827"/>
                      </a:cubicBezTo>
                      <a:cubicBezTo>
                        <a:pt x="215" y="1439"/>
                        <a:pt x="32" y="2143"/>
                        <a:pt x="1" y="2602"/>
                      </a:cubicBezTo>
                      <a:cubicBezTo>
                        <a:pt x="1" y="2602"/>
                        <a:pt x="1" y="2632"/>
                        <a:pt x="32" y="2632"/>
                      </a:cubicBezTo>
                      <a:cubicBezTo>
                        <a:pt x="62" y="2632"/>
                        <a:pt x="62" y="2602"/>
                        <a:pt x="123" y="2602"/>
                      </a:cubicBezTo>
                      <a:cubicBezTo>
                        <a:pt x="185" y="2143"/>
                        <a:pt x="338" y="1470"/>
                        <a:pt x="827" y="858"/>
                      </a:cubicBezTo>
                      <a:cubicBezTo>
                        <a:pt x="1102" y="552"/>
                        <a:pt x="1408" y="307"/>
                        <a:pt x="1806" y="62"/>
                      </a:cubicBezTo>
                      <a:lnTo>
                        <a:pt x="18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48"/>
              <p:cNvGrpSpPr/>
              <p:nvPr/>
            </p:nvGrpSpPr>
            <p:grpSpPr>
              <a:xfrm>
                <a:off x="6936208" y="1425751"/>
                <a:ext cx="1774506" cy="1970776"/>
                <a:chOff x="6936208" y="1213751"/>
                <a:chExt cx="1774506" cy="1970776"/>
              </a:xfrm>
            </p:grpSpPr>
            <p:sp>
              <p:nvSpPr>
                <p:cNvPr id="840" name="Google Shape;840;p48"/>
                <p:cNvSpPr/>
                <p:nvPr/>
              </p:nvSpPr>
              <p:spPr>
                <a:xfrm>
                  <a:off x="7124229" y="1217893"/>
                  <a:ext cx="1398464" cy="302672"/>
                </a:xfrm>
                <a:custGeom>
                  <a:rect b="b" l="l" r="r" t="t"/>
                  <a:pathLst>
                    <a:path extrusionOk="0" h="2265" w="10465">
                      <a:moveTo>
                        <a:pt x="1" y="0"/>
                      </a:moveTo>
                      <a:lnTo>
                        <a:pt x="1" y="2265"/>
                      </a:lnTo>
                      <a:lnTo>
                        <a:pt x="10464" y="2265"/>
                      </a:lnTo>
                      <a:lnTo>
                        <a:pt x="104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7120220" y="1213751"/>
                  <a:ext cx="1406616" cy="1942178"/>
                </a:xfrm>
                <a:custGeom>
                  <a:rect b="b" l="l" r="r" t="t"/>
                  <a:pathLst>
                    <a:path extrusionOk="0" h="14534" w="10526">
                      <a:moveTo>
                        <a:pt x="10403" y="62"/>
                      </a:moveTo>
                      <a:lnTo>
                        <a:pt x="10403" y="14442"/>
                      </a:lnTo>
                      <a:lnTo>
                        <a:pt x="92" y="14442"/>
                      </a:lnTo>
                      <a:lnTo>
                        <a:pt x="92" y="62"/>
                      </a:lnTo>
                      <a:close/>
                      <a:moveTo>
                        <a:pt x="31" y="1"/>
                      </a:moveTo>
                      <a:cubicBezTo>
                        <a:pt x="31" y="1"/>
                        <a:pt x="0" y="1"/>
                        <a:pt x="0" y="31"/>
                      </a:cubicBezTo>
                      <a:lnTo>
                        <a:pt x="0" y="14473"/>
                      </a:lnTo>
                      <a:cubicBezTo>
                        <a:pt x="0" y="14473"/>
                        <a:pt x="0" y="14534"/>
                        <a:pt x="31" y="14534"/>
                      </a:cubicBezTo>
                      <a:lnTo>
                        <a:pt x="10494" y="14534"/>
                      </a:lnTo>
                      <a:cubicBezTo>
                        <a:pt x="10494" y="14534"/>
                        <a:pt x="10525" y="14534"/>
                        <a:pt x="10525" y="14473"/>
                      </a:cubicBezTo>
                      <a:lnTo>
                        <a:pt x="10525" y="31"/>
                      </a:lnTo>
                      <a:cubicBezTo>
                        <a:pt x="10525" y="31"/>
                        <a:pt x="10525" y="1"/>
                        <a:pt x="10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6936208" y="3074015"/>
                  <a:ext cx="1774506" cy="110512"/>
                </a:xfrm>
                <a:custGeom>
                  <a:rect b="b" l="l" r="r" t="t"/>
                  <a:pathLst>
                    <a:path extrusionOk="0" h="827" w="13279">
                      <a:moveTo>
                        <a:pt x="0" y="1"/>
                      </a:moveTo>
                      <a:lnTo>
                        <a:pt x="0" y="827"/>
                      </a:lnTo>
                      <a:lnTo>
                        <a:pt x="13279" y="827"/>
                      </a:lnTo>
                      <a:lnTo>
                        <a:pt x="132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48"/>
              <p:cNvGrpSpPr/>
              <p:nvPr/>
            </p:nvGrpSpPr>
            <p:grpSpPr>
              <a:xfrm>
                <a:off x="7411286" y="3031110"/>
                <a:ext cx="2038978" cy="1897099"/>
                <a:chOff x="1778854" y="2072377"/>
                <a:chExt cx="539612" cy="502077"/>
              </a:xfrm>
            </p:grpSpPr>
            <p:sp>
              <p:nvSpPr>
                <p:cNvPr id="844" name="Google Shape;844;p48"/>
                <p:cNvSpPr/>
                <p:nvPr/>
              </p:nvSpPr>
              <p:spPr>
                <a:xfrm>
                  <a:off x="2021191" y="2377416"/>
                  <a:ext cx="22708" cy="197038"/>
                </a:xfrm>
                <a:custGeom>
                  <a:rect b="b" l="l" r="r" t="t"/>
                  <a:pathLst>
                    <a:path extrusionOk="0" h="5050" w="582">
                      <a:moveTo>
                        <a:pt x="0" y="1"/>
                      </a:moveTo>
                      <a:lnTo>
                        <a:pt x="0" y="5049"/>
                      </a:lnTo>
                      <a:lnTo>
                        <a:pt x="582" y="5049"/>
                      </a:lnTo>
                      <a:lnTo>
                        <a:pt x="5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1917327" y="2561267"/>
                  <a:ext cx="234027" cy="11978"/>
                </a:xfrm>
                <a:custGeom>
                  <a:rect b="b" l="l" r="r" t="t"/>
                  <a:pathLst>
                    <a:path extrusionOk="0" h="307" w="5998">
                      <a:moveTo>
                        <a:pt x="3305" y="1"/>
                      </a:moveTo>
                      <a:cubicBezTo>
                        <a:pt x="3091" y="31"/>
                        <a:pt x="2907" y="31"/>
                        <a:pt x="2724" y="31"/>
                      </a:cubicBezTo>
                      <a:cubicBezTo>
                        <a:pt x="1806" y="123"/>
                        <a:pt x="918" y="215"/>
                        <a:pt x="1" y="307"/>
                      </a:cubicBezTo>
                      <a:lnTo>
                        <a:pt x="5997" y="307"/>
                      </a:lnTo>
                      <a:cubicBezTo>
                        <a:pt x="5079" y="215"/>
                        <a:pt x="4162" y="123"/>
                        <a:pt x="33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1778854" y="2285530"/>
                  <a:ext cx="494274" cy="105074"/>
                </a:xfrm>
                <a:custGeom>
                  <a:rect b="b" l="l" r="r" t="t"/>
                  <a:pathLst>
                    <a:path extrusionOk="0" h="2693" w="12668">
                      <a:moveTo>
                        <a:pt x="521" y="0"/>
                      </a:moveTo>
                      <a:cubicBezTo>
                        <a:pt x="368" y="0"/>
                        <a:pt x="215" y="61"/>
                        <a:pt x="153" y="184"/>
                      </a:cubicBezTo>
                      <a:cubicBezTo>
                        <a:pt x="31" y="245"/>
                        <a:pt x="0" y="398"/>
                        <a:pt x="0" y="551"/>
                      </a:cubicBezTo>
                      <a:lnTo>
                        <a:pt x="0" y="2142"/>
                      </a:lnTo>
                      <a:cubicBezTo>
                        <a:pt x="0" y="2203"/>
                        <a:pt x="0" y="2295"/>
                        <a:pt x="31" y="2356"/>
                      </a:cubicBezTo>
                      <a:cubicBezTo>
                        <a:pt x="123" y="2539"/>
                        <a:pt x="276" y="2692"/>
                        <a:pt x="490" y="2692"/>
                      </a:cubicBezTo>
                      <a:lnTo>
                        <a:pt x="11994" y="2692"/>
                      </a:lnTo>
                      <a:cubicBezTo>
                        <a:pt x="12269" y="2692"/>
                        <a:pt x="12545" y="2539"/>
                        <a:pt x="12667" y="2295"/>
                      </a:cubicBezTo>
                      <a:lnTo>
                        <a:pt x="12667" y="31"/>
                      </a:lnTo>
                      <a:lnTo>
                        <a:pt x="126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1929266" y="2072377"/>
                  <a:ext cx="381162" cy="309877"/>
                </a:xfrm>
                <a:custGeom>
                  <a:rect b="b" l="l" r="r" t="t"/>
                  <a:pathLst>
                    <a:path extrusionOk="0" h="7942" w="9769">
                      <a:moveTo>
                        <a:pt x="5895" y="0"/>
                      </a:moveTo>
                      <a:cubicBezTo>
                        <a:pt x="4022" y="0"/>
                        <a:pt x="2055" y="479"/>
                        <a:pt x="1714" y="1547"/>
                      </a:cubicBezTo>
                      <a:lnTo>
                        <a:pt x="245" y="6411"/>
                      </a:lnTo>
                      <a:cubicBezTo>
                        <a:pt x="0" y="7176"/>
                        <a:pt x="582" y="7941"/>
                        <a:pt x="1377" y="7941"/>
                      </a:cubicBezTo>
                      <a:lnTo>
                        <a:pt x="6609" y="7941"/>
                      </a:lnTo>
                      <a:cubicBezTo>
                        <a:pt x="7160" y="7941"/>
                        <a:pt x="7619" y="7605"/>
                        <a:pt x="7772" y="7146"/>
                      </a:cubicBezTo>
                      <a:lnTo>
                        <a:pt x="9485" y="1486"/>
                      </a:lnTo>
                      <a:cubicBezTo>
                        <a:pt x="9769" y="540"/>
                        <a:pt x="7885" y="0"/>
                        <a:pt x="58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1780063" y="2286700"/>
                  <a:ext cx="291305" cy="2419"/>
                </a:xfrm>
                <a:custGeom>
                  <a:rect b="b" l="l" r="r" t="t"/>
                  <a:pathLst>
                    <a:path extrusionOk="0" h="62" w="7466">
                      <a:moveTo>
                        <a:pt x="31" y="1"/>
                      </a:moveTo>
                      <a:cubicBezTo>
                        <a:pt x="31" y="1"/>
                        <a:pt x="0" y="1"/>
                        <a:pt x="0" y="31"/>
                      </a:cubicBezTo>
                      <a:cubicBezTo>
                        <a:pt x="0" y="31"/>
                        <a:pt x="0" y="62"/>
                        <a:pt x="31" y="62"/>
                      </a:cubicBezTo>
                      <a:lnTo>
                        <a:pt x="7435" y="62"/>
                      </a:lnTo>
                      <a:cubicBezTo>
                        <a:pt x="7465" y="62"/>
                        <a:pt x="7465" y="31"/>
                        <a:pt x="7465" y="31"/>
                      </a:cubicBezTo>
                      <a:cubicBezTo>
                        <a:pt x="7465" y="31"/>
                        <a:pt x="7465" y="1"/>
                        <a:pt x="74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1984164" y="2155602"/>
                  <a:ext cx="334302" cy="236212"/>
                </a:xfrm>
                <a:custGeom>
                  <a:rect b="b" l="l" r="r" t="t"/>
                  <a:pathLst>
                    <a:path extrusionOk="0" h="6054" w="8568">
                      <a:moveTo>
                        <a:pt x="5577" y="1"/>
                      </a:moveTo>
                      <a:cubicBezTo>
                        <a:pt x="5314" y="1"/>
                        <a:pt x="5045" y="18"/>
                        <a:pt x="4774" y="56"/>
                      </a:cubicBezTo>
                      <a:cubicBezTo>
                        <a:pt x="2479" y="332"/>
                        <a:pt x="490" y="1892"/>
                        <a:pt x="246" y="4034"/>
                      </a:cubicBezTo>
                      <a:cubicBezTo>
                        <a:pt x="184" y="4370"/>
                        <a:pt x="184" y="4737"/>
                        <a:pt x="246" y="5074"/>
                      </a:cubicBezTo>
                      <a:lnTo>
                        <a:pt x="1" y="6053"/>
                      </a:lnTo>
                      <a:lnTo>
                        <a:pt x="6518" y="6053"/>
                      </a:lnTo>
                      <a:cubicBezTo>
                        <a:pt x="6885" y="6053"/>
                        <a:pt x="7252" y="5900"/>
                        <a:pt x="7436" y="5716"/>
                      </a:cubicBezTo>
                      <a:lnTo>
                        <a:pt x="7558" y="5502"/>
                      </a:lnTo>
                      <a:cubicBezTo>
                        <a:pt x="7895" y="4003"/>
                        <a:pt x="8201" y="2504"/>
                        <a:pt x="8537" y="1035"/>
                      </a:cubicBezTo>
                      <a:cubicBezTo>
                        <a:pt x="8568" y="791"/>
                        <a:pt x="8415" y="576"/>
                        <a:pt x="8109" y="454"/>
                      </a:cubicBezTo>
                      <a:cubicBezTo>
                        <a:pt x="7457" y="237"/>
                        <a:pt x="6558" y="1"/>
                        <a:pt x="55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1988963" y="2154782"/>
                  <a:ext cx="305624" cy="170155"/>
                </a:xfrm>
                <a:custGeom>
                  <a:rect b="b" l="l" r="r" t="t"/>
                  <a:pathLst>
                    <a:path extrusionOk="0" h="4361" w="7833">
                      <a:moveTo>
                        <a:pt x="5401" y="0"/>
                      </a:moveTo>
                      <a:cubicBezTo>
                        <a:pt x="5137" y="0"/>
                        <a:pt x="4877" y="16"/>
                        <a:pt x="4620" y="47"/>
                      </a:cubicBezTo>
                      <a:cubicBezTo>
                        <a:pt x="2081" y="322"/>
                        <a:pt x="123" y="2158"/>
                        <a:pt x="0" y="4330"/>
                      </a:cubicBezTo>
                      <a:cubicBezTo>
                        <a:pt x="0" y="4330"/>
                        <a:pt x="0" y="4361"/>
                        <a:pt x="31" y="4361"/>
                      </a:cubicBezTo>
                      <a:cubicBezTo>
                        <a:pt x="51" y="4361"/>
                        <a:pt x="58" y="4347"/>
                        <a:pt x="69" y="4347"/>
                      </a:cubicBezTo>
                      <a:cubicBezTo>
                        <a:pt x="75" y="4347"/>
                        <a:pt x="82" y="4350"/>
                        <a:pt x="92" y="4361"/>
                      </a:cubicBezTo>
                      <a:cubicBezTo>
                        <a:pt x="184" y="2219"/>
                        <a:pt x="2111" y="475"/>
                        <a:pt x="4620" y="169"/>
                      </a:cubicBezTo>
                      <a:cubicBezTo>
                        <a:pt x="4877" y="138"/>
                        <a:pt x="5135" y="123"/>
                        <a:pt x="5396" y="123"/>
                      </a:cubicBezTo>
                      <a:cubicBezTo>
                        <a:pt x="6162" y="123"/>
                        <a:pt x="6950" y="255"/>
                        <a:pt x="7772" y="506"/>
                      </a:cubicBezTo>
                      <a:cubicBezTo>
                        <a:pt x="7802" y="506"/>
                        <a:pt x="7833" y="506"/>
                        <a:pt x="7833" y="475"/>
                      </a:cubicBezTo>
                      <a:cubicBezTo>
                        <a:pt x="7833" y="444"/>
                        <a:pt x="7833" y="383"/>
                        <a:pt x="7802" y="383"/>
                      </a:cubicBezTo>
                      <a:cubicBezTo>
                        <a:pt x="6981" y="132"/>
                        <a:pt x="6176" y="0"/>
                        <a:pt x="5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1796763" y="2386975"/>
                  <a:ext cx="464425" cy="17948"/>
                </a:xfrm>
                <a:custGeom>
                  <a:rect b="b" l="l" r="r" t="t"/>
                  <a:pathLst>
                    <a:path extrusionOk="0" h="460" w="11903">
                      <a:moveTo>
                        <a:pt x="0" y="1"/>
                      </a:moveTo>
                      <a:lnTo>
                        <a:pt x="0" y="460"/>
                      </a:lnTo>
                      <a:lnTo>
                        <a:pt x="11902" y="460"/>
                      </a:lnTo>
                      <a:lnTo>
                        <a:pt x="119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48"/>
              <p:cNvGrpSpPr/>
              <p:nvPr/>
            </p:nvGrpSpPr>
            <p:grpSpPr>
              <a:xfrm>
                <a:off x="7276507" y="2341054"/>
                <a:ext cx="412243" cy="951124"/>
                <a:chOff x="5684857" y="5061040"/>
                <a:chExt cx="229228" cy="528843"/>
              </a:xfrm>
            </p:grpSpPr>
            <p:sp>
              <p:nvSpPr>
                <p:cNvPr id="853" name="Google Shape;853;p48"/>
                <p:cNvSpPr/>
                <p:nvPr/>
              </p:nvSpPr>
              <p:spPr>
                <a:xfrm>
                  <a:off x="5684857" y="5062718"/>
                  <a:ext cx="131372" cy="261027"/>
                </a:xfrm>
                <a:custGeom>
                  <a:rect b="b" l="l" r="r" t="t"/>
                  <a:pathLst>
                    <a:path extrusionOk="0" h="6690" w="3367">
                      <a:moveTo>
                        <a:pt x="458" y="0"/>
                      </a:moveTo>
                      <a:cubicBezTo>
                        <a:pt x="424" y="0"/>
                        <a:pt x="394" y="6"/>
                        <a:pt x="368" y="18"/>
                      </a:cubicBezTo>
                      <a:cubicBezTo>
                        <a:pt x="1" y="202"/>
                        <a:pt x="368" y="1548"/>
                        <a:pt x="735" y="2894"/>
                      </a:cubicBezTo>
                      <a:cubicBezTo>
                        <a:pt x="1037" y="4014"/>
                        <a:pt x="1789" y="6689"/>
                        <a:pt x="2368" y="6689"/>
                      </a:cubicBezTo>
                      <a:cubicBezTo>
                        <a:pt x="2374" y="6689"/>
                        <a:pt x="2381" y="6689"/>
                        <a:pt x="2387" y="6688"/>
                      </a:cubicBezTo>
                      <a:cubicBezTo>
                        <a:pt x="2907" y="6627"/>
                        <a:pt x="3366" y="4455"/>
                        <a:pt x="2693" y="2619"/>
                      </a:cubicBezTo>
                      <a:cubicBezTo>
                        <a:pt x="2150" y="1189"/>
                        <a:pt x="93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5701556" y="5061040"/>
                  <a:ext cx="81234" cy="403519"/>
                </a:xfrm>
                <a:custGeom>
                  <a:rect b="b" l="l" r="r" t="t"/>
                  <a:pathLst>
                    <a:path extrusionOk="0" h="10342" w="2082">
                      <a:moveTo>
                        <a:pt x="1" y="0"/>
                      </a:moveTo>
                      <a:lnTo>
                        <a:pt x="1" y="61"/>
                      </a:lnTo>
                      <a:cubicBezTo>
                        <a:pt x="705" y="1101"/>
                        <a:pt x="1194" y="2203"/>
                        <a:pt x="1531" y="3396"/>
                      </a:cubicBezTo>
                      <a:cubicBezTo>
                        <a:pt x="1837" y="4467"/>
                        <a:pt x="1990" y="5568"/>
                        <a:pt x="1990" y="6670"/>
                      </a:cubicBezTo>
                      <a:cubicBezTo>
                        <a:pt x="1990" y="7894"/>
                        <a:pt x="1837" y="9087"/>
                        <a:pt x="1500" y="10280"/>
                      </a:cubicBezTo>
                      <a:cubicBezTo>
                        <a:pt x="1500" y="10311"/>
                        <a:pt x="1500" y="10341"/>
                        <a:pt x="1531" y="10341"/>
                      </a:cubicBezTo>
                      <a:cubicBezTo>
                        <a:pt x="1561" y="10341"/>
                        <a:pt x="1561" y="10311"/>
                        <a:pt x="1561" y="10250"/>
                      </a:cubicBezTo>
                      <a:cubicBezTo>
                        <a:pt x="1928" y="9056"/>
                        <a:pt x="2081" y="7833"/>
                        <a:pt x="2081" y="6639"/>
                      </a:cubicBezTo>
                      <a:cubicBezTo>
                        <a:pt x="2081" y="5538"/>
                        <a:pt x="1928" y="4436"/>
                        <a:pt x="1622" y="3366"/>
                      </a:cubicBezTo>
                      <a:cubicBezTo>
                        <a:pt x="1255" y="2172"/>
                        <a:pt x="766" y="1071"/>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5783961" y="5231039"/>
                  <a:ext cx="130123" cy="158957"/>
                </a:xfrm>
                <a:custGeom>
                  <a:rect b="b" l="l" r="r" t="t"/>
                  <a:pathLst>
                    <a:path extrusionOk="0" h="4074" w="3335">
                      <a:moveTo>
                        <a:pt x="2685" y="0"/>
                      </a:moveTo>
                      <a:cubicBezTo>
                        <a:pt x="2188" y="0"/>
                        <a:pt x="1264" y="558"/>
                        <a:pt x="734" y="1364"/>
                      </a:cubicBezTo>
                      <a:cubicBezTo>
                        <a:pt x="31" y="2405"/>
                        <a:pt x="0" y="3843"/>
                        <a:pt x="367" y="4057"/>
                      </a:cubicBezTo>
                      <a:cubicBezTo>
                        <a:pt x="396" y="4068"/>
                        <a:pt x="427" y="4074"/>
                        <a:pt x="460" y="4074"/>
                      </a:cubicBezTo>
                      <a:cubicBezTo>
                        <a:pt x="947" y="4074"/>
                        <a:pt x="1830" y="2852"/>
                        <a:pt x="2203" y="2221"/>
                      </a:cubicBezTo>
                      <a:cubicBezTo>
                        <a:pt x="2325" y="2099"/>
                        <a:pt x="3335" y="416"/>
                        <a:pt x="2937" y="79"/>
                      </a:cubicBezTo>
                      <a:cubicBezTo>
                        <a:pt x="2878" y="26"/>
                        <a:pt x="2791" y="0"/>
                        <a:pt x="2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5777991" y="5235331"/>
                  <a:ext cx="125363" cy="251897"/>
                </a:xfrm>
                <a:custGeom>
                  <a:rect b="b" l="l" r="r" t="t"/>
                  <a:pathLst>
                    <a:path extrusionOk="0" h="6456" w="3213">
                      <a:moveTo>
                        <a:pt x="3121" y="0"/>
                      </a:moveTo>
                      <a:cubicBezTo>
                        <a:pt x="2448" y="459"/>
                        <a:pt x="1866" y="1040"/>
                        <a:pt x="1407" y="1683"/>
                      </a:cubicBezTo>
                      <a:cubicBezTo>
                        <a:pt x="949" y="2325"/>
                        <a:pt x="612" y="3029"/>
                        <a:pt x="367" y="3794"/>
                      </a:cubicBezTo>
                      <a:cubicBezTo>
                        <a:pt x="122" y="4620"/>
                        <a:pt x="0" y="5507"/>
                        <a:pt x="31" y="6425"/>
                      </a:cubicBezTo>
                      <a:cubicBezTo>
                        <a:pt x="31" y="6425"/>
                        <a:pt x="31" y="6456"/>
                        <a:pt x="61" y="6456"/>
                      </a:cubicBezTo>
                      <a:cubicBezTo>
                        <a:pt x="102" y="6456"/>
                        <a:pt x="129" y="6442"/>
                        <a:pt x="143" y="6442"/>
                      </a:cubicBezTo>
                      <a:cubicBezTo>
                        <a:pt x="149" y="6442"/>
                        <a:pt x="152" y="6445"/>
                        <a:pt x="153" y="6453"/>
                      </a:cubicBezTo>
                      <a:lnTo>
                        <a:pt x="153" y="6453"/>
                      </a:lnTo>
                      <a:cubicBezTo>
                        <a:pt x="123" y="5536"/>
                        <a:pt x="214" y="4650"/>
                        <a:pt x="490" y="3824"/>
                      </a:cubicBezTo>
                      <a:cubicBezTo>
                        <a:pt x="704" y="3090"/>
                        <a:pt x="1071" y="2356"/>
                        <a:pt x="1530" y="1744"/>
                      </a:cubicBezTo>
                      <a:cubicBezTo>
                        <a:pt x="1989" y="1101"/>
                        <a:pt x="2570" y="520"/>
                        <a:pt x="3213" y="61"/>
                      </a:cubicBezTo>
                      <a:lnTo>
                        <a:pt x="3213" y="0"/>
                      </a:lnTo>
                      <a:close/>
                      <a:moveTo>
                        <a:pt x="153" y="6453"/>
                      </a:moveTo>
                      <a:lnTo>
                        <a:pt x="153" y="6453"/>
                      </a:lnTo>
                      <a:cubicBezTo>
                        <a:pt x="153" y="6454"/>
                        <a:pt x="153" y="6455"/>
                        <a:pt x="153" y="6456"/>
                      </a:cubicBezTo>
                      <a:cubicBezTo>
                        <a:pt x="153" y="6455"/>
                        <a:pt x="153" y="6454"/>
                        <a:pt x="153" y="64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5706355" y="5427492"/>
                  <a:ext cx="139683" cy="162391"/>
                </a:xfrm>
                <a:custGeom>
                  <a:rect b="b" l="l" r="r" t="t"/>
                  <a:pathLst>
                    <a:path extrusionOk="0" h="4162" w="3580">
                      <a:moveTo>
                        <a:pt x="0" y="1"/>
                      </a:moveTo>
                      <a:lnTo>
                        <a:pt x="0" y="2540"/>
                      </a:lnTo>
                      <a:cubicBezTo>
                        <a:pt x="0" y="3458"/>
                        <a:pt x="735" y="4162"/>
                        <a:pt x="1652" y="4162"/>
                      </a:cubicBezTo>
                      <a:lnTo>
                        <a:pt x="1958" y="4162"/>
                      </a:lnTo>
                      <a:cubicBezTo>
                        <a:pt x="2876" y="4162"/>
                        <a:pt x="3580" y="3458"/>
                        <a:pt x="3580" y="2540"/>
                      </a:cubicBezTo>
                      <a:lnTo>
                        <a:pt x="3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58" name="Google Shape;858;p4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66"/>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Awesome words</a:t>
            </a:r>
            <a:endParaRPr/>
          </a:p>
        </p:txBody>
      </p:sp>
      <p:pic>
        <p:nvPicPr>
          <p:cNvPr id="1688" name="Google Shape;1688;p66"/>
          <p:cNvPicPr preferRelativeResize="0"/>
          <p:nvPr/>
        </p:nvPicPr>
        <p:blipFill>
          <a:blip r:embed="rId3">
            <a:alphaModFix/>
          </a:blip>
          <a:stretch>
            <a:fillRect/>
          </a:stretch>
        </p:blipFill>
        <p:spPr>
          <a:xfrm>
            <a:off x="4572000" y="623000"/>
            <a:ext cx="4459950" cy="3389273"/>
          </a:xfrm>
          <a:prstGeom prst="rect">
            <a:avLst/>
          </a:prstGeom>
          <a:noFill/>
          <a:ln>
            <a:noFill/>
          </a:ln>
        </p:spPr>
      </p:pic>
      <p:pic>
        <p:nvPicPr>
          <p:cNvPr id="1689" name="Google Shape;1689;p66"/>
          <p:cNvPicPr preferRelativeResize="0"/>
          <p:nvPr/>
        </p:nvPicPr>
        <p:blipFill>
          <a:blip r:embed="rId4">
            <a:alphaModFix/>
          </a:blip>
          <a:stretch>
            <a:fillRect/>
          </a:stretch>
        </p:blipFill>
        <p:spPr>
          <a:xfrm>
            <a:off x="0" y="623006"/>
            <a:ext cx="4562626" cy="34219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67"/>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Awesome words</a:t>
            </a:r>
            <a:endParaRPr/>
          </a:p>
        </p:txBody>
      </p:sp>
      <p:pic>
        <p:nvPicPr>
          <p:cNvPr id="1695" name="Google Shape;1695;p67"/>
          <p:cNvPicPr preferRelativeResize="0"/>
          <p:nvPr/>
        </p:nvPicPr>
        <p:blipFill>
          <a:blip r:embed="rId3">
            <a:alphaModFix/>
          </a:blip>
          <a:stretch>
            <a:fillRect/>
          </a:stretch>
        </p:blipFill>
        <p:spPr>
          <a:xfrm>
            <a:off x="1768550" y="94013"/>
            <a:ext cx="5429250" cy="454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68"/>
          <p:cNvSpPr txBox="1"/>
          <p:nvPr>
            <p:ph type="title"/>
          </p:nvPr>
        </p:nvSpPr>
        <p:spPr>
          <a:xfrm>
            <a:off x="713263" y="6314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Merci </a:t>
            </a:r>
            <a:r>
              <a:rPr lang="fr"/>
              <a:t>!</a:t>
            </a:r>
            <a:endParaRPr/>
          </a:p>
        </p:txBody>
      </p:sp>
      <p:sp>
        <p:nvSpPr>
          <p:cNvPr id="1701" name="Google Shape;1701;p68"/>
          <p:cNvSpPr txBox="1"/>
          <p:nvPr>
            <p:ph idx="1" type="subTitle"/>
          </p:nvPr>
        </p:nvSpPr>
        <p:spPr>
          <a:xfrm>
            <a:off x="713225" y="1795350"/>
            <a:ext cx="4448100" cy="9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a:t>Des </a:t>
            </a:r>
            <a:r>
              <a:rPr b="1" lang="fr"/>
              <a:t>questions ?</a:t>
            </a:r>
            <a:endParaRPr b="1"/>
          </a:p>
          <a:p>
            <a:pPr indent="0" lvl="0" marL="0" rtl="0" algn="ctr">
              <a:spcBef>
                <a:spcPts val="0"/>
              </a:spcBef>
              <a:spcAft>
                <a:spcPts val="0"/>
              </a:spcAft>
              <a:buNone/>
            </a:pPr>
            <a:r>
              <a:t/>
            </a:r>
            <a:endParaRPr/>
          </a:p>
        </p:txBody>
      </p:sp>
      <p:sp>
        <p:nvSpPr>
          <p:cNvPr id="1702" name="Google Shape;1702;p68"/>
          <p:cNvSpPr txBox="1"/>
          <p:nvPr/>
        </p:nvSpPr>
        <p:spPr>
          <a:xfrm>
            <a:off x="713225" y="4015225"/>
            <a:ext cx="44481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1"/>
                </a:solidFill>
                <a:latin typeface="Arimo"/>
                <a:ea typeface="Arimo"/>
                <a:cs typeface="Arimo"/>
                <a:sym typeface="Arimo"/>
              </a:rPr>
              <a:t>Merci à Niruti Dhoble, Jianchen Gu, Indhu Gunda, Shreyas Kudari, Isaac Lee, Sophia Xu, and Kory Yang pour le partage de leurs travaux</a:t>
            </a:r>
            <a:endParaRPr sz="1000">
              <a:solidFill>
                <a:schemeClr val="dk1"/>
              </a:solidFill>
              <a:latin typeface="Arimo"/>
              <a:ea typeface="Arimo"/>
              <a:cs typeface="Arimo"/>
              <a:sym typeface="Arimo"/>
            </a:endParaRPr>
          </a:p>
        </p:txBody>
      </p:sp>
      <p:grpSp>
        <p:nvGrpSpPr>
          <p:cNvPr id="1703" name="Google Shape;1703;p68"/>
          <p:cNvGrpSpPr/>
          <p:nvPr/>
        </p:nvGrpSpPr>
        <p:grpSpPr>
          <a:xfrm>
            <a:off x="5161325" y="-82776"/>
            <a:ext cx="4062175" cy="5011524"/>
            <a:chOff x="5161325" y="-82776"/>
            <a:chExt cx="4062175" cy="5011524"/>
          </a:xfrm>
        </p:grpSpPr>
        <p:grpSp>
          <p:nvGrpSpPr>
            <p:cNvPr id="1704" name="Google Shape;1704;p68"/>
            <p:cNvGrpSpPr/>
            <p:nvPr/>
          </p:nvGrpSpPr>
          <p:grpSpPr>
            <a:xfrm>
              <a:off x="5161325" y="-82776"/>
              <a:ext cx="4062175" cy="4868551"/>
              <a:chOff x="-801725" y="-82776"/>
              <a:chExt cx="4062175" cy="4868551"/>
            </a:xfrm>
          </p:grpSpPr>
          <p:sp>
            <p:nvSpPr>
              <p:cNvPr id="1705" name="Google Shape;1705;p68"/>
              <p:cNvSpPr/>
              <p:nvPr/>
            </p:nvSpPr>
            <p:spPr>
              <a:xfrm>
                <a:off x="-801725" y="875675"/>
                <a:ext cx="4062175" cy="3910100"/>
              </a:xfrm>
              <a:custGeom>
                <a:rect b="b" l="l" r="r" t="t"/>
                <a:pathLst>
                  <a:path extrusionOk="0" h="156404" w="162487">
                    <a:moveTo>
                      <a:pt x="112087" y="0"/>
                    </a:moveTo>
                    <a:lnTo>
                      <a:pt x="95704" y="0"/>
                    </a:lnTo>
                    <a:lnTo>
                      <a:pt x="0" y="156333"/>
                    </a:lnTo>
                    <a:lnTo>
                      <a:pt x="162487" y="156404"/>
                    </a:lnTo>
                    <a:lnTo>
                      <a:pt x="161327" y="74031"/>
                    </a:lnTo>
                    <a:close/>
                  </a:path>
                </a:pathLst>
              </a:custGeom>
              <a:solidFill>
                <a:srgbClr val="FFFFFF">
                  <a:alpha val="45570"/>
                </a:srgbClr>
              </a:solidFill>
              <a:ln>
                <a:noFill/>
              </a:ln>
            </p:spPr>
          </p:sp>
          <p:grpSp>
            <p:nvGrpSpPr>
              <p:cNvPr id="1706" name="Google Shape;1706;p68"/>
              <p:cNvGrpSpPr/>
              <p:nvPr/>
            </p:nvGrpSpPr>
            <p:grpSpPr>
              <a:xfrm flipH="1">
                <a:off x="1470148" y="-82776"/>
                <a:ext cx="680606" cy="1032016"/>
                <a:chOff x="2410742" y="-82770"/>
                <a:chExt cx="607846" cy="921690"/>
              </a:xfrm>
            </p:grpSpPr>
            <p:sp>
              <p:nvSpPr>
                <p:cNvPr id="1707" name="Google Shape;1707;p68"/>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8"/>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8"/>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0" name="Google Shape;1710;p68"/>
            <p:cNvGrpSpPr/>
            <p:nvPr/>
          </p:nvGrpSpPr>
          <p:grpSpPr>
            <a:xfrm>
              <a:off x="5553525" y="1314791"/>
              <a:ext cx="3018926" cy="3613956"/>
              <a:chOff x="5553525" y="1314791"/>
              <a:chExt cx="3018926" cy="3613956"/>
            </a:xfrm>
          </p:grpSpPr>
          <p:sp>
            <p:nvSpPr>
              <p:cNvPr id="1711" name="Google Shape;1711;p68"/>
              <p:cNvSpPr/>
              <p:nvPr/>
            </p:nvSpPr>
            <p:spPr>
              <a:xfrm>
                <a:off x="7308928" y="3194283"/>
                <a:ext cx="744841" cy="354799"/>
              </a:xfrm>
              <a:custGeom>
                <a:rect b="b" l="l" r="r" t="t"/>
                <a:pathLst>
                  <a:path extrusionOk="0" h="2449" w="5141">
                    <a:moveTo>
                      <a:pt x="704" y="0"/>
                    </a:moveTo>
                    <a:cubicBezTo>
                      <a:pt x="459" y="368"/>
                      <a:pt x="245" y="735"/>
                      <a:pt x="0" y="1102"/>
                    </a:cubicBezTo>
                    <a:cubicBezTo>
                      <a:pt x="765" y="1377"/>
                      <a:pt x="1530" y="1591"/>
                      <a:pt x="2295" y="1867"/>
                    </a:cubicBezTo>
                    <a:cubicBezTo>
                      <a:pt x="2601" y="2020"/>
                      <a:pt x="2999" y="2142"/>
                      <a:pt x="3427" y="2265"/>
                    </a:cubicBezTo>
                    <a:cubicBezTo>
                      <a:pt x="4100" y="2387"/>
                      <a:pt x="4682" y="2448"/>
                      <a:pt x="5141" y="2448"/>
                    </a:cubicBezTo>
                    <a:lnTo>
                      <a:pt x="5141" y="429"/>
                    </a:lnTo>
                    <a:lnTo>
                      <a:pt x="2571" y="429"/>
                    </a:lnTo>
                    <a:cubicBezTo>
                      <a:pt x="1959" y="276"/>
                      <a:pt x="1316" y="153"/>
                      <a:pt x="7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8"/>
              <p:cNvSpPr/>
              <p:nvPr/>
            </p:nvSpPr>
            <p:spPr>
              <a:xfrm>
                <a:off x="6865586" y="2524951"/>
                <a:ext cx="221815" cy="221804"/>
              </a:xfrm>
              <a:custGeom>
                <a:rect b="b" l="l" r="r" t="t"/>
                <a:pathLst>
                  <a:path extrusionOk="0" h="1531" w="1531">
                    <a:moveTo>
                      <a:pt x="766" y="1"/>
                    </a:moveTo>
                    <a:cubicBezTo>
                      <a:pt x="368" y="1"/>
                      <a:pt x="1" y="337"/>
                      <a:pt x="1" y="765"/>
                    </a:cubicBezTo>
                    <a:cubicBezTo>
                      <a:pt x="1" y="1163"/>
                      <a:pt x="368" y="1530"/>
                      <a:pt x="766" y="1530"/>
                    </a:cubicBezTo>
                    <a:cubicBezTo>
                      <a:pt x="1194" y="1530"/>
                      <a:pt x="1531" y="1163"/>
                      <a:pt x="1531" y="765"/>
                    </a:cubicBezTo>
                    <a:cubicBezTo>
                      <a:pt x="1531" y="337"/>
                      <a:pt x="1194" y="31"/>
                      <a:pt x="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8"/>
              <p:cNvSpPr/>
              <p:nvPr/>
            </p:nvSpPr>
            <p:spPr>
              <a:xfrm>
                <a:off x="6546553" y="2635782"/>
                <a:ext cx="917686" cy="917638"/>
              </a:xfrm>
              <a:custGeom>
                <a:rect b="b" l="l" r="r" t="t"/>
                <a:pathLst>
                  <a:path extrusionOk="0" h="6334" w="6334">
                    <a:moveTo>
                      <a:pt x="0" y="0"/>
                    </a:moveTo>
                    <a:lnTo>
                      <a:pt x="0" y="6334"/>
                    </a:lnTo>
                    <a:lnTo>
                      <a:pt x="6333" y="6334"/>
                    </a:lnTo>
                    <a:lnTo>
                      <a:pt x="6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8"/>
              <p:cNvSpPr/>
              <p:nvPr/>
            </p:nvSpPr>
            <p:spPr>
              <a:xfrm>
                <a:off x="6103211" y="2015273"/>
                <a:ext cx="687178" cy="426512"/>
              </a:xfrm>
              <a:custGeom>
                <a:rect b="b" l="l" r="r" t="t"/>
                <a:pathLst>
                  <a:path extrusionOk="0" h="2944" w="4743">
                    <a:moveTo>
                      <a:pt x="1224" y="0"/>
                    </a:moveTo>
                    <a:cubicBezTo>
                      <a:pt x="796" y="92"/>
                      <a:pt x="429" y="214"/>
                      <a:pt x="0" y="337"/>
                    </a:cubicBezTo>
                    <a:cubicBezTo>
                      <a:pt x="62" y="520"/>
                      <a:pt x="153" y="765"/>
                      <a:pt x="276" y="1010"/>
                    </a:cubicBezTo>
                    <a:cubicBezTo>
                      <a:pt x="276" y="1071"/>
                      <a:pt x="429" y="1407"/>
                      <a:pt x="582" y="1622"/>
                    </a:cubicBezTo>
                    <a:cubicBezTo>
                      <a:pt x="612" y="1713"/>
                      <a:pt x="980" y="2325"/>
                      <a:pt x="1591" y="2662"/>
                    </a:cubicBezTo>
                    <a:cubicBezTo>
                      <a:pt x="1934" y="2839"/>
                      <a:pt x="2360" y="2943"/>
                      <a:pt x="2785" y="2943"/>
                    </a:cubicBezTo>
                    <a:cubicBezTo>
                      <a:pt x="3387" y="2943"/>
                      <a:pt x="3987" y="2735"/>
                      <a:pt x="4345" y="2233"/>
                    </a:cubicBezTo>
                    <a:cubicBezTo>
                      <a:pt x="4743" y="1683"/>
                      <a:pt x="4712" y="1071"/>
                      <a:pt x="4651" y="795"/>
                    </a:cubicBezTo>
                    <a:lnTo>
                      <a:pt x="4651" y="795"/>
                    </a:lnTo>
                    <a:cubicBezTo>
                      <a:pt x="4253" y="826"/>
                      <a:pt x="3825" y="857"/>
                      <a:pt x="3427" y="918"/>
                    </a:cubicBezTo>
                    <a:cubicBezTo>
                      <a:pt x="2693" y="612"/>
                      <a:pt x="1989" y="306"/>
                      <a:pt x="12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8"/>
              <p:cNvSpPr/>
              <p:nvPr/>
            </p:nvSpPr>
            <p:spPr>
              <a:xfrm>
                <a:off x="5877194" y="1908643"/>
                <a:ext cx="412336" cy="838102"/>
              </a:xfrm>
              <a:custGeom>
                <a:rect b="b" l="l" r="r" t="t"/>
                <a:pathLst>
                  <a:path extrusionOk="0" h="5785" w="2846">
                    <a:moveTo>
                      <a:pt x="1684" y="0"/>
                    </a:moveTo>
                    <a:cubicBezTo>
                      <a:pt x="1167" y="0"/>
                      <a:pt x="825" y="371"/>
                      <a:pt x="796" y="430"/>
                    </a:cubicBezTo>
                    <a:lnTo>
                      <a:pt x="0" y="5570"/>
                    </a:lnTo>
                    <a:cubicBezTo>
                      <a:pt x="826" y="5631"/>
                      <a:pt x="1622" y="5693"/>
                      <a:pt x="2448" y="5784"/>
                    </a:cubicBezTo>
                    <a:cubicBezTo>
                      <a:pt x="2601" y="4193"/>
                      <a:pt x="2754" y="2602"/>
                      <a:pt x="2845" y="981"/>
                    </a:cubicBezTo>
                    <a:cubicBezTo>
                      <a:pt x="2723" y="430"/>
                      <a:pt x="2234" y="32"/>
                      <a:pt x="1744" y="2"/>
                    </a:cubicBezTo>
                    <a:cubicBezTo>
                      <a:pt x="1724" y="1"/>
                      <a:pt x="1704" y="0"/>
                      <a:pt x="1684"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8"/>
              <p:cNvSpPr/>
              <p:nvPr/>
            </p:nvSpPr>
            <p:spPr>
              <a:xfrm>
                <a:off x="5757375" y="2635775"/>
                <a:ext cx="310472" cy="1030206"/>
              </a:xfrm>
              <a:custGeom>
                <a:rect b="b" l="l" r="r" t="t"/>
                <a:pathLst>
                  <a:path extrusionOk="0" h="6977" w="2143">
                    <a:moveTo>
                      <a:pt x="919" y="0"/>
                    </a:moveTo>
                    <a:cubicBezTo>
                      <a:pt x="705" y="1683"/>
                      <a:pt x="460" y="3305"/>
                      <a:pt x="246" y="4988"/>
                    </a:cubicBezTo>
                    <a:cubicBezTo>
                      <a:pt x="215" y="5140"/>
                      <a:pt x="215" y="5293"/>
                      <a:pt x="154" y="5446"/>
                    </a:cubicBezTo>
                    <a:cubicBezTo>
                      <a:pt x="93" y="5814"/>
                      <a:pt x="62" y="6150"/>
                      <a:pt x="1" y="6487"/>
                    </a:cubicBezTo>
                    <a:cubicBezTo>
                      <a:pt x="582" y="6640"/>
                      <a:pt x="1164" y="6823"/>
                      <a:pt x="1776" y="6976"/>
                    </a:cubicBezTo>
                    <a:cubicBezTo>
                      <a:pt x="1929" y="6426"/>
                      <a:pt x="1990" y="5722"/>
                      <a:pt x="2081" y="4988"/>
                    </a:cubicBezTo>
                    <a:cubicBezTo>
                      <a:pt x="2143" y="4345"/>
                      <a:pt x="2143" y="3580"/>
                      <a:pt x="2143" y="2815"/>
                    </a:cubicBezTo>
                    <a:cubicBezTo>
                      <a:pt x="2112" y="1928"/>
                      <a:pt x="1990" y="1132"/>
                      <a:pt x="1837" y="459"/>
                    </a:cubicBezTo>
                    <a:lnTo>
                      <a:pt x="919" y="0"/>
                    </a:ln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8"/>
              <p:cNvSpPr/>
              <p:nvPr/>
            </p:nvSpPr>
            <p:spPr>
              <a:xfrm>
                <a:off x="6085535" y="1753624"/>
                <a:ext cx="155169" cy="243825"/>
              </a:xfrm>
              <a:custGeom>
                <a:rect b="b" l="l" r="r" t="t"/>
                <a:pathLst>
                  <a:path extrusionOk="0" h="1683" w="1071">
                    <a:moveTo>
                      <a:pt x="612" y="1"/>
                    </a:moveTo>
                    <a:cubicBezTo>
                      <a:pt x="520" y="184"/>
                      <a:pt x="459" y="337"/>
                      <a:pt x="398" y="582"/>
                    </a:cubicBezTo>
                    <a:cubicBezTo>
                      <a:pt x="245" y="827"/>
                      <a:pt x="122" y="1041"/>
                      <a:pt x="0" y="1194"/>
                    </a:cubicBezTo>
                    <a:cubicBezTo>
                      <a:pt x="0" y="1378"/>
                      <a:pt x="153" y="1561"/>
                      <a:pt x="337" y="1653"/>
                    </a:cubicBezTo>
                    <a:cubicBezTo>
                      <a:pt x="404" y="1672"/>
                      <a:pt x="472" y="1683"/>
                      <a:pt x="538" y="1683"/>
                    </a:cubicBezTo>
                    <a:cubicBezTo>
                      <a:pt x="680" y="1683"/>
                      <a:pt x="813" y="1635"/>
                      <a:pt x="918" y="1531"/>
                    </a:cubicBezTo>
                    <a:cubicBezTo>
                      <a:pt x="918" y="1225"/>
                      <a:pt x="949" y="949"/>
                      <a:pt x="1010" y="643"/>
                    </a:cubicBezTo>
                    <a:cubicBezTo>
                      <a:pt x="1010" y="582"/>
                      <a:pt x="1040" y="490"/>
                      <a:pt x="1040" y="429"/>
                    </a:cubicBezTo>
                    <a:lnTo>
                      <a:pt x="1040" y="337"/>
                    </a:lnTo>
                    <a:lnTo>
                      <a:pt x="1071" y="184"/>
                    </a:lnTo>
                    <a:cubicBezTo>
                      <a:pt x="918" y="123"/>
                      <a:pt x="765" y="62"/>
                      <a:pt x="612"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8"/>
              <p:cNvSpPr/>
              <p:nvPr/>
            </p:nvSpPr>
            <p:spPr>
              <a:xfrm>
                <a:off x="6178550" y="1694515"/>
                <a:ext cx="75484" cy="65339"/>
              </a:xfrm>
              <a:custGeom>
                <a:rect b="b" l="l" r="r" t="t"/>
                <a:pathLst>
                  <a:path extrusionOk="0" h="451" w="521">
                    <a:moveTo>
                      <a:pt x="312" y="0"/>
                    </a:moveTo>
                    <a:cubicBezTo>
                      <a:pt x="222" y="0"/>
                      <a:pt x="139" y="40"/>
                      <a:pt x="92" y="134"/>
                    </a:cubicBezTo>
                    <a:cubicBezTo>
                      <a:pt x="1" y="256"/>
                      <a:pt x="62" y="409"/>
                      <a:pt x="123" y="439"/>
                    </a:cubicBezTo>
                    <a:cubicBezTo>
                      <a:pt x="152" y="447"/>
                      <a:pt x="181" y="450"/>
                      <a:pt x="209" y="450"/>
                    </a:cubicBezTo>
                    <a:cubicBezTo>
                      <a:pt x="300" y="450"/>
                      <a:pt x="382" y="411"/>
                      <a:pt x="429" y="317"/>
                    </a:cubicBezTo>
                    <a:cubicBezTo>
                      <a:pt x="521" y="225"/>
                      <a:pt x="460" y="103"/>
                      <a:pt x="398" y="11"/>
                    </a:cubicBezTo>
                    <a:cubicBezTo>
                      <a:pt x="369" y="4"/>
                      <a:pt x="341" y="0"/>
                      <a:pt x="31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8"/>
              <p:cNvSpPr/>
              <p:nvPr/>
            </p:nvSpPr>
            <p:spPr>
              <a:xfrm>
                <a:off x="6196226" y="1729720"/>
                <a:ext cx="57808" cy="43463"/>
              </a:xfrm>
              <a:custGeom>
                <a:rect b="b" l="l" r="r" t="t"/>
                <a:pathLst>
                  <a:path extrusionOk="0" h="300" w="399">
                    <a:moveTo>
                      <a:pt x="203" y="1"/>
                    </a:moveTo>
                    <a:cubicBezTo>
                      <a:pt x="138" y="1"/>
                      <a:pt x="76" y="29"/>
                      <a:pt x="32" y="74"/>
                    </a:cubicBezTo>
                    <a:cubicBezTo>
                      <a:pt x="1" y="166"/>
                      <a:pt x="32" y="227"/>
                      <a:pt x="123" y="288"/>
                    </a:cubicBezTo>
                    <a:cubicBezTo>
                      <a:pt x="139" y="296"/>
                      <a:pt x="158" y="300"/>
                      <a:pt x="178" y="300"/>
                    </a:cubicBezTo>
                    <a:cubicBezTo>
                      <a:pt x="240" y="300"/>
                      <a:pt x="315" y="265"/>
                      <a:pt x="338" y="196"/>
                    </a:cubicBezTo>
                    <a:cubicBezTo>
                      <a:pt x="399" y="135"/>
                      <a:pt x="338" y="43"/>
                      <a:pt x="276" y="13"/>
                    </a:cubicBezTo>
                    <a:cubicBezTo>
                      <a:pt x="252" y="5"/>
                      <a:pt x="227" y="1"/>
                      <a:pt x="203"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8"/>
              <p:cNvSpPr/>
              <p:nvPr/>
            </p:nvSpPr>
            <p:spPr>
              <a:xfrm>
                <a:off x="6178550" y="1806939"/>
                <a:ext cx="57808" cy="44332"/>
              </a:xfrm>
              <a:custGeom>
                <a:rect b="b" l="l" r="r" t="t"/>
                <a:pathLst>
                  <a:path extrusionOk="0" h="306" w="399">
                    <a:moveTo>
                      <a:pt x="1" y="0"/>
                    </a:moveTo>
                    <a:cubicBezTo>
                      <a:pt x="123" y="122"/>
                      <a:pt x="245" y="214"/>
                      <a:pt x="368" y="306"/>
                    </a:cubicBezTo>
                    <a:cubicBezTo>
                      <a:pt x="368" y="245"/>
                      <a:pt x="398" y="153"/>
                      <a:pt x="398" y="92"/>
                    </a:cubicBezTo>
                    <a:lnTo>
                      <a:pt x="3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8"/>
              <p:cNvSpPr/>
              <p:nvPr/>
            </p:nvSpPr>
            <p:spPr>
              <a:xfrm>
                <a:off x="6280548" y="1713783"/>
                <a:ext cx="39988" cy="44477"/>
              </a:xfrm>
              <a:custGeom>
                <a:rect b="b" l="l" r="r" t="t"/>
                <a:pathLst>
                  <a:path extrusionOk="0" h="307" w="276">
                    <a:moveTo>
                      <a:pt x="61" y="1"/>
                    </a:moveTo>
                    <a:cubicBezTo>
                      <a:pt x="61" y="31"/>
                      <a:pt x="31" y="31"/>
                      <a:pt x="0" y="92"/>
                    </a:cubicBezTo>
                    <a:lnTo>
                      <a:pt x="31" y="276"/>
                    </a:lnTo>
                    <a:cubicBezTo>
                      <a:pt x="61" y="306"/>
                      <a:pt x="123" y="306"/>
                      <a:pt x="153" y="306"/>
                    </a:cubicBezTo>
                    <a:cubicBezTo>
                      <a:pt x="276" y="184"/>
                      <a:pt x="276" y="153"/>
                      <a:pt x="184" y="153"/>
                    </a:cubicBezTo>
                    <a:cubicBezTo>
                      <a:pt x="184" y="123"/>
                      <a:pt x="184" y="123"/>
                      <a:pt x="153" y="123"/>
                    </a:cubicBezTo>
                    <a:cubicBezTo>
                      <a:pt x="123" y="92"/>
                      <a:pt x="61" y="31"/>
                      <a:pt x="61"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8"/>
              <p:cNvSpPr/>
              <p:nvPr/>
            </p:nvSpPr>
            <p:spPr>
              <a:xfrm>
                <a:off x="6134216" y="1602228"/>
                <a:ext cx="172990" cy="222963"/>
              </a:xfrm>
              <a:custGeom>
                <a:rect b="b" l="l" r="r" t="t"/>
                <a:pathLst>
                  <a:path extrusionOk="0" h="1539" w="1194">
                    <a:moveTo>
                      <a:pt x="617" y="1"/>
                    </a:moveTo>
                    <a:cubicBezTo>
                      <a:pt x="586" y="1"/>
                      <a:pt x="554" y="2"/>
                      <a:pt x="521" y="6"/>
                    </a:cubicBezTo>
                    <a:cubicBezTo>
                      <a:pt x="245" y="36"/>
                      <a:pt x="62" y="189"/>
                      <a:pt x="1" y="250"/>
                    </a:cubicBezTo>
                    <a:lnTo>
                      <a:pt x="92" y="1046"/>
                    </a:lnTo>
                    <a:cubicBezTo>
                      <a:pt x="121" y="1332"/>
                      <a:pt x="391" y="1538"/>
                      <a:pt x="676" y="1538"/>
                    </a:cubicBezTo>
                    <a:cubicBezTo>
                      <a:pt x="696" y="1538"/>
                      <a:pt x="715" y="1537"/>
                      <a:pt x="735" y="1535"/>
                    </a:cubicBezTo>
                    <a:cubicBezTo>
                      <a:pt x="1010" y="1505"/>
                      <a:pt x="1194" y="1260"/>
                      <a:pt x="1194" y="1046"/>
                    </a:cubicBezTo>
                    <a:lnTo>
                      <a:pt x="1071" y="128"/>
                    </a:lnTo>
                    <a:cubicBezTo>
                      <a:pt x="1017" y="101"/>
                      <a:pt x="865" y="1"/>
                      <a:pt x="61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8"/>
              <p:cNvSpPr/>
              <p:nvPr/>
            </p:nvSpPr>
            <p:spPr>
              <a:xfrm>
                <a:off x="6253889" y="1753624"/>
                <a:ext cx="48970" cy="27961"/>
              </a:xfrm>
              <a:custGeom>
                <a:rect b="b" l="l" r="r" t="t"/>
                <a:pathLst>
                  <a:path extrusionOk="0" h="193" w="338">
                    <a:moveTo>
                      <a:pt x="31" y="1"/>
                    </a:moveTo>
                    <a:cubicBezTo>
                      <a:pt x="1" y="62"/>
                      <a:pt x="62" y="184"/>
                      <a:pt x="154" y="184"/>
                    </a:cubicBezTo>
                    <a:cubicBezTo>
                      <a:pt x="165" y="190"/>
                      <a:pt x="177" y="192"/>
                      <a:pt x="191" y="192"/>
                    </a:cubicBezTo>
                    <a:cubicBezTo>
                      <a:pt x="254" y="192"/>
                      <a:pt x="337" y="138"/>
                      <a:pt x="337" y="62"/>
                    </a:cubicBezTo>
                    <a:cubicBezTo>
                      <a:pt x="307" y="62"/>
                      <a:pt x="245" y="62"/>
                      <a:pt x="184" y="31"/>
                    </a:cubicBezTo>
                    <a:cubicBezTo>
                      <a:pt x="154"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8"/>
              <p:cNvSpPr/>
              <p:nvPr/>
            </p:nvSpPr>
            <p:spPr>
              <a:xfrm>
                <a:off x="5633356" y="3579946"/>
                <a:ext cx="385822" cy="1130460"/>
              </a:xfrm>
              <a:custGeom>
                <a:rect b="b" l="l" r="r" t="t"/>
                <a:pathLst>
                  <a:path extrusionOk="0" h="7803" w="2663">
                    <a:moveTo>
                      <a:pt x="918" y="0"/>
                    </a:moveTo>
                    <a:cubicBezTo>
                      <a:pt x="337" y="1132"/>
                      <a:pt x="153" y="2081"/>
                      <a:pt x="61" y="2723"/>
                    </a:cubicBezTo>
                    <a:cubicBezTo>
                      <a:pt x="0" y="3335"/>
                      <a:pt x="61" y="3764"/>
                      <a:pt x="153" y="4987"/>
                    </a:cubicBezTo>
                    <a:cubicBezTo>
                      <a:pt x="153" y="5630"/>
                      <a:pt x="184" y="6517"/>
                      <a:pt x="214" y="7588"/>
                    </a:cubicBezTo>
                    <a:lnTo>
                      <a:pt x="918" y="7802"/>
                    </a:lnTo>
                    <a:cubicBezTo>
                      <a:pt x="1469" y="5416"/>
                      <a:pt x="2081" y="2999"/>
                      <a:pt x="2662" y="582"/>
                    </a:cubicBezTo>
                    <a:lnTo>
                      <a:pt x="2662" y="429"/>
                    </a:lnTo>
                    <a:cubicBezTo>
                      <a:pt x="2081" y="276"/>
                      <a:pt x="1469" y="153"/>
                      <a:pt x="918"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8"/>
              <p:cNvSpPr/>
              <p:nvPr/>
            </p:nvSpPr>
            <p:spPr>
              <a:xfrm>
                <a:off x="5646685" y="4657108"/>
                <a:ext cx="345835" cy="195147"/>
              </a:xfrm>
              <a:custGeom>
                <a:rect b="b" l="l" r="r" t="t"/>
                <a:pathLst>
                  <a:path extrusionOk="0" h="1347" w="2387">
                    <a:moveTo>
                      <a:pt x="918" y="0"/>
                    </a:moveTo>
                    <a:cubicBezTo>
                      <a:pt x="704" y="0"/>
                      <a:pt x="428" y="31"/>
                      <a:pt x="214" y="61"/>
                    </a:cubicBezTo>
                    <a:cubicBezTo>
                      <a:pt x="275" y="367"/>
                      <a:pt x="245" y="612"/>
                      <a:pt x="153" y="704"/>
                    </a:cubicBezTo>
                    <a:cubicBezTo>
                      <a:pt x="153" y="765"/>
                      <a:pt x="122" y="826"/>
                      <a:pt x="92" y="949"/>
                    </a:cubicBezTo>
                    <a:lnTo>
                      <a:pt x="92" y="979"/>
                    </a:lnTo>
                    <a:cubicBezTo>
                      <a:pt x="0" y="1101"/>
                      <a:pt x="0" y="1132"/>
                      <a:pt x="0" y="1193"/>
                    </a:cubicBezTo>
                    <a:lnTo>
                      <a:pt x="0" y="1285"/>
                    </a:lnTo>
                    <a:cubicBezTo>
                      <a:pt x="153" y="1285"/>
                      <a:pt x="459" y="1285"/>
                      <a:pt x="826" y="1346"/>
                    </a:cubicBezTo>
                    <a:lnTo>
                      <a:pt x="1775" y="1346"/>
                    </a:lnTo>
                    <a:cubicBezTo>
                      <a:pt x="1958" y="1346"/>
                      <a:pt x="2111" y="1346"/>
                      <a:pt x="2203" y="1285"/>
                    </a:cubicBezTo>
                    <a:cubicBezTo>
                      <a:pt x="2264" y="1285"/>
                      <a:pt x="2387" y="1254"/>
                      <a:pt x="2387" y="1224"/>
                    </a:cubicBezTo>
                    <a:lnTo>
                      <a:pt x="2387" y="1193"/>
                    </a:lnTo>
                    <a:cubicBezTo>
                      <a:pt x="2387" y="1101"/>
                      <a:pt x="2234" y="979"/>
                      <a:pt x="2142" y="979"/>
                    </a:cubicBezTo>
                    <a:cubicBezTo>
                      <a:pt x="2050" y="918"/>
                      <a:pt x="1928" y="826"/>
                      <a:pt x="1836" y="765"/>
                    </a:cubicBezTo>
                    <a:cubicBezTo>
                      <a:pt x="1775" y="704"/>
                      <a:pt x="1683" y="643"/>
                      <a:pt x="1652" y="612"/>
                    </a:cubicBezTo>
                    <a:cubicBezTo>
                      <a:pt x="1622" y="612"/>
                      <a:pt x="1591" y="581"/>
                      <a:pt x="1591" y="520"/>
                    </a:cubicBezTo>
                    <a:lnTo>
                      <a:pt x="1530" y="490"/>
                    </a:lnTo>
                    <a:cubicBezTo>
                      <a:pt x="1499" y="490"/>
                      <a:pt x="1499" y="459"/>
                      <a:pt x="1469" y="428"/>
                    </a:cubicBezTo>
                    <a:cubicBezTo>
                      <a:pt x="1438" y="428"/>
                      <a:pt x="1438" y="367"/>
                      <a:pt x="1377" y="367"/>
                    </a:cubicBezTo>
                    <a:cubicBezTo>
                      <a:pt x="1346" y="337"/>
                      <a:pt x="1316" y="337"/>
                      <a:pt x="1316" y="306"/>
                    </a:cubicBezTo>
                    <a:lnTo>
                      <a:pt x="1285" y="275"/>
                    </a:lnTo>
                    <a:cubicBezTo>
                      <a:pt x="1224" y="214"/>
                      <a:pt x="1193" y="214"/>
                      <a:pt x="1193" y="184"/>
                    </a:cubicBezTo>
                    <a:cubicBezTo>
                      <a:pt x="1071" y="122"/>
                      <a:pt x="1010" y="61"/>
                      <a:pt x="9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8"/>
              <p:cNvSpPr/>
              <p:nvPr/>
            </p:nvSpPr>
            <p:spPr>
              <a:xfrm>
                <a:off x="5646685" y="4829947"/>
                <a:ext cx="345835" cy="17385"/>
              </a:xfrm>
              <a:custGeom>
                <a:rect b="b" l="l" r="r" t="t"/>
                <a:pathLst>
                  <a:path extrusionOk="0" h="120" w="2387">
                    <a:moveTo>
                      <a:pt x="0" y="0"/>
                    </a:moveTo>
                    <a:lnTo>
                      <a:pt x="0" y="92"/>
                    </a:lnTo>
                    <a:cubicBezTo>
                      <a:pt x="265" y="92"/>
                      <a:pt x="966" y="119"/>
                      <a:pt x="1530" y="119"/>
                    </a:cubicBezTo>
                    <a:cubicBezTo>
                      <a:pt x="1812" y="119"/>
                      <a:pt x="2060" y="112"/>
                      <a:pt x="2203" y="92"/>
                    </a:cubicBezTo>
                    <a:cubicBezTo>
                      <a:pt x="2264" y="92"/>
                      <a:pt x="2387" y="61"/>
                      <a:pt x="2387" y="31"/>
                    </a:cubicBezTo>
                    <a:lnTo>
                      <a:pt x="23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8"/>
              <p:cNvSpPr/>
              <p:nvPr/>
            </p:nvSpPr>
            <p:spPr>
              <a:xfrm>
                <a:off x="5642193" y="4798943"/>
                <a:ext cx="124309" cy="53314"/>
              </a:xfrm>
              <a:custGeom>
                <a:rect b="b" l="l" r="r" t="t"/>
                <a:pathLst>
                  <a:path extrusionOk="0" h="368" w="858">
                    <a:moveTo>
                      <a:pt x="0" y="0"/>
                    </a:moveTo>
                    <a:lnTo>
                      <a:pt x="0" y="61"/>
                    </a:lnTo>
                    <a:lnTo>
                      <a:pt x="0" y="214"/>
                    </a:lnTo>
                    <a:lnTo>
                      <a:pt x="0" y="306"/>
                    </a:lnTo>
                    <a:cubicBezTo>
                      <a:pt x="153" y="306"/>
                      <a:pt x="459" y="367"/>
                      <a:pt x="796" y="367"/>
                    </a:cubicBezTo>
                    <a:cubicBezTo>
                      <a:pt x="857" y="306"/>
                      <a:pt x="857" y="275"/>
                      <a:pt x="857" y="245"/>
                    </a:cubicBezTo>
                    <a:cubicBezTo>
                      <a:pt x="643" y="153"/>
                      <a:pt x="398" y="92"/>
                      <a:pt x="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8"/>
              <p:cNvSpPr/>
              <p:nvPr/>
            </p:nvSpPr>
            <p:spPr>
              <a:xfrm>
                <a:off x="6014543" y="2680114"/>
                <a:ext cx="469999" cy="961970"/>
              </a:xfrm>
              <a:custGeom>
                <a:rect b="b" l="l" r="r" t="t"/>
                <a:pathLst>
                  <a:path extrusionOk="0" h="6640" w="3244">
                    <a:moveTo>
                      <a:pt x="1" y="0"/>
                    </a:moveTo>
                    <a:lnTo>
                      <a:pt x="1" y="0"/>
                    </a:lnTo>
                    <a:cubicBezTo>
                      <a:pt x="337" y="1469"/>
                      <a:pt x="674" y="2999"/>
                      <a:pt x="1010" y="4498"/>
                    </a:cubicBezTo>
                    <a:cubicBezTo>
                      <a:pt x="1071" y="4620"/>
                      <a:pt x="1071" y="4773"/>
                      <a:pt x="1102" y="4896"/>
                    </a:cubicBezTo>
                    <a:lnTo>
                      <a:pt x="1439" y="6364"/>
                    </a:lnTo>
                    <a:cubicBezTo>
                      <a:pt x="2050" y="6487"/>
                      <a:pt x="2632" y="6578"/>
                      <a:pt x="3244" y="6640"/>
                    </a:cubicBezTo>
                    <a:cubicBezTo>
                      <a:pt x="3213" y="6058"/>
                      <a:pt x="3091" y="5385"/>
                      <a:pt x="2907" y="4620"/>
                    </a:cubicBezTo>
                    <a:cubicBezTo>
                      <a:pt x="2754" y="3855"/>
                      <a:pt x="2479" y="3060"/>
                      <a:pt x="2142" y="2203"/>
                    </a:cubicBezTo>
                    <a:cubicBezTo>
                      <a:pt x="1775" y="1408"/>
                      <a:pt x="1408" y="704"/>
                      <a:pt x="1010" y="92"/>
                    </a:cubicBezTo>
                    <a:lnTo>
                      <a:pt x="1" y="0"/>
                    </a:ln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8"/>
              <p:cNvSpPr/>
              <p:nvPr/>
            </p:nvSpPr>
            <p:spPr>
              <a:xfrm>
                <a:off x="6094373" y="3575455"/>
                <a:ext cx="390169" cy="1130460"/>
              </a:xfrm>
              <a:custGeom>
                <a:rect b="b" l="l" r="r" t="t"/>
                <a:pathLst>
                  <a:path extrusionOk="0" h="7803" w="2693">
                    <a:moveTo>
                      <a:pt x="949" y="1"/>
                    </a:moveTo>
                    <a:cubicBezTo>
                      <a:pt x="367" y="1102"/>
                      <a:pt x="184" y="2081"/>
                      <a:pt x="92" y="2724"/>
                    </a:cubicBezTo>
                    <a:cubicBezTo>
                      <a:pt x="0" y="3336"/>
                      <a:pt x="92" y="3764"/>
                      <a:pt x="184" y="4988"/>
                    </a:cubicBezTo>
                    <a:cubicBezTo>
                      <a:pt x="214" y="5630"/>
                      <a:pt x="245" y="6518"/>
                      <a:pt x="245" y="7588"/>
                    </a:cubicBezTo>
                    <a:lnTo>
                      <a:pt x="949" y="7803"/>
                    </a:lnTo>
                    <a:cubicBezTo>
                      <a:pt x="1499" y="5386"/>
                      <a:pt x="2111" y="2999"/>
                      <a:pt x="2693" y="582"/>
                    </a:cubicBezTo>
                    <a:lnTo>
                      <a:pt x="2693" y="429"/>
                    </a:lnTo>
                    <a:cubicBezTo>
                      <a:pt x="2111" y="276"/>
                      <a:pt x="1499" y="154"/>
                      <a:pt x="949"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8"/>
              <p:cNvSpPr/>
              <p:nvPr/>
            </p:nvSpPr>
            <p:spPr>
              <a:xfrm>
                <a:off x="6112049" y="4648126"/>
                <a:ext cx="345979" cy="195292"/>
              </a:xfrm>
              <a:custGeom>
                <a:rect b="b" l="l" r="r" t="t"/>
                <a:pathLst>
                  <a:path extrusionOk="0" h="1348" w="2388">
                    <a:moveTo>
                      <a:pt x="919" y="1"/>
                    </a:moveTo>
                    <a:cubicBezTo>
                      <a:pt x="704" y="1"/>
                      <a:pt x="429" y="62"/>
                      <a:pt x="184" y="93"/>
                    </a:cubicBezTo>
                    <a:cubicBezTo>
                      <a:pt x="276" y="399"/>
                      <a:pt x="245" y="613"/>
                      <a:pt x="154" y="735"/>
                    </a:cubicBezTo>
                    <a:cubicBezTo>
                      <a:pt x="154" y="766"/>
                      <a:pt x="123" y="858"/>
                      <a:pt x="92" y="980"/>
                    </a:cubicBezTo>
                    <a:lnTo>
                      <a:pt x="92" y="1011"/>
                    </a:lnTo>
                    <a:cubicBezTo>
                      <a:pt x="1" y="1133"/>
                      <a:pt x="1" y="1163"/>
                      <a:pt x="1" y="1194"/>
                    </a:cubicBezTo>
                    <a:lnTo>
                      <a:pt x="1" y="1316"/>
                    </a:lnTo>
                    <a:cubicBezTo>
                      <a:pt x="154" y="1316"/>
                      <a:pt x="460" y="1316"/>
                      <a:pt x="827" y="1347"/>
                    </a:cubicBezTo>
                    <a:lnTo>
                      <a:pt x="1775" y="1347"/>
                    </a:lnTo>
                    <a:cubicBezTo>
                      <a:pt x="1959" y="1347"/>
                      <a:pt x="2112" y="1347"/>
                      <a:pt x="2173" y="1316"/>
                    </a:cubicBezTo>
                    <a:cubicBezTo>
                      <a:pt x="2265" y="1316"/>
                      <a:pt x="2387" y="1286"/>
                      <a:pt x="2387" y="1255"/>
                    </a:cubicBezTo>
                    <a:lnTo>
                      <a:pt x="2387" y="1194"/>
                    </a:lnTo>
                    <a:cubicBezTo>
                      <a:pt x="2387" y="1133"/>
                      <a:pt x="2234" y="1011"/>
                      <a:pt x="2142" y="1011"/>
                    </a:cubicBezTo>
                    <a:cubicBezTo>
                      <a:pt x="2051" y="949"/>
                      <a:pt x="1928" y="858"/>
                      <a:pt x="1836" y="766"/>
                    </a:cubicBezTo>
                    <a:cubicBezTo>
                      <a:pt x="1775" y="735"/>
                      <a:pt x="1683" y="674"/>
                      <a:pt x="1653" y="643"/>
                    </a:cubicBezTo>
                    <a:cubicBezTo>
                      <a:pt x="1622" y="643"/>
                      <a:pt x="1592" y="582"/>
                      <a:pt x="1592" y="552"/>
                    </a:cubicBezTo>
                    <a:lnTo>
                      <a:pt x="1530" y="521"/>
                    </a:lnTo>
                    <a:cubicBezTo>
                      <a:pt x="1500" y="521"/>
                      <a:pt x="1500" y="460"/>
                      <a:pt x="1469" y="429"/>
                    </a:cubicBezTo>
                    <a:cubicBezTo>
                      <a:pt x="1439" y="429"/>
                      <a:pt x="1439" y="399"/>
                      <a:pt x="1377" y="399"/>
                    </a:cubicBezTo>
                    <a:cubicBezTo>
                      <a:pt x="1347" y="368"/>
                      <a:pt x="1316" y="368"/>
                      <a:pt x="1316" y="337"/>
                    </a:cubicBezTo>
                    <a:lnTo>
                      <a:pt x="1286" y="276"/>
                    </a:lnTo>
                    <a:cubicBezTo>
                      <a:pt x="1224" y="246"/>
                      <a:pt x="1194" y="246"/>
                      <a:pt x="1194" y="215"/>
                    </a:cubicBezTo>
                    <a:cubicBezTo>
                      <a:pt x="1071" y="123"/>
                      <a:pt x="1010" y="93"/>
                      <a:pt x="9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8"/>
              <p:cNvSpPr/>
              <p:nvPr/>
            </p:nvSpPr>
            <p:spPr>
              <a:xfrm>
                <a:off x="6112049" y="4821109"/>
                <a:ext cx="345979" cy="19848"/>
              </a:xfrm>
              <a:custGeom>
                <a:rect b="b" l="l" r="r" t="t"/>
                <a:pathLst>
                  <a:path extrusionOk="0" h="137" w="2388">
                    <a:moveTo>
                      <a:pt x="1" y="0"/>
                    </a:moveTo>
                    <a:lnTo>
                      <a:pt x="1" y="122"/>
                    </a:lnTo>
                    <a:cubicBezTo>
                      <a:pt x="266" y="122"/>
                      <a:pt x="966" y="136"/>
                      <a:pt x="1530" y="136"/>
                    </a:cubicBezTo>
                    <a:cubicBezTo>
                      <a:pt x="1813" y="136"/>
                      <a:pt x="2061" y="133"/>
                      <a:pt x="2204" y="122"/>
                    </a:cubicBezTo>
                    <a:cubicBezTo>
                      <a:pt x="2265" y="122"/>
                      <a:pt x="2387" y="92"/>
                      <a:pt x="2387" y="61"/>
                    </a:cubicBezTo>
                    <a:lnTo>
                      <a:pt x="23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8"/>
              <p:cNvSpPr/>
              <p:nvPr/>
            </p:nvSpPr>
            <p:spPr>
              <a:xfrm>
                <a:off x="6112049" y="4794452"/>
                <a:ext cx="124309" cy="48968"/>
              </a:xfrm>
              <a:custGeom>
                <a:rect b="b" l="l" r="r" t="t"/>
                <a:pathLst>
                  <a:path extrusionOk="0" h="338" w="858">
                    <a:moveTo>
                      <a:pt x="1" y="1"/>
                    </a:moveTo>
                    <a:lnTo>
                      <a:pt x="1" y="31"/>
                    </a:lnTo>
                    <a:lnTo>
                      <a:pt x="1" y="184"/>
                    </a:lnTo>
                    <a:lnTo>
                      <a:pt x="1" y="306"/>
                    </a:lnTo>
                    <a:cubicBezTo>
                      <a:pt x="154" y="306"/>
                      <a:pt x="460" y="337"/>
                      <a:pt x="827" y="337"/>
                    </a:cubicBezTo>
                    <a:cubicBezTo>
                      <a:pt x="857" y="306"/>
                      <a:pt x="857" y="276"/>
                      <a:pt x="857" y="245"/>
                    </a:cubicBezTo>
                    <a:cubicBezTo>
                      <a:pt x="613" y="153"/>
                      <a:pt x="398" y="92"/>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8"/>
              <p:cNvSpPr/>
              <p:nvPr/>
            </p:nvSpPr>
            <p:spPr>
              <a:xfrm>
                <a:off x="5779543" y="3358284"/>
                <a:ext cx="279478" cy="66643"/>
              </a:xfrm>
              <a:custGeom>
                <a:rect b="b" l="l" r="r" t="t"/>
                <a:pathLst>
                  <a:path extrusionOk="0" h="460" w="1929">
                    <a:moveTo>
                      <a:pt x="93" y="1"/>
                    </a:moveTo>
                    <a:cubicBezTo>
                      <a:pt x="62" y="153"/>
                      <a:pt x="62" y="306"/>
                      <a:pt x="1" y="459"/>
                    </a:cubicBezTo>
                    <a:cubicBezTo>
                      <a:pt x="613" y="306"/>
                      <a:pt x="1286" y="153"/>
                      <a:pt x="1928"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8"/>
              <p:cNvSpPr/>
              <p:nvPr/>
            </p:nvSpPr>
            <p:spPr>
              <a:xfrm>
                <a:off x="6169712" y="3336118"/>
                <a:ext cx="270496" cy="57805"/>
              </a:xfrm>
              <a:custGeom>
                <a:rect b="b" l="l" r="r" t="t"/>
                <a:pathLst>
                  <a:path extrusionOk="0" h="399" w="1867">
                    <a:moveTo>
                      <a:pt x="0" y="1"/>
                    </a:moveTo>
                    <a:cubicBezTo>
                      <a:pt x="31" y="123"/>
                      <a:pt x="31" y="276"/>
                      <a:pt x="62" y="398"/>
                    </a:cubicBezTo>
                    <a:cubicBezTo>
                      <a:pt x="673" y="276"/>
                      <a:pt x="1255" y="215"/>
                      <a:pt x="1867" y="92"/>
                    </a:cubicBezTo>
                    <a:cubicBezTo>
                      <a:pt x="1224" y="62"/>
                      <a:pt x="612" y="1"/>
                      <a:pt x="0"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8"/>
              <p:cNvSpPr/>
              <p:nvPr/>
            </p:nvSpPr>
            <p:spPr>
              <a:xfrm>
                <a:off x="5686528" y="1904442"/>
                <a:ext cx="820180" cy="1471640"/>
              </a:xfrm>
              <a:custGeom>
                <a:rect b="b" l="l" r="r" t="t"/>
                <a:pathLst>
                  <a:path extrusionOk="0" h="10158" w="5661">
                    <a:moveTo>
                      <a:pt x="2876" y="0"/>
                    </a:moveTo>
                    <a:cubicBezTo>
                      <a:pt x="2601" y="153"/>
                      <a:pt x="2295" y="245"/>
                      <a:pt x="2020" y="398"/>
                    </a:cubicBezTo>
                    <a:cubicBezTo>
                      <a:pt x="1347" y="3672"/>
                      <a:pt x="704" y="6915"/>
                      <a:pt x="0" y="10158"/>
                    </a:cubicBezTo>
                    <a:cubicBezTo>
                      <a:pt x="1867" y="10097"/>
                      <a:pt x="3794" y="10036"/>
                      <a:pt x="5661" y="9974"/>
                    </a:cubicBezTo>
                    <a:cubicBezTo>
                      <a:pt x="5202" y="6915"/>
                      <a:pt x="4712" y="3855"/>
                      <a:pt x="4223" y="857"/>
                    </a:cubicBezTo>
                    <a:cubicBezTo>
                      <a:pt x="4070" y="673"/>
                      <a:pt x="3856" y="459"/>
                      <a:pt x="3703" y="245"/>
                    </a:cubicBezTo>
                    <a:cubicBezTo>
                      <a:pt x="3641" y="490"/>
                      <a:pt x="3550" y="520"/>
                      <a:pt x="3519" y="520"/>
                    </a:cubicBezTo>
                    <a:cubicBezTo>
                      <a:pt x="3506" y="523"/>
                      <a:pt x="3493" y="524"/>
                      <a:pt x="3478" y="524"/>
                    </a:cubicBezTo>
                    <a:cubicBezTo>
                      <a:pt x="3316" y="524"/>
                      <a:pt x="3045" y="365"/>
                      <a:pt x="28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8"/>
              <p:cNvSpPr/>
              <p:nvPr/>
            </p:nvSpPr>
            <p:spPr>
              <a:xfrm>
                <a:off x="5637702" y="4617122"/>
                <a:ext cx="155314" cy="79971"/>
              </a:xfrm>
              <a:custGeom>
                <a:rect b="b" l="l" r="r" t="t"/>
                <a:pathLst>
                  <a:path extrusionOk="0" h="552" w="1072">
                    <a:moveTo>
                      <a:pt x="1072" y="1"/>
                    </a:moveTo>
                    <a:cubicBezTo>
                      <a:pt x="735" y="31"/>
                      <a:pt x="337" y="62"/>
                      <a:pt x="1" y="123"/>
                    </a:cubicBezTo>
                    <a:cubicBezTo>
                      <a:pt x="62" y="215"/>
                      <a:pt x="123" y="398"/>
                      <a:pt x="184" y="551"/>
                    </a:cubicBezTo>
                    <a:cubicBezTo>
                      <a:pt x="460" y="551"/>
                      <a:pt x="766" y="490"/>
                      <a:pt x="1041" y="460"/>
                    </a:cubicBezTo>
                    <a:cubicBezTo>
                      <a:pt x="1041" y="307"/>
                      <a:pt x="1072" y="154"/>
                      <a:pt x="10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8"/>
              <p:cNvSpPr/>
              <p:nvPr/>
            </p:nvSpPr>
            <p:spPr>
              <a:xfrm>
                <a:off x="6107703" y="4621613"/>
                <a:ext cx="150823" cy="75480"/>
              </a:xfrm>
              <a:custGeom>
                <a:rect b="b" l="l" r="r" t="t"/>
                <a:pathLst>
                  <a:path extrusionOk="0" h="521" w="1041">
                    <a:moveTo>
                      <a:pt x="1040" y="0"/>
                    </a:moveTo>
                    <a:cubicBezTo>
                      <a:pt x="673" y="0"/>
                      <a:pt x="337" y="61"/>
                      <a:pt x="0" y="61"/>
                    </a:cubicBezTo>
                    <a:cubicBezTo>
                      <a:pt x="31" y="184"/>
                      <a:pt x="122" y="367"/>
                      <a:pt x="153" y="520"/>
                    </a:cubicBezTo>
                    <a:cubicBezTo>
                      <a:pt x="428" y="459"/>
                      <a:pt x="643" y="459"/>
                      <a:pt x="918" y="429"/>
                    </a:cubicBezTo>
                    <a:cubicBezTo>
                      <a:pt x="949" y="276"/>
                      <a:pt x="1010" y="123"/>
                      <a:pt x="1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8"/>
              <p:cNvSpPr/>
              <p:nvPr/>
            </p:nvSpPr>
            <p:spPr>
              <a:xfrm>
                <a:off x="6537570" y="1731458"/>
                <a:ext cx="926668" cy="917783"/>
              </a:xfrm>
              <a:custGeom>
                <a:rect b="b" l="l" r="r" t="t"/>
                <a:pathLst>
                  <a:path extrusionOk="0" h="6335" w="6396">
                    <a:moveTo>
                      <a:pt x="1" y="1"/>
                    </a:moveTo>
                    <a:lnTo>
                      <a:pt x="1" y="6334"/>
                    </a:lnTo>
                    <a:lnTo>
                      <a:pt x="2265" y="6334"/>
                    </a:lnTo>
                    <a:lnTo>
                      <a:pt x="2265" y="6304"/>
                    </a:lnTo>
                    <a:cubicBezTo>
                      <a:pt x="2265" y="5896"/>
                      <a:pt x="2603" y="5544"/>
                      <a:pt x="3015" y="5544"/>
                    </a:cubicBezTo>
                    <a:cubicBezTo>
                      <a:pt x="3129" y="5544"/>
                      <a:pt x="3247" y="5571"/>
                      <a:pt x="3366" y="5630"/>
                    </a:cubicBezTo>
                    <a:cubicBezTo>
                      <a:pt x="3642" y="5722"/>
                      <a:pt x="3795" y="6028"/>
                      <a:pt x="3795" y="6304"/>
                    </a:cubicBezTo>
                    <a:lnTo>
                      <a:pt x="3795" y="6334"/>
                    </a:lnTo>
                    <a:lnTo>
                      <a:pt x="6395" y="6334"/>
                    </a:lnTo>
                    <a:lnTo>
                      <a:pt x="6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8"/>
              <p:cNvSpPr/>
              <p:nvPr/>
            </p:nvSpPr>
            <p:spPr>
              <a:xfrm>
                <a:off x="7388758" y="2081626"/>
                <a:ext cx="110980" cy="212966"/>
              </a:xfrm>
              <a:custGeom>
                <a:rect b="b" l="l" r="r" t="t"/>
                <a:pathLst>
                  <a:path extrusionOk="0" h="1470" w="766">
                    <a:moveTo>
                      <a:pt x="765" y="1"/>
                    </a:moveTo>
                    <a:cubicBezTo>
                      <a:pt x="337" y="1"/>
                      <a:pt x="31" y="337"/>
                      <a:pt x="0" y="705"/>
                    </a:cubicBezTo>
                    <a:cubicBezTo>
                      <a:pt x="0" y="1133"/>
                      <a:pt x="337" y="1470"/>
                      <a:pt x="765" y="1470"/>
                    </a:cubicBezTo>
                    <a:lnTo>
                      <a:pt x="765" y="1"/>
                    </a:ln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8"/>
              <p:cNvSpPr/>
              <p:nvPr/>
            </p:nvSpPr>
            <p:spPr>
              <a:xfrm>
                <a:off x="7317765" y="2139287"/>
                <a:ext cx="172990" cy="102137"/>
              </a:xfrm>
              <a:custGeom>
                <a:rect b="b" l="l" r="r" t="t"/>
                <a:pathLst>
                  <a:path extrusionOk="0" h="705" w="1194">
                    <a:moveTo>
                      <a:pt x="613" y="1"/>
                    </a:moveTo>
                    <a:cubicBezTo>
                      <a:pt x="245" y="1"/>
                      <a:pt x="1" y="154"/>
                      <a:pt x="1" y="368"/>
                    </a:cubicBezTo>
                    <a:cubicBezTo>
                      <a:pt x="1" y="551"/>
                      <a:pt x="245" y="704"/>
                      <a:pt x="613" y="704"/>
                    </a:cubicBezTo>
                    <a:cubicBezTo>
                      <a:pt x="949" y="704"/>
                      <a:pt x="1194" y="551"/>
                      <a:pt x="1194" y="368"/>
                    </a:cubicBezTo>
                    <a:cubicBezTo>
                      <a:pt x="1194" y="154"/>
                      <a:pt x="949" y="1"/>
                      <a:pt x="613" y="1"/>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8"/>
              <p:cNvSpPr/>
              <p:nvPr/>
            </p:nvSpPr>
            <p:spPr>
              <a:xfrm>
                <a:off x="7388758" y="2081626"/>
                <a:ext cx="221670" cy="221804"/>
              </a:xfrm>
              <a:custGeom>
                <a:rect b="b" l="l" r="r" t="t"/>
                <a:pathLst>
                  <a:path extrusionOk="0" h="1531" w="1530">
                    <a:moveTo>
                      <a:pt x="765" y="1"/>
                    </a:moveTo>
                    <a:cubicBezTo>
                      <a:pt x="337" y="1"/>
                      <a:pt x="0" y="337"/>
                      <a:pt x="0" y="766"/>
                    </a:cubicBezTo>
                    <a:cubicBezTo>
                      <a:pt x="0" y="1164"/>
                      <a:pt x="337" y="1531"/>
                      <a:pt x="765" y="1531"/>
                    </a:cubicBezTo>
                    <a:cubicBezTo>
                      <a:pt x="1193" y="1531"/>
                      <a:pt x="1530" y="1164"/>
                      <a:pt x="1530" y="766"/>
                    </a:cubicBezTo>
                    <a:cubicBezTo>
                      <a:pt x="1530" y="337"/>
                      <a:pt x="1193" y="1"/>
                      <a:pt x="7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8"/>
              <p:cNvSpPr/>
              <p:nvPr/>
            </p:nvSpPr>
            <p:spPr>
              <a:xfrm>
                <a:off x="6103211" y="2258956"/>
                <a:ext cx="558667" cy="312785"/>
              </a:xfrm>
              <a:custGeom>
                <a:rect b="b" l="l" r="r" t="t"/>
                <a:pathLst>
                  <a:path extrusionOk="0" h="2159" w="3856">
                    <a:moveTo>
                      <a:pt x="3641" y="1"/>
                    </a:moveTo>
                    <a:cubicBezTo>
                      <a:pt x="3213" y="93"/>
                      <a:pt x="2785" y="215"/>
                      <a:pt x="2356" y="368"/>
                    </a:cubicBezTo>
                    <a:cubicBezTo>
                      <a:pt x="1683" y="551"/>
                      <a:pt x="1071" y="643"/>
                      <a:pt x="490" y="704"/>
                    </a:cubicBezTo>
                    <a:cubicBezTo>
                      <a:pt x="184" y="919"/>
                      <a:pt x="0" y="1163"/>
                      <a:pt x="31" y="1469"/>
                    </a:cubicBezTo>
                    <a:cubicBezTo>
                      <a:pt x="62" y="1837"/>
                      <a:pt x="398" y="2051"/>
                      <a:pt x="398" y="2051"/>
                    </a:cubicBezTo>
                    <a:cubicBezTo>
                      <a:pt x="398" y="2051"/>
                      <a:pt x="555" y="2158"/>
                      <a:pt x="878" y="2158"/>
                    </a:cubicBezTo>
                    <a:cubicBezTo>
                      <a:pt x="1176" y="2158"/>
                      <a:pt x="1616" y="2067"/>
                      <a:pt x="2203" y="1714"/>
                    </a:cubicBezTo>
                    <a:cubicBezTo>
                      <a:pt x="2234" y="1684"/>
                      <a:pt x="2356" y="1622"/>
                      <a:pt x="2509" y="1531"/>
                    </a:cubicBezTo>
                    <a:cubicBezTo>
                      <a:pt x="2662" y="1439"/>
                      <a:pt x="2785" y="1316"/>
                      <a:pt x="2938" y="1255"/>
                    </a:cubicBezTo>
                    <a:cubicBezTo>
                      <a:pt x="3213" y="1072"/>
                      <a:pt x="3519" y="827"/>
                      <a:pt x="3855" y="613"/>
                    </a:cubicBezTo>
                    <a:cubicBezTo>
                      <a:pt x="3794" y="399"/>
                      <a:pt x="3703" y="184"/>
                      <a:pt x="3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8"/>
              <p:cNvSpPr/>
              <p:nvPr/>
            </p:nvSpPr>
            <p:spPr>
              <a:xfrm>
                <a:off x="5837206" y="1961958"/>
                <a:ext cx="496657" cy="678305"/>
              </a:xfrm>
              <a:custGeom>
                <a:rect b="b" l="l" r="r" t="t"/>
                <a:pathLst>
                  <a:path extrusionOk="0" h="4682" w="3428">
                    <a:moveTo>
                      <a:pt x="980" y="1"/>
                    </a:moveTo>
                    <a:cubicBezTo>
                      <a:pt x="888" y="154"/>
                      <a:pt x="766" y="399"/>
                      <a:pt x="613" y="674"/>
                    </a:cubicBezTo>
                    <a:cubicBezTo>
                      <a:pt x="582" y="705"/>
                      <a:pt x="429" y="1011"/>
                      <a:pt x="307" y="1286"/>
                    </a:cubicBezTo>
                    <a:cubicBezTo>
                      <a:pt x="276" y="1347"/>
                      <a:pt x="1" y="2051"/>
                      <a:pt x="123" y="2724"/>
                    </a:cubicBezTo>
                    <a:cubicBezTo>
                      <a:pt x="215" y="3611"/>
                      <a:pt x="1072" y="4682"/>
                      <a:pt x="2112" y="4682"/>
                    </a:cubicBezTo>
                    <a:cubicBezTo>
                      <a:pt x="2785" y="4590"/>
                      <a:pt x="3244" y="4223"/>
                      <a:pt x="3427" y="4039"/>
                    </a:cubicBezTo>
                    <a:cubicBezTo>
                      <a:pt x="3183" y="3734"/>
                      <a:pt x="2907" y="3428"/>
                      <a:pt x="2601" y="3122"/>
                    </a:cubicBezTo>
                    <a:cubicBezTo>
                      <a:pt x="2418" y="2357"/>
                      <a:pt x="2204" y="1592"/>
                      <a:pt x="2020" y="766"/>
                    </a:cubicBezTo>
                    <a:cubicBezTo>
                      <a:pt x="1683" y="521"/>
                      <a:pt x="1347" y="246"/>
                      <a:pt x="980"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8"/>
              <p:cNvSpPr/>
              <p:nvPr/>
            </p:nvSpPr>
            <p:spPr>
              <a:xfrm>
                <a:off x="6604072" y="2174782"/>
                <a:ext cx="190810" cy="177472"/>
              </a:xfrm>
              <a:custGeom>
                <a:rect b="b" l="l" r="r" t="t"/>
                <a:pathLst>
                  <a:path extrusionOk="0" h="1225" w="1317">
                    <a:moveTo>
                      <a:pt x="766" y="0"/>
                    </a:moveTo>
                    <a:cubicBezTo>
                      <a:pt x="582" y="31"/>
                      <a:pt x="429" y="123"/>
                      <a:pt x="398" y="153"/>
                    </a:cubicBezTo>
                    <a:cubicBezTo>
                      <a:pt x="307" y="215"/>
                      <a:pt x="246" y="306"/>
                      <a:pt x="184" y="398"/>
                    </a:cubicBezTo>
                    <a:cubicBezTo>
                      <a:pt x="93" y="521"/>
                      <a:pt x="62" y="643"/>
                      <a:pt x="1" y="704"/>
                    </a:cubicBezTo>
                    <a:cubicBezTo>
                      <a:pt x="184" y="827"/>
                      <a:pt x="246" y="1041"/>
                      <a:pt x="368" y="1224"/>
                    </a:cubicBezTo>
                    <a:lnTo>
                      <a:pt x="1102" y="1194"/>
                    </a:lnTo>
                    <a:cubicBezTo>
                      <a:pt x="1163" y="827"/>
                      <a:pt x="1255" y="459"/>
                      <a:pt x="1316" y="123"/>
                    </a:cubicBezTo>
                    <a:lnTo>
                      <a:pt x="1316" y="123"/>
                    </a:lnTo>
                    <a:cubicBezTo>
                      <a:pt x="1194" y="153"/>
                      <a:pt x="1041" y="184"/>
                      <a:pt x="857" y="215"/>
                    </a:cubicBezTo>
                    <a:lnTo>
                      <a:pt x="490" y="368"/>
                    </a:lnTo>
                    <a:cubicBezTo>
                      <a:pt x="490" y="368"/>
                      <a:pt x="643" y="245"/>
                      <a:pt x="735" y="184"/>
                    </a:cubicBezTo>
                    <a:lnTo>
                      <a:pt x="766" y="153"/>
                    </a:lnTo>
                    <a:cubicBezTo>
                      <a:pt x="827" y="92"/>
                      <a:pt x="766" y="31"/>
                      <a:pt x="766"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8"/>
              <p:cNvSpPr/>
              <p:nvPr/>
            </p:nvSpPr>
            <p:spPr>
              <a:xfrm>
                <a:off x="6768079" y="2166380"/>
                <a:ext cx="97651" cy="57226"/>
              </a:xfrm>
              <a:custGeom>
                <a:rect b="b" l="l" r="r" t="t"/>
                <a:pathLst>
                  <a:path extrusionOk="0" h="395" w="674">
                    <a:moveTo>
                      <a:pt x="643" y="1"/>
                    </a:moveTo>
                    <a:cubicBezTo>
                      <a:pt x="623" y="1"/>
                      <a:pt x="603" y="28"/>
                      <a:pt x="582" y="28"/>
                    </a:cubicBezTo>
                    <a:lnTo>
                      <a:pt x="123" y="120"/>
                    </a:lnTo>
                    <a:cubicBezTo>
                      <a:pt x="62" y="211"/>
                      <a:pt x="31" y="334"/>
                      <a:pt x="1" y="395"/>
                    </a:cubicBezTo>
                    <a:cubicBezTo>
                      <a:pt x="184" y="334"/>
                      <a:pt x="368" y="273"/>
                      <a:pt x="613" y="211"/>
                    </a:cubicBezTo>
                    <a:cubicBezTo>
                      <a:pt x="674" y="120"/>
                      <a:pt x="674" y="58"/>
                      <a:pt x="674" y="28"/>
                    </a:cubicBezTo>
                    <a:cubicBezTo>
                      <a:pt x="664" y="7"/>
                      <a:pt x="654" y="1"/>
                      <a:pt x="643"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8"/>
              <p:cNvSpPr/>
              <p:nvPr/>
            </p:nvSpPr>
            <p:spPr>
              <a:xfrm>
                <a:off x="6750404" y="2272285"/>
                <a:ext cx="115326" cy="39985"/>
              </a:xfrm>
              <a:custGeom>
                <a:rect b="b" l="l" r="r" t="t"/>
                <a:pathLst>
                  <a:path extrusionOk="0" h="276" w="796">
                    <a:moveTo>
                      <a:pt x="704" y="1"/>
                    </a:moveTo>
                    <a:cubicBezTo>
                      <a:pt x="521" y="1"/>
                      <a:pt x="337" y="62"/>
                      <a:pt x="184" y="62"/>
                    </a:cubicBezTo>
                    <a:cubicBezTo>
                      <a:pt x="123" y="123"/>
                      <a:pt x="31" y="215"/>
                      <a:pt x="0" y="276"/>
                    </a:cubicBezTo>
                    <a:cubicBezTo>
                      <a:pt x="245" y="245"/>
                      <a:pt x="459" y="245"/>
                      <a:pt x="704" y="215"/>
                    </a:cubicBezTo>
                    <a:cubicBezTo>
                      <a:pt x="765" y="154"/>
                      <a:pt x="796" y="92"/>
                      <a:pt x="796" y="62"/>
                    </a:cubicBezTo>
                    <a:cubicBezTo>
                      <a:pt x="765" y="1"/>
                      <a:pt x="704" y="1"/>
                      <a:pt x="704"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8"/>
              <p:cNvSpPr/>
              <p:nvPr/>
            </p:nvSpPr>
            <p:spPr>
              <a:xfrm>
                <a:off x="6728236" y="2316617"/>
                <a:ext cx="124309" cy="39985"/>
              </a:xfrm>
              <a:custGeom>
                <a:rect b="b" l="l" r="r" t="t"/>
                <a:pathLst>
                  <a:path extrusionOk="0" h="276" w="858">
                    <a:moveTo>
                      <a:pt x="245" y="1"/>
                    </a:moveTo>
                    <a:cubicBezTo>
                      <a:pt x="123" y="62"/>
                      <a:pt x="31" y="123"/>
                      <a:pt x="0" y="215"/>
                    </a:cubicBezTo>
                    <a:cubicBezTo>
                      <a:pt x="245" y="245"/>
                      <a:pt x="459" y="245"/>
                      <a:pt x="704" y="276"/>
                    </a:cubicBezTo>
                    <a:cubicBezTo>
                      <a:pt x="796" y="245"/>
                      <a:pt x="857" y="153"/>
                      <a:pt x="857" y="123"/>
                    </a:cubicBezTo>
                    <a:cubicBezTo>
                      <a:pt x="857" y="92"/>
                      <a:pt x="765" y="92"/>
                      <a:pt x="735" y="92"/>
                    </a:cubicBezTo>
                    <a:cubicBezTo>
                      <a:pt x="582" y="31"/>
                      <a:pt x="398" y="31"/>
                      <a:pt x="245"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6768079" y="2210712"/>
                <a:ext cx="128801" cy="57226"/>
              </a:xfrm>
              <a:custGeom>
                <a:rect b="b" l="l" r="r" t="t"/>
                <a:pathLst>
                  <a:path extrusionOk="0" h="395" w="889">
                    <a:moveTo>
                      <a:pt x="796" y="1"/>
                    </a:moveTo>
                    <a:cubicBezTo>
                      <a:pt x="776" y="1"/>
                      <a:pt x="755" y="28"/>
                      <a:pt x="735" y="28"/>
                    </a:cubicBezTo>
                    <a:cubicBezTo>
                      <a:pt x="460" y="58"/>
                      <a:pt x="123" y="120"/>
                      <a:pt x="1" y="181"/>
                    </a:cubicBezTo>
                    <a:cubicBezTo>
                      <a:pt x="31" y="242"/>
                      <a:pt x="1" y="334"/>
                      <a:pt x="1" y="395"/>
                    </a:cubicBezTo>
                    <a:cubicBezTo>
                      <a:pt x="276" y="334"/>
                      <a:pt x="521" y="273"/>
                      <a:pt x="766" y="211"/>
                    </a:cubicBezTo>
                    <a:cubicBezTo>
                      <a:pt x="888" y="120"/>
                      <a:pt x="888" y="58"/>
                      <a:pt x="827" y="28"/>
                    </a:cubicBezTo>
                    <a:cubicBezTo>
                      <a:pt x="817" y="7"/>
                      <a:pt x="806" y="1"/>
                      <a:pt x="79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8"/>
              <p:cNvSpPr/>
              <p:nvPr/>
            </p:nvSpPr>
            <p:spPr>
              <a:xfrm>
                <a:off x="6573067" y="2236790"/>
                <a:ext cx="102142" cy="159797"/>
              </a:xfrm>
              <a:custGeom>
                <a:rect b="b" l="l" r="r" t="t"/>
                <a:pathLst>
                  <a:path extrusionOk="0" h="1103" w="705">
                    <a:moveTo>
                      <a:pt x="429" y="1"/>
                    </a:moveTo>
                    <a:cubicBezTo>
                      <a:pt x="307" y="93"/>
                      <a:pt x="154" y="184"/>
                      <a:pt x="1" y="246"/>
                    </a:cubicBezTo>
                    <a:cubicBezTo>
                      <a:pt x="31" y="521"/>
                      <a:pt x="123" y="827"/>
                      <a:pt x="184" y="1102"/>
                    </a:cubicBezTo>
                    <a:cubicBezTo>
                      <a:pt x="337" y="1010"/>
                      <a:pt x="551" y="980"/>
                      <a:pt x="704" y="919"/>
                    </a:cubicBezTo>
                    <a:cubicBezTo>
                      <a:pt x="612" y="613"/>
                      <a:pt x="490" y="307"/>
                      <a:pt x="4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8"/>
              <p:cNvSpPr/>
              <p:nvPr/>
            </p:nvSpPr>
            <p:spPr>
              <a:xfrm>
                <a:off x="5868211" y="2429621"/>
                <a:ext cx="518824" cy="148642"/>
              </a:xfrm>
              <a:custGeom>
                <a:rect b="b" l="l" r="r" t="t"/>
                <a:pathLst>
                  <a:path extrusionOk="0" h="1026" w="3581">
                    <a:moveTo>
                      <a:pt x="81" y="1"/>
                    </a:moveTo>
                    <a:cubicBezTo>
                      <a:pt x="70" y="1"/>
                      <a:pt x="62" y="16"/>
                      <a:pt x="62" y="47"/>
                    </a:cubicBezTo>
                    <a:cubicBezTo>
                      <a:pt x="1" y="77"/>
                      <a:pt x="1" y="108"/>
                      <a:pt x="62" y="108"/>
                    </a:cubicBezTo>
                    <a:cubicBezTo>
                      <a:pt x="399" y="383"/>
                      <a:pt x="1225" y="995"/>
                      <a:pt x="2296" y="995"/>
                    </a:cubicBezTo>
                    <a:cubicBezTo>
                      <a:pt x="2449" y="995"/>
                      <a:pt x="2602" y="995"/>
                      <a:pt x="2724" y="1026"/>
                    </a:cubicBezTo>
                    <a:cubicBezTo>
                      <a:pt x="2999" y="964"/>
                      <a:pt x="3275" y="873"/>
                      <a:pt x="3519" y="750"/>
                    </a:cubicBezTo>
                    <a:cubicBezTo>
                      <a:pt x="3581" y="720"/>
                      <a:pt x="3581" y="720"/>
                      <a:pt x="3581" y="689"/>
                    </a:cubicBezTo>
                    <a:cubicBezTo>
                      <a:pt x="3519" y="659"/>
                      <a:pt x="3519" y="659"/>
                      <a:pt x="3489" y="659"/>
                    </a:cubicBezTo>
                    <a:cubicBezTo>
                      <a:pt x="3275" y="750"/>
                      <a:pt x="2999" y="842"/>
                      <a:pt x="2724" y="873"/>
                    </a:cubicBezTo>
                    <a:cubicBezTo>
                      <a:pt x="2586" y="893"/>
                      <a:pt x="2451" y="903"/>
                      <a:pt x="2320" y="903"/>
                    </a:cubicBezTo>
                    <a:cubicBezTo>
                      <a:pt x="1287" y="903"/>
                      <a:pt x="476" y="318"/>
                      <a:pt x="123" y="47"/>
                    </a:cubicBezTo>
                    <a:cubicBezTo>
                      <a:pt x="108" y="16"/>
                      <a:pt x="93" y="1"/>
                      <a:pt x="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5996867" y="2158122"/>
                <a:ext cx="217324" cy="176313"/>
              </a:xfrm>
              <a:custGeom>
                <a:rect b="b" l="l" r="r" t="t"/>
                <a:pathLst>
                  <a:path extrusionOk="0" h="1217" w="1500">
                    <a:moveTo>
                      <a:pt x="65" y="1"/>
                    </a:moveTo>
                    <a:cubicBezTo>
                      <a:pt x="46" y="1"/>
                      <a:pt x="31" y="8"/>
                      <a:pt x="31" y="24"/>
                    </a:cubicBezTo>
                    <a:cubicBezTo>
                      <a:pt x="0" y="85"/>
                      <a:pt x="0" y="115"/>
                      <a:pt x="31" y="115"/>
                    </a:cubicBezTo>
                    <a:lnTo>
                      <a:pt x="1469" y="1217"/>
                    </a:lnTo>
                    <a:cubicBezTo>
                      <a:pt x="1499" y="1186"/>
                      <a:pt x="1499" y="1156"/>
                      <a:pt x="1499" y="1156"/>
                    </a:cubicBezTo>
                    <a:lnTo>
                      <a:pt x="123" y="24"/>
                    </a:lnTo>
                    <a:cubicBezTo>
                      <a:pt x="107" y="8"/>
                      <a:pt x="84" y="1"/>
                      <a:pt x="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8"/>
              <p:cNvSpPr/>
              <p:nvPr/>
            </p:nvSpPr>
            <p:spPr>
              <a:xfrm>
                <a:off x="6214047" y="2329946"/>
                <a:ext cx="128656" cy="8982"/>
              </a:xfrm>
              <a:custGeom>
                <a:rect b="b" l="l" r="r" t="t"/>
                <a:pathLst>
                  <a:path extrusionOk="0" h="62" w="888">
                    <a:moveTo>
                      <a:pt x="31" y="0"/>
                    </a:moveTo>
                    <a:cubicBezTo>
                      <a:pt x="31" y="0"/>
                      <a:pt x="0" y="0"/>
                      <a:pt x="0" y="31"/>
                    </a:cubicBezTo>
                    <a:cubicBezTo>
                      <a:pt x="0" y="31"/>
                      <a:pt x="0" y="61"/>
                      <a:pt x="31" y="61"/>
                    </a:cubicBezTo>
                    <a:lnTo>
                      <a:pt x="826" y="61"/>
                    </a:lnTo>
                    <a:cubicBezTo>
                      <a:pt x="826" y="61"/>
                      <a:pt x="888" y="61"/>
                      <a:pt x="888" y="31"/>
                    </a:cubicBezTo>
                    <a:cubicBezTo>
                      <a:pt x="888" y="31"/>
                      <a:pt x="888" y="0"/>
                      <a:pt x="8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8"/>
              <p:cNvSpPr/>
              <p:nvPr/>
            </p:nvSpPr>
            <p:spPr>
              <a:xfrm>
                <a:off x="6302715" y="2050623"/>
                <a:ext cx="44479" cy="243969"/>
              </a:xfrm>
              <a:custGeom>
                <a:rect b="b" l="l" r="r" t="t"/>
                <a:pathLst>
                  <a:path extrusionOk="0" h="1684" w="307">
                    <a:moveTo>
                      <a:pt x="31" y="1"/>
                    </a:moveTo>
                    <a:cubicBezTo>
                      <a:pt x="0" y="1"/>
                      <a:pt x="0" y="1"/>
                      <a:pt x="0" y="62"/>
                    </a:cubicBezTo>
                    <a:lnTo>
                      <a:pt x="214" y="1653"/>
                    </a:lnTo>
                    <a:cubicBezTo>
                      <a:pt x="214" y="1684"/>
                      <a:pt x="214" y="1684"/>
                      <a:pt x="276" y="1684"/>
                    </a:cubicBezTo>
                    <a:cubicBezTo>
                      <a:pt x="306" y="1684"/>
                      <a:pt x="306" y="1684"/>
                      <a:pt x="306" y="1653"/>
                    </a:cubicBezTo>
                    <a:lnTo>
                      <a:pt x="61" y="62"/>
                    </a:lnTo>
                    <a:cubicBezTo>
                      <a:pt x="61" y="1"/>
                      <a:pt x="61"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8"/>
              <p:cNvSpPr/>
              <p:nvPr/>
            </p:nvSpPr>
            <p:spPr>
              <a:xfrm>
                <a:off x="5633356" y="1534715"/>
                <a:ext cx="691669" cy="843897"/>
              </a:xfrm>
              <a:custGeom>
                <a:rect b="b" l="l" r="r" t="t"/>
                <a:pathLst>
                  <a:path extrusionOk="0" h="5825" w="4774">
                    <a:moveTo>
                      <a:pt x="3523" y="1"/>
                    </a:moveTo>
                    <a:cubicBezTo>
                      <a:pt x="3295" y="1"/>
                      <a:pt x="3069" y="49"/>
                      <a:pt x="2907" y="196"/>
                    </a:cubicBezTo>
                    <a:cubicBezTo>
                      <a:pt x="2509" y="563"/>
                      <a:pt x="2785" y="1053"/>
                      <a:pt x="2448" y="1267"/>
                    </a:cubicBezTo>
                    <a:cubicBezTo>
                      <a:pt x="2373" y="1319"/>
                      <a:pt x="2295" y="1337"/>
                      <a:pt x="2216" y="1337"/>
                    </a:cubicBezTo>
                    <a:cubicBezTo>
                      <a:pt x="2050" y="1337"/>
                      <a:pt x="1879" y="1258"/>
                      <a:pt x="1728" y="1258"/>
                    </a:cubicBezTo>
                    <a:cubicBezTo>
                      <a:pt x="1657" y="1258"/>
                      <a:pt x="1590" y="1276"/>
                      <a:pt x="1530" y="1328"/>
                    </a:cubicBezTo>
                    <a:cubicBezTo>
                      <a:pt x="1224" y="1542"/>
                      <a:pt x="1530" y="2001"/>
                      <a:pt x="1224" y="2552"/>
                    </a:cubicBezTo>
                    <a:cubicBezTo>
                      <a:pt x="1010" y="2889"/>
                      <a:pt x="796" y="2797"/>
                      <a:pt x="551" y="3103"/>
                    </a:cubicBezTo>
                    <a:cubicBezTo>
                      <a:pt x="92" y="3654"/>
                      <a:pt x="0" y="4755"/>
                      <a:pt x="643" y="5367"/>
                    </a:cubicBezTo>
                    <a:cubicBezTo>
                      <a:pt x="925" y="5649"/>
                      <a:pt x="1353" y="5825"/>
                      <a:pt x="1743" y="5825"/>
                    </a:cubicBezTo>
                    <a:cubicBezTo>
                      <a:pt x="1946" y="5825"/>
                      <a:pt x="2138" y="5777"/>
                      <a:pt x="2295" y="5673"/>
                    </a:cubicBezTo>
                    <a:cubicBezTo>
                      <a:pt x="2999" y="5153"/>
                      <a:pt x="2203" y="3654"/>
                      <a:pt x="3152" y="2705"/>
                    </a:cubicBezTo>
                    <a:cubicBezTo>
                      <a:pt x="3366" y="2491"/>
                      <a:pt x="3672" y="2307"/>
                      <a:pt x="3764" y="1879"/>
                    </a:cubicBezTo>
                    <a:cubicBezTo>
                      <a:pt x="3886" y="1481"/>
                      <a:pt x="3733" y="1084"/>
                      <a:pt x="3917" y="961"/>
                    </a:cubicBezTo>
                    <a:cubicBezTo>
                      <a:pt x="3950" y="941"/>
                      <a:pt x="3985" y="934"/>
                      <a:pt x="4024" y="934"/>
                    </a:cubicBezTo>
                    <a:cubicBezTo>
                      <a:pt x="4115" y="934"/>
                      <a:pt x="4218" y="974"/>
                      <a:pt x="4327" y="974"/>
                    </a:cubicBezTo>
                    <a:cubicBezTo>
                      <a:pt x="4383" y="974"/>
                      <a:pt x="4440" y="963"/>
                      <a:pt x="4498" y="931"/>
                    </a:cubicBezTo>
                    <a:cubicBezTo>
                      <a:pt x="4651" y="869"/>
                      <a:pt x="4773" y="625"/>
                      <a:pt x="4743" y="441"/>
                    </a:cubicBezTo>
                    <a:cubicBezTo>
                      <a:pt x="4681" y="257"/>
                      <a:pt x="4437" y="196"/>
                      <a:pt x="4192" y="104"/>
                    </a:cubicBezTo>
                    <a:cubicBezTo>
                      <a:pt x="4017" y="57"/>
                      <a:pt x="3769" y="1"/>
                      <a:pt x="35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8"/>
              <p:cNvSpPr/>
              <p:nvPr/>
            </p:nvSpPr>
            <p:spPr>
              <a:xfrm>
                <a:off x="5979046" y="1518779"/>
                <a:ext cx="106634" cy="97646"/>
              </a:xfrm>
              <a:custGeom>
                <a:rect b="b" l="l" r="r" t="t"/>
                <a:pathLst>
                  <a:path extrusionOk="0" h="674" w="736">
                    <a:moveTo>
                      <a:pt x="704" y="0"/>
                    </a:moveTo>
                    <a:cubicBezTo>
                      <a:pt x="521" y="0"/>
                      <a:pt x="368" y="92"/>
                      <a:pt x="246" y="214"/>
                    </a:cubicBezTo>
                    <a:cubicBezTo>
                      <a:pt x="123" y="276"/>
                      <a:pt x="62" y="429"/>
                      <a:pt x="1" y="582"/>
                    </a:cubicBezTo>
                    <a:cubicBezTo>
                      <a:pt x="1" y="612"/>
                      <a:pt x="1" y="673"/>
                      <a:pt x="62" y="673"/>
                    </a:cubicBezTo>
                    <a:cubicBezTo>
                      <a:pt x="93" y="673"/>
                      <a:pt x="93" y="612"/>
                      <a:pt x="123" y="612"/>
                    </a:cubicBezTo>
                    <a:cubicBezTo>
                      <a:pt x="154" y="459"/>
                      <a:pt x="246" y="367"/>
                      <a:pt x="307" y="276"/>
                    </a:cubicBezTo>
                    <a:cubicBezTo>
                      <a:pt x="399" y="153"/>
                      <a:pt x="551" y="123"/>
                      <a:pt x="704" y="92"/>
                    </a:cubicBezTo>
                    <a:cubicBezTo>
                      <a:pt x="735" y="92"/>
                      <a:pt x="735" y="92"/>
                      <a:pt x="735" y="61"/>
                    </a:cubicBezTo>
                    <a:cubicBezTo>
                      <a:pt x="735" y="0"/>
                      <a:pt x="735" y="0"/>
                      <a:pt x="7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8"/>
              <p:cNvSpPr/>
              <p:nvPr/>
            </p:nvSpPr>
            <p:spPr>
              <a:xfrm>
                <a:off x="5792872" y="1706394"/>
                <a:ext cx="84466" cy="69540"/>
              </a:xfrm>
              <a:custGeom>
                <a:rect b="b" l="l" r="r" t="t"/>
                <a:pathLst>
                  <a:path extrusionOk="0" h="480" w="583">
                    <a:moveTo>
                      <a:pt x="382" y="1"/>
                    </a:moveTo>
                    <a:cubicBezTo>
                      <a:pt x="308" y="1"/>
                      <a:pt x="225" y="16"/>
                      <a:pt x="154" y="52"/>
                    </a:cubicBezTo>
                    <a:cubicBezTo>
                      <a:pt x="31" y="143"/>
                      <a:pt x="1" y="296"/>
                      <a:pt x="1" y="388"/>
                    </a:cubicBezTo>
                    <a:cubicBezTo>
                      <a:pt x="1" y="388"/>
                      <a:pt x="1" y="449"/>
                      <a:pt x="31" y="449"/>
                    </a:cubicBezTo>
                    <a:cubicBezTo>
                      <a:pt x="31" y="449"/>
                      <a:pt x="41" y="429"/>
                      <a:pt x="61" y="429"/>
                    </a:cubicBezTo>
                    <a:cubicBezTo>
                      <a:pt x="76" y="429"/>
                      <a:pt x="97" y="441"/>
                      <a:pt x="123" y="480"/>
                    </a:cubicBezTo>
                    <a:cubicBezTo>
                      <a:pt x="123" y="327"/>
                      <a:pt x="154" y="235"/>
                      <a:pt x="215" y="174"/>
                    </a:cubicBezTo>
                    <a:cubicBezTo>
                      <a:pt x="265" y="123"/>
                      <a:pt x="325" y="101"/>
                      <a:pt x="384" y="101"/>
                    </a:cubicBezTo>
                    <a:cubicBezTo>
                      <a:pt x="432" y="101"/>
                      <a:pt x="480" y="116"/>
                      <a:pt x="521" y="143"/>
                    </a:cubicBezTo>
                    <a:cubicBezTo>
                      <a:pt x="521" y="143"/>
                      <a:pt x="582" y="143"/>
                      <a:pt x="582" y="82"/>
                    </a:cubicBezTo>
                    <a:cubicBezTo>
                      <a:pt x="582" y="52"/>
                      <a:pt x="582" y="21"/>
                      <a:pt x="521" y="21"/>
                    </a:cubicBezTo>
                    <a:cubicBezTo>
                      <a:pt x="483" y="8"/>
                      <a:pt x="434" y="1"/>
                      <a:pt x="3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8"/>
              <p:cNvSpPr/>
              <p:nvPr/>
            </p:nvSpPr>
            <p:spPr>
              <a:xfrm>
                <a:off x="5788525" y="1753624"/>
                <a:ext cx="13329" cy="97646"/>
              </a:xfrm>
              <a:custGeom>
                <a:rect b="b" l="l" r="r" t="t"/>
                <a:pathLst>
                  <a:path extrusionOk="0" h="674" w="92">
                    <a:moveTo>
                      <a:pt x="61" y="1"/>
                    </a:moveTo>
                    <a:cubicBezTo>
                      <a:pt x="61" y="1"/>
                      <a:pt x="31" y="1"/>
                      <a:pt x="31" y="31"/>
                    </a:cubicBezTo>
                    <a:lnTo>
                      <a:pt x="31" y="184"/>
                    </a:lnTo>
                    <a:cubicBezTo>
                      <a:pt x="31" y="307"/>
                      <a:pt x="31" y="460"/>
                      <a:pt x="0" y="613"/>
                    </a:cubicBezTo>
                    <a:cubicBezTo>
                      <a:pt x="0" y="643"/>
                      <a:pt x="0" y="674"/>
                      <a:pt x="31" y="674"/>
                    </a:cubicBezTo>
                    <a:cubicBezTo>
                      <a:pt x="31" y="674"/>
                      <a:pt x="61" y="643"/>
                      <a:pt x="61" y="613"/>
                    </a:cubicBezTo>
                    <a:cubicBezTo>
                      <a:pt x="92" y="460"/>
                      <a:pt x="92" y="307"/>
                      <a:pt x="92" y="184"/>
                    </a:cubicBezTo>
                    <a:lnTo>
                      <a:pt x="92" y="31"/>
                    </a:lnTo>
                    <a:cubicBezTo>
                      <a:pt x="92" y="31"/>
                      <a:pt x="92" y="1"/>
                      <a:pt x="61"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8"/>
              <p:cNvSpPr/>
              <p:nvPr/>
            </p:nvSpPr>
            <p:spPr>
              <a:xfrm>
                <a:off x="5646685" y="1913279"/>
                <a:ext cx="101997" cy="101992"/>
              </a:xfrm>
              <a:custGeom>
                <a:rect b="b" l="l" r="r" t="t"/>
                <a:pathLst>
                  <a:path extrusionOk="0" h="704" w="704">
                    <a:moveTo>
                      <a:pt x="612" y="0"/>
                    </a:moveTo>
                    <a:cubicBezTo>
                      <a:pt x="581" y="31"/>
                      <a:pt x="551" y="31"/>
                      <a:pt x="520" y="92"/>
                    </a:cubicBezTo>
                    <a:cubicBezTo>
                      <a:pt x="428" y="153"/>
                      <a:pt x="306" y="184"/>
                      <a:pt x="214" y="337"/>
                    </a:cubicBezTo>
                    <a:cubicBezTo>
                      <a:pt x="122" y="429"/>
                      <a:pt x="61" y="490"/>
                      <a:pt x="0" y="612"/>
                    </a:cubicBezTo>
                    <a:cubicBezTo>
                      <a:pt x="0" y="643"/>
                      <a:pt x="0" y="704"/>
                      <a:pt x="61" y="704"/>
                    </a:cubicBezTo>
                    <a:cubicBezTo>
                      <a:pt x="92" y="704"/>
                      <a:pt x="92" y="704"/>
                      <a:pt x="122" y="612"/>
                    </a:cubicBezTo>
                    <a:cubicBezTo>
                      <a:pt x="153" y="551"/>
                      <a:pt x="214" y="459"/>
                      <a:pt x="275" y="398"/>
                    </a:cubicBezTo>
                    <a:cubicBezTo>
                      <a:pt x="398" y="276"/>
                      <a:pt x="520" y="184"/>
                      <a:pt x="581" y="153"/>
                    </a:cubicBezTo>
                    <a:cubicBezTo>
                      <a:pt x="612" y="123"/>
                      <a:pt x="673" y="123"/>
                      <a:pt x="704" y="92"/>
                    </a:cubicBezTo>
                    <a:lnTo>
                      <a:pt x="7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8"/>
              <p:cNvSpPr/>
              <p:nvPr/>
            </p:nvSpPr>
            <p:spPr>
              <a:xfrm>
                <a:off x="5615535" y="4014288"/>
                <a:ext cx="314975" cy="620789"/>
              </a:xfrm>
              <a:custGeom>
                <a:rect b="b" l="l" r="r" t="t"/>
                <a:pathLst>
                  <a:path extrusionOk="0" h="4285" w="2174">
                    <a:moveTo>
                      <a:pt x="62" y="1"/>
                    </a:moveTo>
                    <a:cubicBezTo>
                      <a:pt x="32" y="184"/>
                      <a:pt x="32" y="429"/>
                      <a:pt x="32" y="613"/>
                    </a:cubicBezTo>
                    <a:cubicBezTo>
                      <a:pt x="1" y="1898"/>
                      <a:pt x="123" y="3183"/>
                      <a:pt x="307" y="4284"/>
                    </a:cubicBezTo>
                    <a:cubicBezTo>
                      <a:pt x="613" y="4253"/>
                      <a:pt x="919" y="4253"/>
                      <a:pt x="1225" y="4192"/>
                    </a:cubicBezTo>
                    <a:cubicBezTo>
                      <a:pt x="1531" y="2815"/>
                      <a:pt x="1837" y="1500"/>
                      <a:pt x="2173" y="154"/>
                    </a:cubicBezTo>
                    <a:cubicBezTo>
                      <a:pt x="1470" y="123"/>
                      <a:pt x="766" y="31"/>
                      <a:pt x="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8"/>
              <p:cNvSpPr/>
              <p:nvPr/>
            </p:nvSpPr>
            <p:spPr>
              <a:xfrm>
                <a:off x="6085535" y="4045292"/>
                <a:ext cx="301500" cy="585295"/>
              </a:xfrm>
              <a:custGeom>
                <a:rect b="b" l="l" r="r" t="t"/>
                <a:pathLst>
                  <a:path extrusionOk="0" h="4040" w="2081">
                    <a:moveTo>
                      <a:pt x="0" y="1"/>
                    </a:moveTo>
                    <a:cubicBezTo>
                      <a:pt x="0" y="674"/>
                      <a:pt x="0" y="1378"/>
                      <a:pt x="92" y="2143"/>
                    </a:cubicBezTo>
                    <a:cubicBezTo>
                      <a:pt x="153" y="2816"/>
                      <a:pt x="245" y="3458"/>
                      <a:pt x="306" y="4039"/>
                    </a:cubicBezTo>
                    <a:cubicBezTo>
                      <a:pt x="581" y="4039"/>
                      <a:pt x="887" y="3978"/>
                      <a:pt x="1163" y="3978"/>
                    </a:cubicBezTo>
                    <a:cubicBezTo>
                      <a:pt x="1469" y="3152"/>
                      <a:pt x="1713" y="2234"/>
                      <a:pt x="1928" y="1194"/>
                    </a:cubicBezTo>
                    <a:cubicBezTo>
                      <a:pt x="1989" y="858"/>
                      <a:pt x="2019" y="521"/>
                      <a:pt x="2081" y="154"/>
                    </a:cubicBezTo>
                    <a:cubicBezTo>
                      <a:pt x="1377" y="123"/>
                      <a:pt x="704" y="6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8"/>
              <p:cNvSpPr/>
              <p:nvPr/>
            </p:nvSpPr>
            <p:spPr>
              <a:xfrm>
                <a:off x="7189254" y="4505711"/>
                <a:ext cx="1250191" cy="346541"/>
              </a:xfrm>
              <a:custGeom>
                <a:rect b="b" l="l" r="r" t="t"/>
                <a:pathLst>
                  <a:path extrusionOk="0" h="2392" w="8629">
                    <a:moveTo>
                      <a:pt x="1964" y="0"/>
                    </a:moveTo>
                    <a:cubicBezTo>
                      <a:pt x="1596" y="0"/>
                      <a:pt x="1187" y="10"/>
                      <a:pt x="735" y="35"/>
                    </a:cubicBezTo>
                    <a:cubicBezTo>
                      <a:pt x="643" y="127"/>
                      <a:pt x="0" y="739"/>
                      <a:pt x="153" y="1565"/>
                    </a:cubicBezTo>
                    <a:cubicBezTo>
                      <a:pt x="215" y="1994"/>
                      <a:pt x="459" y="2269"/>
                      <a:pt x="582" y="2391"/>
                    </a:cubicBezTo>
                    <a:lnTo>
                      <a:pt x="826" y="2391"/>
                    </a:lnTo>
                    <a:cubicBezTo>
                      <a:pt x="2785" y="2391"/>
                      <a:pt x="4008" y="2085"/>
                      <a:pt x="6487" y="1718"/>
                    </a:cubicBezTo>
                    <a:cubicBezTo>
                      <a:pt x="6731" y="1688"/>
                      <a:pt x="7007" y="1657"/>
                      <a:pt x="7252" y="1626"/>
                    </a:cubicBezTo>
                    <a:cubicBezTo>
                      <a:pt x="7374" y="1626"/>
                      <a:pt x="7496" y="1565"/>
                      <a:pt x="7649" y="1565"/>
                    </a:cubicBezTo>
                    <a:cubicBezTo>
                      <a:pt x="7833" y="1535"/>
                      <a:pt x="8016" y="1535"/>
                      <a:pt x="8231" y="1504"/>
                    </a:cubicBezTo>
                    <a:cubicBezTo>
                      <a:pt x="8384" y="1382"/>
                      <a:pt x="8475" y="1259"/>
                      <a:pt x="8628" y="1167"/>
                    </a:cubicBezTo>
                    <a:cubicBezTo>
                      <a:pt x="8475" y="1045"/>
                      <a:pt x="8384" y="923"/>
                      <a:pt x="8261" y="831"/>
                    </a:cubicBezTo>
                    <a:cubicBezTo>
                      <a:pt x="8139" y="800"/>
                      <a:pt x="7986" y="800"/>
                      <a:pt x="7802" y="770"/>
                    </a:cubicBezTo>
                    <a:cubicBezTo>
                      <a:pt x="7711" y="770"/>
                      <a:pt x="7649" y="739"/>
                      <a:pt x="7527" y="739"/>
                    </a:cubicBezTo>
                    <a:cubicBezTo>
                      <a:pt x="7374" y="678"/>
                      <a:pt x="7190" y="678"/>
                      <a:pt x="7037" y="647"/>
                    </a:cubicBezTo>
                    <a:cubicBezTo>
                      <a:pt x="6425" y="525"/>
                      <a:pt x="5936" y="464"/>
                      <a:pt x="5477" y="372"/>
                    </a:cubicBezTo>
                    <a:cubicBezTo>
                      <a:pt x="4620" y="219"/>
                      <a:pt x="3886" y="127"/>
                      <a:pt x="3244" y="35"/>
                    </a:cubicBezTo>
                    <a:cubicBezTo>
                      <a:pt x="2890" y="18"/>
                      <a:pt x="2466" y="0"/>
                      <a:pt x="1964"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8"/>
              <p:cNvSpPr/>
              <p:nvPr/>
            </p:nvSpPr>
            <p:spPr>
              <a:xfrm>
                <a:off x="8328469" y="4577281"/>
                <a:ext cx="243982" cy="351467"/>
              </a:xfrm>
              <a:custGeom>
                <a:rect b="b" l="l" r="r" t="t"/>
                <a:pathLst>
                  <a:path extrusionOk="0" h="2426" w="1684">
                    <a:moveTo>
                      <a:pt x="1194" y="0"/>
                    </a:moveTo>
                    <a:cubicBezTo>
                      <a:pt x="1163" y="0"/>
                      <a:pt x="1102" y="0"/>
                      <a:pt x="1041" y="62"/>
                    </a:cubicBezTo>
                    <a:lnTo>
                      <a:pt x="1010" y="62"/>
                    </a:lnTo>
                    <a:cubicBezTo>
                      <a:pt x="888" y="92"/>
                      <a:pt x="796" y="123"/>
                      <a:pt x="765" y="153"/>
                    </a:cubicBezTo>
                    <a:cubicBezTo>
                      <a:pt x="643" y="245"/>
                      <a:pt x="459" y="306"/>
                      <a:pt x="153" y="306"/>
                    </a:cubicBezTo>
                    <a:cubicBezTo>
                      <a:pt x="153" y="551"/>
                      <a:pt x="184" y="765"/>
                      <a:pt x="184" y="1041"/>
                    </a:cubicBezTo>
                    <a:cubicBezTo>
                      <a:pt x="166" y="1032"/>
                      <a:pt x="146" y="1028"/>
                      <a:pt x="125" y="1028"/>
                    </a:cubicBezTo>
                    <a:cubicBezTo>
                      <a:pt x="74" y="1028"/>
                      <a:pt x="22" y="1050"/>
                      <a:pt x="0" y="1071"/>
                    </a:cubicBezTo>
                    <a:cubicBezTo>
                      <a:pt x="0" y="1132"/>
                      <a:pt x="0" y="1163"/>
                      <a:pt x="92" y="1194"/>
                    </a:cubicBezTo>
                    <a:cubicBezTo>
                      <a:pt x="306" y="1194"/>
                      <a:pt x="429" y="1224"/>
                      <a:pt x="429" y="1285"/>
                    </a:cubicBezTo>
                    <a:lnTo>
                      <a:pt x="490" y="1347"/>
                    </a:lnTo>
                    <a:lnTo>
                      <a:pt x="551" y="1377"/>
                    </a:lnTo>
                    <a:lnTo>
                      <a:pt x="612" y="1469"/>
                    </a:lnTo>
                    <a:lnTo>
                      <a:pt x="643" y="1500"/>
                    </a:lnTo>
                    <a:lnTo>
                      <a:pt x="735" y="1591"/>
                    </a:lnTo>
                    <a:lnTo>
                      <a:pt x="765" y="1622"/>
                    </a:lnTo>
                    <a:lnTo>
                      <a:pt x="857" y="1683"/>
                    </a:lnTo>
                    <a:cubicBezTo>
                      <a:pt x="918" y="1775"/>
                      <a:pt x="1041" y="2356"/>
                      <a:pt x="1255" y="2417"/>
                    </a:cubicBezTo>
                    <a:cubicBezTo>
                      <a:pt x="1293" y="2423"/>
                      <a:pt x="1329" y="2425"/>
                      <a:pt x="1363" y="2425"/>
                    </a:cubicBezTo>
                    <a:cubicBezTo>
                      <a:pt x="1519" y="2425"/>
                      <a:pt x="1627" y="2371"/>
                      <a:pt x="1653" y="2295"/>
                    </a:cubicBezTo>
                    <a:cubicBezTo>
                      <a:pt x="1683" y="2234"/>
                      <a:pt x="1683" y="2142"/>
                      <a:pt x="1683" y="2111"/>
                    </a:cubicBezTo>
                    <a:cubicBezTo>
                      <a:pt x="1683" y="1836"/>
                      <a:pt x="1561" y="1285"/>
                      <a:pt x="1469" y="765"/>
                    </a:cubicBezTo>
                    <a:cubicBezTo>
                      <a:pt x="1377" y="429"/>
                      <a:pt x="1316" y="123"/>
                      <a:pt x="13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8"/>
              <p:cNvSpPr/>
              <p:nvPr/>
            </p:nvSpPr>
            <p:spPr>
              <a:xfrm>
                <a:off x="6808067" y="3597621"/>
                <a:ext cx="744841" cy="1105541"/>
              </a:xfrm>
              <a:custGeom>
                <a:rect b="b" l="l" r="r" t="t"/>
                <a:pathLst>
                  <a:path extrusionOk="0" h="7631" w="5141">
                    <a:moveTo>
                      <a:pt x="3427" y="1"/>
                    </a:moveTo>
                    <a:cubicBezTo>
                      <a:pt x="3396" y="31"/>
                      <a:pt x="3366" y="123"/>
                      <a:pt x="3274" y="215"/>
                    </a:cubicBezTo>
                    <a:lnTo>
                      <a:pt x="2937" y="796"/>
                    </a:lnTo>
                    <a:cubicBezTo>
                      <a:pt x="2019" y="2418"/>
                      <a:pt x="1255" y="4162"/>
                      <a:pt x="796" y="5263"/>
                    </a:cubicBezTo>
                    <a:cubicBezTo>
                      <a:pt x="490" y="5997"/>
                      <a:pt x="337" y="6456"/>
                      <a:pt x="337" y="6456"/>
                    </a:cubicBezTo>
                    <a:cubicBezTo>
                      <a:pt x="245" y="6640"/>
                      <a:pt x="184" y="7007"/>
                      <a:pt x="31" y="7374"/>
                    </a:cubicBezTo>
                    <a:cubicBezTo>
                      <a:pt x="0" y="7497"/>
                      <a:pt x="0" y="7558"/>
                      <a:pt x="31" y="7619"/>
                    </a:cubicBezTo>
                    <a:cubicBezTo>
                      <a:pt x="38" y="7627"/>
                      <a:pt x="50" y="7630"/>
                      <a:pt x="64" y="7630"/>
                    </a:cubicBezTo>
                    <a:cubicBezTo>
                      <a:pt x="105" y="7630"/>
                      <a:pt x="168" y="7596"/>
                      <a:pt x="214" y="7527"/>
                    </a:cubicBezTo>
                    <a:cubicBezTo>
                      <a:pt x="245" y="7497"/>
                      <a:pt x="337" y="7466"/>
                      <a:pt x="459" y="7466"/>
                    </a:cubicBezTo>
                    <a:cubicBezTo>
                      <a:pt x="612" y="7466"/>
                      <a:pt x="673" y="7466"/>
                      <a:pt x="765" y="7497"/>
                    </a:cubicBezTo>
                    <a:cubicBezTo>
                      <a:pt x="796" y="7374"/>
                      <a:pt x="857" y="7191"/>
                      <a:pt x="979" y="7038"/>
                    </a:cubicBezTo>
                    <a:lnTo>
                      <a:pt x="1163" y="6854"/>
                    </a:lnTo>
                    <a:cubicBezTo>
                      <a:pt x="1285" y="6732"/>
                      <a:pt x="1408" y="6579"/>
                      <a:pt x="1530" y="6456"/>
                    </a:cubicBezTo>
                    <a:cubicBezTo>
                      <a:pt x="1561" y="6426"/>
                      <a:pt x="1591" y="6365"/>
                      <a:pt x="1622" y="6303"/>
                    </a:cubicBezTo>
                    <a:cubicBezTo>
                      <a:pt x="1836" y="6089"/>
                      <a:pt x="2019" y="5844"/>
                      <a:pt x="2203" y="5661"/>
                    </a:cubicBezTo>
                    <a:cubicBezTo>
                      <a:pt x="2325" y="5539"/>
                      <a:pt x="2417" y="5386"/>
                      <a:pt x="2540" y="5294"/>
                    </a:cubicBezTo>
                    <a:cubicBezTo>
                      <a:pt x="3427" y="4284"/>
                      <a:pt x="3672" y="4009"/>
                      <a:pt x="4008" y="3550"/>
                    </a:cubicBezTo>
                    <a:cubicBezTo>
                      <a:pt x="4161" y="3366"/>
                      <a:pt x="4314" y="3152"/>
                      <a:pt x="4467" y="2846"/>
                    </a:cubicBezTo>
                    <a:cubicBezTo>
                      <a:pt x="4681" y="2326"/>
                      <a:pt x="4957" y="1714"/>
                      <a:pt x="5140" y="919"/>
                    </a:cubicBezTo>
                    <a:cubicBezTo>
                      <a:pt x="5079" y="857"/>
                      <a:pt x="4957" y="766"/>
                      <a:pt x="4895" y="613"/>
                    </a:cubicBezTo>
                    <a:cubicBezTo>
                      <a:pt x="4681" y="521"/>
                      <a:pt x="4498" y="460"/>
                      <a:pt x="4284" y="368"/>
                    </a:cubicBezTo>
                    <a:cubicBezTo>
                      <a:pt x="3978" y="276"/>
                      <a:pt x="3672" y="123"/>
                      <a:pt x="342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8"/>
              <p:cNvSpPr/>
              <p:nvPr/>
            </p:nvSpPr>
            <p:spPr>
              <a:xfrm>
                <a:off x="6597483" y="4637626"/>
                <a:ext cx="359164" cy="216298"/>
              </a:xfrm>
              <a:custGeom>
                <a:rect b="b" l="l" r="r" t="t"/>
                <a:pathLst>
                  <a:path extrusionOk="0" h="1493" w="2479">
                    <a:moveTo>
                      <a:pt x="1622" y="1"/>
                    </a:moveTo>
                    <a:cubicBezTo>
                      <a:pt x="1591" y="1"/>
                      <a:pt x="1561" y="1"/>
                      <a:pt x="1469" y="62"/>
                    </a:cubicBezTo>
                    <a:cubicBezTo>
                      <a:pt x="1438" y="276"/>
                      <a:pt x="1347" y="368"/>
                      <a:pt x="1316" y="399"/>
                    </a:cubicBezTo>
                    <a:lnTo>
                      <a:pt x="1255" y="460"/>
                    </a:lnTo>
                    <a:lnTo>
                      <a:pt x="1194" y="521"/>
                    </a:lnTo>
                    <a:cubicBezTo>
                      <a:pt x="1163" y="552"/>
                      <a:pt x="1132" y="552"/>
                      <a:pt x="1132" y="582"/>
                    </a:cubicBezTo>
                    <a:cubicBezTo>
                      <a:pt x="1102" y="582"/>
                      <a:pt x="1102" y="613"/>
                      <a:pt x="1041" y="613"/>
                    </a:cubicBezTo>
                    <a:cubicBezTo>
                      <a:pt x="1010" y="674"/>
                      <a:pt x="979" y="674"/>
                      <a:pt x="979" y="705"/>
                    </a:cubicBezTo>
                    <a:lnTo>
                      <a:pt x="949" y="735"/>
                    </a:lnTo>
                    <a:cubicBezTo>
                      <a:pt x="857" y="766"/>
                      <a:pt x="857" y="827"/>
                      <a:pt x="857" y="827"/>
                    </a:cubicBezTo>
                    <a:cubicBezTo>
                      <a:pt x="735" y="888"/>
                      <a:pt x="184" y="888"/>
                      <a:pt x="62" y="1133"/>
                    </a:cubicBezTo>
                    <a:cubicBezTo>
                      <a:pt x="0" y="1163"/>
                      <a:pt x="31" y="1316"/>
                      <a:pt x="92" y="1408"/>
                    </a:cubicBezTo>
                    <a:cubicBezTo>
                      <a:pt x="184" y="1469"/>
                      <a:pt x="245" y="1469"/>
                      <a:pt x="306" y="1469"/>
                    </a:cubicBezTo>
                    <a:cubicBezTo>
                      <a:pt x="429" y="1485"/>
                      <a:pt x="635" y="1492"/>
                      <a:pt x="876" y="1492"/>
                    </a:cubicBezTo>
                    <a:cubicBezTo>
                      <a:pt x="1117" y="1492"/>
                      <a:pt x="1392" y="1485"/>
                      <a:pt x="1653" y="1469"/>
                    </a:cubicBezTo>
                    <a:cubicBezTo>
                      <a:pt x="2020" y="1469"/>
                      <a:pt x="2326" y="1439"/>
                      <a:pt x="2479" y="1439"/>
                    </a:cubicBezTo>
                    <a:lnTo>
                      <a:pt x="2479" y="1316"/>
                    </a:lnTo>
                    <a:lnTo>
                      <a:pt x="2479" y="1163"/>
                    </a:lnTo>
                    <a:lnTo>
                      <a:pt x="2479" y="1133"/>
                    </a:lnTo>
                    <a:cubicBezTo>
                      <a:pt x="2417" y="1011"/>
                      <a:pt x="2417" y="919"/>
                      <a:pt x="2387" y="888"/>
                    </a:cubicBezTo>
                    <a:cubicBezTo>
                      <a:pt x="2356" y="766"/>
                      <a:pt x="2326" y="582"/>
                      <a:pt x="2356" y="276"/>
                    </a:cubicBezTo>
                    <a:cubicBezTo>
                      <a:pt x="2142" y="246"/>
                      <a:pt x="1897" y="246"/>
                      <a:pt x="1622" y="215"/>
                    </a:cubicBezTo>
                    <a:cubicBezTo>
                      <a:pt x="1653" y="123"/>
                      <a:pt x="1653" y="62"/>
                      <a:pt x="1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8"/>
              <p:cNvSpPr/>
              <p:nvPr/>
            </p:nvSpPr>
            <p:spPr>
              <a:xfrm>
                <a:off x="7295598" y="4098462"/>
                <a:ext cx="895664" cy="625136"/>
              </a:xfrm>
              <a:custGeom>
                <a:rect b="b" l="l" r="r" t="t"/>
                <a:pathLst>
                  <a:path extrusionOk="0" h="4315" w="6182">
                    <a:moveTo>
                      <a:pt x="5233" y="1"/>
                    </a:moveTo>
                    <a:cubicBezTo>
                      <a:pt x="3458" y="949"/>
                      <a:pt x="1745" y="1867"/>
                      <a:pt x="1" y="2816"/>
                    </a:cubicBezTo>
                    <a:cubicBezTo>
                      <a:pt x="1" y="2969"/>
                      <a:pt x="1" y="3122"/>
                      <a:pt x="31" y="3305"/>
                    </a:cubicBezTo>
                    <a:cubicBezTo>
                      <a:pt x="215" y="4040"/>
                      <a:pt x="1072" y="4284"/>
                      <a:pt x="1133" y="4315"/>
                    </a:cubicBezTo>
                    <a:cubicBezTo>
                      <a:pt x="2815" y="3550"/>
                      <a:pt x="4498" y="2755"/>
                      <a:pt x="6181" y="1929"/>
                    </a:cubicBezTo>
                    <a:cubicBezTo>
                      <a:pt x="5875" y="1286"/>
                      <a:pt x="5539" y="644"/>
                      <a:pt x="5233"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8"/>
              <p:cNvSpPr/>
              <p:nvPr/>
            </p:nvSpPr>
            <p:spPr>
              <a:xfrm>
                <a:off x="7224750" y="3585162"/>
                <a:ext cx="789175" cy="712930"/>
              </a:xfrm>
              <a:custGeom>
                <a:rect b="b" l="l" r="r" t="t"/>
                <a:pathLst>
                  <a:path extrusionOk="0" h="4921" w="5447">
                    <a:moveTo>
                      <a:pt x="869" y="1"/>
                    </a:moveTo>
                    <a:cubicBezTo>
                      <a:pt x="822" y="1"/>
                      <a:pt x="777" y="8"/>
                      <a:pt x="734" y="25"/>
                    </a:cubicBezTo>
                    <a:cubicBezTo>
                      <a:pt x="704" y="25"/>
                      <a:pt x="612" y="56"/>
                      <a:pt x="581" y="87"/>
                    </a:cubicBezTo>
                    <a:cubicBezTo>
                      <a:pt x="398" y="209"/>
                      <a:pt x="276" y="362"/>
                      <a:pt x="214" y="515"/>
                    </a:cubicBezTo>
                    <a:cubicBezTo>
                      <a:pt x="153" y="576"/>
                      <a:pt x="123" y="699"/>
                      <a:pt x="92" y="790"/>
                    </a:cubicBezTo>
                    <a:cubicBezTo>
                      <a:pt x="92" y="821"/>
                      <a:pt x="61" y="882"/>
                      <a:pt x="61" y="943"/>
                    </a:cubicBezTo>
                    <a:cubicBezTo>
                      <a:pt x="0" y="1188"/>
                      <a:pt x="0" y="1433"/>
                      <a:pt x="0" y="1463"/>
                    </a:cubicBezTo>
                    <a:cubicBezTo>
                      <a:pt x="276" y="1739"/>
                      <a:pt x="581" y="2045"/>
                      <a:pt x="887" y="2320"/>
                    </a:cubicBezTo>
                    <a:cubicBezTo>
                      <a:pt x="1132" y="2504"/>
                      <a:pt x="1316" y="2718"/>
                      <a:pt x="1530" y="2932"/>
                    </a:cubicBezTo>
                    <a:cubicBezTo>
                      <a:pt x="2234" y="3575"/>
                      <a:pt x="2907" y="4248"/>
                      <a:pt x="3610" y="4921"/>
                    </a:cubicBezTo>
                    <a:lnTo>
                      <a:pt x="3763" y="4829"/>
                    </a:lnTo>
                    <a:cubicBezTo>
                      <a:pt x="4345" y="4554"/>
                      <a:pt x="4865" y="4248"/>
                      <a:pt x="5446" y="3942"/>
                    </a:cubicBezTo>
                    <a:cubicBezTo>
                      <a:pt x="5232" y="3758"/>
                      <a:pt x="5018" y="3575"/>
                      <a:pt x="4742" y="3422"/>
                    </a:cubicBezTo>
                    <a:cubicBezTo>
                      <a:pt x="3916" y="2626"/>
                      <a:pt x="3029" y="1861"/>
                      <a:pt x="2203" y="1035"/>
                    </a:cubicBezTo>
                    <a:lnTo>
                      <a:pt x="1958" y="821"/>
                    </a:lnTo>
                    <a:cubicBezTo>
                      <a:pt x="1744" y="576"/>
                      <a:pt x="1469" y="362"/>
                      <a:pt x="1255" y="117"/>
                    </a:cubicBezTo>
                    <a:cubicBezTo>
                      <a:pt x="1122" y="51"/>
                      <a:pt x="990" y="1"/>
                      <a:pt x="869"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8"/>
              <p:cNvSpPr/>
              <p:nvPr/>
            </p:nvSpPr>
            <p:spPr>
              <a:xfrm>
                <a:off x="7849776" y="3211958"/>
                <a:ext cx="425665" cy="1193625"/>
              </a:xfrm>
              <a:custGeom>
                <a:rect b="b" l="l" r="r" t="t"/>
                <a:pathLst>
                  <a:path extrusionOk="0" h="8239" w="2938">
                    <a:moveTo>
                      <a:pt x="1561" y="1"/>
                    </a:moveTo>
                    <a:cubicBezTo>
                      <a:pt x="1469" y="1"/>
                      <a:pt x="1408" y="31"/>
                      <a:pt x="1316" y="31"/>
                    </a:cubicBezTo>
                    <a:cubicBezTo>
                      <a:pt x="1255" y="62"/>
                      <a:pt x="1163" y="62"/>
                      <a:pt x="1102" y="93"/>
                    </a:cubicBezTo>
                    <a:cubicBezTo>
                      <a:pt x="949" y="307"/>
                      <a:pt x="796" y="521"/>
                      <a:pt x="643" y="827"/>
                    </a:cubicBezTo>
                    <a:cubicBezTo>
                      <a:pt x="490" y="1102"/>
                      <a:pt x="398" y="1408"/>
                      <a:pt x="337" y="1622"/>
                    </a:cubicBezTo>
                    <a:cubicBezTo>
                      <a:pt x="245" y="2938"/>
                      <a:pt x="214" y="4284"/>
                      <a:pt x="153" y="5569"/>
                    </a:cubicBezTo>
                    <a:cubicBezTo>
                      <a:pt x="92" y="5998"/>
                      <a:pt x="31" y="6365"/>
                      <a:pt x="0" y="6763"/>
                    </a:cubicBezTo>
                    <a:cubicBezTo>
                      <a:pt x="0" y="6885"/>
                      <a:pt x="153" y="7589"/>
                      <a:pt x="826" y="7986"/>
                    </a:cubicBezTo>
                    <a:cubicBezTo>
                      <a:pt x="1085" y="8142"/>
                      <a:pt x="1403" y="8239"/>
                      <a:pt x="1707" y="8239"/>
                    </a:cubicBezTo>
                    <a:cubicBezTo>
                      <a:pt x="1942" y="8239"/>
                      <a:pt x="2169" y="8181"/>
                      <a:pt x="2356" y="8048"/>
                    </a:cubicBezTo>
                    <a:cubicBezTo>
                      <a:pt x="2937" y="7680"/>
                      <a:pt x="2784" y="6732"/>
                      <a:pt x="2754" y="5845"/>
                    </a:cubicBezTo>
                    <a:cubicBezTo>
                      <a:pt x="2662" y="4131"/>
                      <a:pt x="2601" y="2357"/>
                      <a:pt x="2478" y="521"/>
                    </a:cubicBezTo>
                    <a:cubicBezTo>
                      <a:pt x="2448" y="460"/>
                      <a:pt x="2142" y="62"/>
                      <a:pt x="1622"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8"/>
              <p:cNvSpPr/>
              <p:nvPr/>
            </p:nvSpPr>
            <p:spPr>
              <a:xfrm>
                <a:off x="7982778" y="3078961"/>
                <a:ext cx="137493" cy="240492"/>
              </a:xfrm>
              <a:custGeom>
                <a:rect b="b" l="l" r="r" t="t"/>
                <a:pathLst>
                  <a:path extrusionOk="0" h="1660" w="949">
                    <a:moveTo>
                      <a:pt x="428" y="1"/>
                    </a:moveTo>
                    <a:cubicBezTo>
                      <a:pt x="306" y="62"/>
                      <a:pt x="153" y="93"/>
                      <a:pt x="0" y="154"/>
                    </a:cubicBezTo>
                    <a:lnTo>
                      <a:pt x="0" y="307"/>
                    </a:lnTo>
                    <a:lnTo>
                      <a:pt x="0" y="368"/>
                    </a:lnTo>
                    <a:lnTo>
                      <a:pt x="0" y="613"/>
                    </a:lnTo>
                    <a:lnTo>
                      <a:pt x="0" y="1470"/>
                    </a:lnTo>
                    <a:cubicBezTo>
                      <a:pt x="111" y="1580"/>
                      <a:pt x="254" y="1659"/>
                      <a:pt x="394" y="1659"/>
                    </a:cubicBezTo>
                    <a:cubicBezTo>
                      <a:pt x="447" y="1659"/>
                      <a:pt x="500" y="1648"/>
                      <a:pt x="551" y="1623"/>
                    </a:cubicBezTo>
                    <a:cubicBezTo>
                      <a:pt x="796" y="1561"/>
                      <a:pt x="918" y="1378"/>
                      <a:pt x="948" y="1164"/>
                    </a:cubicBezTo>
                    <a:cubicBezTo>
                      <a:pt x="826" y="980"/>
                      <a:pt x="704" y="796"/>
                      <a:pt x="643" y="552"/>
                    </a:cubicBezTo>
                    <a:cubicBezTo>
                      <a:pt x="551" y="368"/>
                      <a:pt x="490" y="185"/>
                      <a:pt x="428"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8"/>
              <p:cNvSpPr/>
              <p:nvPr/>
            </p:nvSpPr>
            <p:spPr>
              <a:xfrm>
                <a:off x="7991616" y="3016953"/>
                <a:ext cx="62155" cy="66642"/>
              </a:xfrm>
              <a:custGeom>
                <a:rect b="b" l="l" r="r" t="t"/>
                <a:pathLst>
                  <a:path extrusionOk="0" h="460" w="429">
                    <a:moveTo>
                      <a:pt x="153" y="1"/>
                    </a:moveTo>
                    <a:cubicBezTo>
                      <a:pt x="92" y="1"/>
                      <a:pt x="0" y="154"/>
                      <a:pt x="31" y="276"/>
                    </a:cubicBezTo>
                    <a:cubicBezTo>
                      <a:pt x="92" y="368"/>
                      <a:pt x="184" y="460"/>
                      <a:pt x="276" y="460"/>
                    </a:cubicBezTo>
                    <a:cubicBezTo>
                      <a:pt x="398" y="429"/>
                      <a:pt x="429" y="307"/>
                      <a:pt x="398" y="184"/>
                    </a:cubicBezTo>
                    <a:cubicBezTo>
                      <a:pt x="337" y="62"/>
                      <a:pt x="245" y="1"/>
                      <a:pt x="153"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8"/>
              <p:cNvSpPr/>
              <p:nvPr/>
            </p:nvSpPr>
            <p:spPr>
              <a:xfrm>
                <a:off x="7982778" y="3043611"/>
                <a:ext cx="53317" cy="44477"/>
              </a:xfrm>
              <a:custGeom>
                <a:rect b="b" l="l" r="r" t="t"/>
                <a:pathLst>
                  <a:path extrusionOk="0" h="307" w="368">
                    <a:moveTo>
                      <a:pt x="153" y="0"/>
                    </a:moveTo>
                    <a:cubicBezTo>
                      <a:pt x="31" y="0"/>
                      <a:pt x="0" y="92"/>
                      <a:pt x="31" y="184"/>
                    </a:cubicBezTo>
                    <a:cubicBezTo>
                      <a:pt x="61" y="276"/>
                      <a:pt x="153" y="306"/>
                      <a:pt x="214" y="306"/>
                    </a:cubicBezTo>
                    <a:cubicBezTo>
                      <a:pt x="275" y="306"/>
                      <a:pt x="367" y="184"/>
                      <a:pt x="337" y="123"/>
                    </a:cubicBezTo>
                    <a:cubicBezTo>
                      <a:pt x="306" y="31"/>
                      <a:pt x="214" y="0"/>
                      <a:pt x="153"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8"/>
              <p:cNvSpPr/>
              <p:nvPr/>
            </p:nvSpPr>
            <p:spPr>
              <a:xfrm>
                <a:off x="7982778" y="3114456"/>
                <a:ext cx="53317" cy="44477"/>
              </a:xfrm>
              <a:custGeom>
                <a:rect b="b" l="l" r="r" t="t"/>
                <a:pathLst>
                  <a:path extrusionOk="0" h="307" w="368">
                    <a:moveTo>
                      <a:pt x="0" y="1"/>
                    </a:moveTo>
                    <a:lnTo>
                      <a:pt x="0" y="93"/>
                    </a:lnTo>
                    <a:lnTo>
                      <a:pt x="0" y="307"/>
                    </a:lnTo>
                    <a:cubicBezTo>
                      <a:pt x="92" y="246"/>
                      <a:pt x="245" y="123"/>
                      <a:pt x="367" y="62"/>
                    </a:cubicBezTo>
                    <a:cubicBezTo>
                      <a:pt x="245" y="62"/>
                      <a:pt x="92" y="62"/>
                      <a:pt x="0"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8"/>
              <p:cNvSpPr/>
              <p:nvPr/>
            </p:nvSpPr>
            <p:spPr>
              <a:xfrm>
                <a:off x="7920624" y="3012607"/>
                <a:ext cx="40132" cy="44332"/>
              </a:xfrm>
              <a:custGeom>
                <a:rect b="b" l="l" r="r" t="t"/>
                <a:pathLst>
                  <a:path extrusionOk="0" h="306" w="277">
                    <a:moveTo>
                      <a:pt x="184" y="0"/>
                    </a:moveTo>
                    <a:cubicBezTo>
                      <a:pt x="184" y="31"/>
                      <a:pt x="154" y="61"/>
                      <a:pt x="62" y="61"/>
                    </a:cubicBezTo>
                    <a:lnTo>
                      <a:pt x="31" y="61"/>
                    </a:lnTo>
                    <a:cubicBezTo>
                      <a:pt x="1" y="92"/>
                      <a:pt x="1" y="153"/>
                      <a:pt x="62" y="306"/>
                    </a:cubicBezTo>
                    <a:lnTo>
                      <a:pt x="184" y="306"/>
                    </a:lnTo>
                    <a:lnTo>
                      <a:pt x="276" y="92"/>
                    </a:lnTo>
                    <a:cubicBezTo>
                      <a:pt x="215" y="61"/>
                      <a:pt x="215" y="31"/>
                      <a:pt x="184"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8"/>
              <p:cNvSpPr/>
              <p:nvPr/>
            </p:nvSpPr>
            <p:spPr>
              <a:xfrm>
                <a:off x="7916277" y="2913221"/>
                <a:ext cx="203995" cy="227888"/>
              </a:xfrm>
              <a:custGeom>
                <a:rect b="b" l="l" r="r" t="t"/>
                <a:pathLst>
                  <a:path extrusionOk="0" h="1573" w="1408">
                    <a:moveTo>
                      <a:pt x="587" y="1"/>
                    </a:moveTo>
                    <a:cubicBezTo>
                      <a:pt x="504" y="1"/>
                      <a:pt x="439" y="13"/>
                      <a:pt x="398" y="13"/>
                    </a:cubicBezTo>
                    <a:lnTo>
                      <a:pt x="61" y="900"/>
                    </a:lnTo>
                    <a:cubicBezTo>
                      <a:pt x="0" y="1145"/>
                      <a:pt x="92" y="1390"/>
                      <a:pt x="367" y="1512"/>
                    </a:cubicBezTo>
                    <a:cubicBezTo>
                      <a:pt x="451" y="1554"/>
                      <a:pt x="536" y="1573"/>
                      <a:pt x="618" y="1573"/>
                    </a:cubicBezTo>
                    <a:cubicBezTo>
                      <a:pt x="838" y="1573"/>
                      <a:pt x="1035" y="1437"/>
                      <a:pt x="1102" y="1237"/>
                    </a:cubicBezTo>
                    <a:lnTo>
                      <a:pt x="1407" y="472"/>
                    </a:lnTo>
                    <a:cubicBezTo>
                      <a:pt x="1377" y="411"/>
                      <a:pt x="1255" y="197"/>
                      <a:pt x="979" y="105"/>
                    </a:cubicBezTo>
                    <a:cubicBezTo>
                      <a:pt x="826" y="20"/>
                      <a:pt x="692" y="1"/>
                      <a:pt x="58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8"/>
              <p:cNvSpPr/>
              <p:nvPr/>
            </p:nvSpPr>
            <p:spPr>
              <a:xfrm>
                <a:off x="7925115" y="3061286"/>
                <a:ext cx="44479" cy="22311"/>
              </a:xfrm>
              <a:custGeom>
                <a:rect b="b" l="l" r="r" t="t"/>
                <a:pathLst>
                  <a:path extrusionOk="0" h="154" w="307">
                    <a:moveTo>
                      <a:pt x="0" y="1"/>
                    </a:moveTo>
                    <a:cubicBezTo>
                      <a:pt x="0" y="62"/>
                      <a:pt x="31" y="154"/>
                      <a:pt x="153" y="154"/>
                    </a:cubicBezTo>
                    <a:cubicBezTo>
                      <a:pt x="245" y="154"/>
                      <a:pt x="306" y="62"/>
                      <a:pt x="3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8"/>
              <p:cNvSpPr/>
              <p:nvPr/>
            </p:nvSpPr>
            <p:spPr>
              <a:xfrm>
                <a:off x="7933953" y="2864543"/>
                <a:ext cx="203995" cy="201376"/>
              </a:xfrm>
              <a:custGeom>
                <a:rect b="b" l="l" r="r" t="t"/>
                <a:pathLst>
                  <a:path extrusionOk="0" h="1390" w="1408">
                    <a:moveTo>
                      <a:pt x="576" y="0"/>
                    </a:moveTo>
                    <a:cubicBezTo>
                      <a:pt x="564" y="0"/>
                      <a:pt x="555" y="4"/>
                      <a:pt x="551" y="12"/>
                    </a:cubicBezTo>
                    <a:cubicBezTo>
                      <a:pt x="521" y="43"/>
                      <a:pt x="521" y="135"/>
                      <a:pt x="459" y="135"/>
                    </a:cubicBezTo>
                    <a:lnTo>
                      <a:pt x="429" y="104"/>
                    </a:lnTo>
                    <a:cubicBezTo>
                      <a:pt x="415" y="91"/>
                      <a:pt x="398" y="85"/>
                      <a:pt x="377" y="85"/>
                    </a:cubicBezTo>
                    <a:cubicBezTo>
                      <a:pt x="303" y="85"/>
                      <a:pt x="195" y="162"/>
                      <a:pt x="123" y="257"/>
                    </a:cubicBezTo>
                    <a:cubicBezTo>
                      <a:pt x="123" y="288"/>
                      <a:pt x="0" y="441"/>
                      <a:pt x="92" y="502"/>
                    </a:cubicBezTo>
                    <a:cubicBezTo>
                      <a:pt x="123" y="594"/>
                      <a:pt x="276" y="502"/>
                      <a:pt x="459" y="624"/>
                    </a:cubicBezTo>
                    <a:cubicBezTo>
                      <a:pt x="551" y="716"/>
                      <a:pt x="521" y="716"/>
                      <a:pt x="612" y="777"/>
                    </a:cubicBezTo>
                    <a:cubicBezTo>
                      <a:pt x="765" y="900"/>
                      <a:pt x="857" y="869"/>
                      <a:pt x="949" y="930"/>
                    </a:cubicBezTo>
                    <a:cubicBezTo>
                      <a:pt x="1133" y="1083"/>
                      <a:pt x="1041" y="1389"/>
                      <a:pt x="1133" y="1389"/>
                    </a:cubicBezTo>
                    <a:cubicBezTo>
                      <a:pt x="1194" y="1389"/>
                      <a:pt x="1408" y="1022"/>
                      <a:pt x="1285" y="655"/>
                    </a:cubicBezTo>
                    <a:cubicBezTo>
                      <a:pt x="1255" y="563"/>
                      <a:pt x="1163" y="471"/>
                      <a:pt x="1041" y="349"/>
                    </a:cubicBezTo>
                    <a:cubicBezTo>
                      <a:pt x="882" y="163"/>
                      <a:pt x="653" y="0"/>
                      <a:pt x="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8"/>
              <p:cNvSpPr/>
              <p:nvPr/>
            </p:nvSpPr>
            <p:spPr>
              <a:xfrm>
                <a:off x="7242426" y="3585162"/>
                <a:ext cx="700507" cy="722926"/>
              </a:xfrm>
              <a:custGeom>
                <a:rect b="b" l="l" r="r" t="t"/>
                <a:pathLst>
                  <a:path extrusionOk="0" h="4990" w="4835">
                    <a:moveTo>
                      <a:pt x="869" y="1"/>
                    </a:moveTo>
                    <a:cubicBezTo>
                      <a:pt x="823" y="1"/>
                      <a:pt x="778" y="8"/>
                      <a:pt x="735" y="25"/>
                    </a:cubicBezTo>
                    <a:cubicBezTo>
                      <a:pt x="612" y="56"/>
                      <a:pt x="521" y="87"/>
                      <a:pt x="398" y="178"/>
                    </a:cubicBezTo>
                    <a:cubicBezTo>
                      <a:pt x="123" y="362"/>
                      <a:pt x="62" y="637"/>
                      <a:pt x="1" y="699"/>
                    </a:cubicBezTo>
                    <a:cubicBezTo>
                      <a:pt x="1" y="729"/>
                      <a:pt x="62" y="729"/>
                      <a:pt x="62" y="790"/>
                    </a:cubicBezTo>
                    <a:cubicBezTo>
                      <a:pt x="92" y="790"/>
                      <a:pt x="92" y="821"/>
                      <a:pt x="92" y="821"/>
                    </a:cubicBezTo>
                    <a:cubicBezTo>
                      <a:pt x="368" y="1311"/>
                      <a:pt x="582" y="1800"/>
                      <a:pt x="857" y="2320"/>
                    </a:cubicBezTo>
                    <a:lnTo>
                      <a:pt x="1316" y="3207"/>
                    </a:lnTo>
                    <a:cubicBezTo>
                      <a:pt x="1897" y="3575"/>
                      <a:pt x="2479" y="4034"/>
                      <a:pt x="3060" y="4615"/>
                    </a:cubicBezTo>
                    <a:lnTo>
                      <a:pt x="3240" y="4795"/>
                    </a:lnTo>
                    <a:lnTo>
                      <a:pt x="3240" y="4795"/>
                    </a:lnTo>
                    <a:cubicBezTo>
                      <a:pt x="3114" y="4849"/>
                      <a:pt x="3018" y="4906"/>
                      <a:pt x="3030" y="4951"/>
                    </a:cubicBezTo>
                    <a:cubicBezTo>
                      <a:pt x="3030" y="4982"/>
                      <a:pt x="3106" y="4990"/>
                      <a:pt x="3213" y="4990"/>
                    </a:cubicBezTo>
                    <a:cubicBezTo>
                      <a:pt x="3320" y="4990"/>
                      <a:pt x="3458" y="4982"/>
                      <a:pt x="3580" y="4982"/>
                    </a:cubicBezTo>
                    <a:lnTo>
                      <a:pt x="3641" y="4860"/>
                    </a:lnTo>
                    <a:lnTo>
                      <a:pt x="4712" y="3391"/>
                    </a:lnTo>
                    <a:lnTo>
                      <a:pt x="4835" y="3177"/>
                    </a:lnTo>
                    <a:cubicBezTo>
                      <a:pt x="3641" y="2198"/>
                      <a:pt x="2448" y="1188"/>
                      <a:pt x="1347" y="209"/>
                    </a:cubicBezTo>
                    <a:cubicBezTo>
                      <a:pt x="1316" y="178"/>
                      <a:pt x="1286" y="178"/>
                      <a:pt x="1224" y="117"/>
                    </a:cubicBezTo>
                    <a:cubicBezTo>
                      <a:pt x="1114" y="51"/>
                      <a:pt x="988" y="1"/>
                      <a:pt x="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8"/>
              <p:cNvSpPr/>
              <p:nvPr/>
            </p:nvSpPr>
            <p:spPr>
              <a:xfrm>
                <a:off x="6932087" y="4368947"/>
                <a:ext cx="195302" cy="150815"/>
              </a:xfrm>
              <a:custGeom>
                <a:rect b="b" l="l" r="r" t="t"/>
                <a:pathLst>
                  <a:path extrusionOk="0" h="1041" w="1348">
                    <a:moveTo>
                      <a:pt x="1" y="0"/>
                    </a:moveTo>
                    <a:cubicBezTo>
                      <a:pt x="246" y="337"/>
                      <a:pt x="521" y="673"/>
                      <a:pt x="766" y="1041"/>
                    </a:cubicBezTo>
                    <a:cubicBezTo>
                      <a:pt x="980" y="796"/>
                      <a:pt x="1163" y="582"/>
                      <a:pt x="1347" y="367"/>
                    </a:cubicBezTo>
                    <a:cubicBezTo>
                      <a:pt x="1316" y="367"/>
                      <a:pt x="1316" y="337"/>
                      <a:pt x="1316" y="337"/>
                    </a:cubicBezTo>
                    <a:cubicBezTo>
                      <a:pt x="858" y="215"/>
                      <a:pt x="429" y="12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8"/>
              <p:cNvSpPr/>
              <p:nvPr/>
            </p:nvSpPr>
            <p:spPr>
              <a:xfrm>
                <a:off x="6927740" y="3615441"/>
                <a:ext cx="532009" cy="908801"/>
              </a:xfrm>
              <a:custGeom>
                <a:rect b="b" l="l" r="r" t="t"/>
                <a:pathLst>
                  <a:path extrusionOk="0" h="6273" w="3672">
                    <a:moveTo>
                      <a:pt x="2601" y="0"/>
                    </a:moveTo>
                    <a:cubicBezTo>
                      <a:pt x="2356" y="214"/>
                      <a:pt x="2142" y="490"/>
                      <a:pt x="1928" y="796"/>
                    </a:cubicBezTo>
                    <a:cubicBezTo>
                      <a:pt x="735" y="2325"/>
                      <a:pt x="245" y="4008"/>
                      <a:pt x="0" y="5232"/>
                    </a:cubicBezTo>
                    <a:cubicBezTo>
                      <a:pt x="582" y="5568"/>
                      <a:pt x="1102" y="5936"/>
                      <a:pt x="1683" y="6272"/>
                    </a:cubicBezTo>
                    <a:cubicBezTo>
                      <a:pt x="2326" y="5048"/>
                      <a:pt x="3029" y="3825"/>
                      <a:pt x="3672" y="2631"/>
                    </a:cubicBezTo>
                    <a:cubicBezTo>
                      <a:pt x="3335" y="1744"/>
                      <a:pt x="2937" y="887"/>
                      <a:pt x="2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8"/>
              <p:cNvSpPr/>
              <p:nvPr/>
            </p:nvSpPr>
            <p:spPr>
              <a:xfrm>
                <a:off x="8128965" y="4599447"/>
                <a:ext cx="110980" cy="155306"/>
              </a:xfrm>
              <a:custGeom>
                <a:rect b="b" l="l" r="r" t="t"/>
                <a:pathLst>
                  <a:path extrusionOk="0" h="1072" w="766">
                    <a:moveTo>
                      <a:pt x="582" y="0"/>
                    </a:moveTo>
                    <a:cubicBezTo>
                      <a:pt x="398" y="367"/>
                      <a:pt x="184" y="735"/>
                      <a:pt x="1" y="1071"/>
                    </a:cubicBezTo>
                    <a:cubicBezTo>
                      <a:pt x="245" y="1041"/>
                      <a:pt x="521" y="1010"/>
                      <a:pt x="766" y="979"/>
                    </a:cubicBezTo>
                    <a:cubicBezTo>
                      <a:pt x="704" y="612"/>
                      <a:pt x="613" y="306"/>
                      <a:pt x="5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8"/>
              <p:cNvSpPr/>
              <p:nvPr/>
            </p:nvSpPr>
            <p:spPr>
              <a:xfrm>
                <a:off x="7184775" y="4040950"/>
                <a:ext cx="1090675" cy="853976"/>
              </a:xfrm>
              <a:custGeom>
                <a:rect b="b" l="l" r="r" t="t"/>
                <a:pathLst>
                  <a:path extrusionOk="0" h="5783" w="7528">
                    <a:moveTo>
                      <a:pt x="4988" y="0"/>
                    </a:moveTo>
                    <a:cubicBezTo>
                      <a:pt x="3489" y="735"/>
                      <a:pt x="2020" y="1775"/>
                      <a:pt x="735" y="3213"/>
                    </a:cubicBezTo>
                    <a:cubicBezTo>
                      <a:pt x="674" y="3305"/>
                      <a:pt x="552" y="3396"/>
                      <a:pt x="490" y="3519"/>
                    </a:cubicBezTo>
                    <a:cubicBezTo>
                      <a:pt x="429" y="3611"/>
                      <a:pt x="1" y="3978"/>
                      <a:pt x="62" y="4620"/>
                    </a:cubicBezTo>
                    <a:cubicBezTo>
                      <a:pt x="93" y="5202"/>
                      <a:pt x="490" y="5507"/>
                      <a:pt x="552" y="5538"/>
                    </a:cubicBezTo>
                    <a:cubicBezTo>
                      <a:pt x="2816" y="5630"/>
                      <a:pt x="5018" y="5691"/>
                      <a:pt x="7252" y="5783"/>
                    </a:cubicBezTo>
                    <a:cubicBezTo>
                      <a:pt x="7191" y="5079"/>
                      <a:pt x="7130" y="4406"/>
                      <a:pt x="7068" y="3702"/>
                    </a:cubicBezTo>
                    <a:cubicBezTo>
                      <a:pt x="6304" y="3611"/>
                      <a:pt x="5539" y="3519"/>
                      <a:pt x="4774" y="3396"/>
                    </a:cubicBezTo>
                    <a:lnTo>
                      <a:pt x="6640" y="2693"/>
                    </a:lnTo>
                    <a:cubicBezTo>
                      <a:pt x="7191" y="2479"/>
                      <a:pt x="7527" y="1958"/>
                      <a:pt x="7527" y="1377"/>
                    </a:cubicBezTo>
                    <a:cubicBezTo>
                      <a:pt x="7527" y="888"/>
                      <a:pt x="7405" y="459"/>
                      <a:pt x="7313" y="123"/>
                    </a:cubicBezTo>
                    <a:cubicBezTo>
                      <a:pt x="6548" y="92"/>
                      <a:pt x="5753" y="31"/>
                      <a:pt x="4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8"/>
              <p:cNvSpPr/>
              <p:nvPr/>
            </p:nvSpPr>
            <p:spPr>
              <a:xfrm>
                <a:off x="7628105" y="4032108"/>
                <a:ext cx="301500" cy="181818"/>
              </a:xfrm>
              <a:custGeom>
                <a:rect b="b" l="l" r="r" t="t"/>
                <a:pathLst>
                  <a:path extrusionOk="0" h="1255" w="2081">
                    <a:moveTo>
                      <a:pt x="2020" y="0"/>
                    </a:moveTo>
                    <a:lnTo>
                      <a:pt x="0" y="1132"/>
                    </a:lnTo>
                    <a:lnTo>
                      <a:pt x="0" y="1193"/>
                    </a:lnTo>
                    <a:cubicBezTo>
                      <a:pt x="0" y="1254"/>
                      <a:pt x="31" y="1254"/>
                      <a:pt x="31" y="1254"/>
                    </a:cubicBezTo>
                    <a:lnTo>
                      <a:pt x="2081" y="61"/>
                    </a:lnTo>
                    <a:lnTo>
                      <a:pt x="20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8"/>
              <p:cNvSpPr/>
              <p:nvPr/>
            </p:nvSpPr>
            <p:spPr>
              <a:xfrm>
                <a:off x="7792781" y="3211950"/>
                <a:ext cx="611668" cy="941132"/>
              </a:xfrm>
              <a:custGeom>
                <a:rect b="b" l="l" r="r" t="t"/>
                <a:pathLst>
                  <a:path extrusionOk="0" h="6404" w="4162">
                    <a:moveTo>
                      <a:pt x="2112" y="1"/>
                    </a:moveTo>
                    <a:cubicBezTo>
                      <a:pt x="1837" y="92"/>
                      <a:pt x="1592" y="215"/>
                      <a:pt x="1347" y="276"/>
                    </a:cubicBezTo>
                    <a:cubicBezTo>
                      <a:pt x="1225" y="429"/>
                      <a:pt x="1102" y="613"/>
                      <a:pt x="980" y="857"/>
                    </a:cubicBezTo>
                    <a:cubicBezTo>
                      <a:pt x="980" y="857"/>
                      <a:pt x="1" y="2754"/>
                      <a:pt x="215" y="5294"/>
                    </a:cubicBezTo>
                    <a:cubicBezTo>
                      <a:pt x="276" y="5600"/>
                      <a:pt x="429" y="5814"/>
                      <a:pt x="429" y="5814"/>
                    </a:cubicBezTo>
                    <a:cubicBezTo>
                      <a:pt x="460" y="5814"/>
                      <a:pt x="460" y="5875"/>
                      <a:pt x="460" y="5875"/>
                    </a:cubicBezTo>
                    <a:cubicBezTo>
                      <a:pt x="721" y="6223"/>
                      <a:pt x="1200" y="6403"/>
                      <a:pt x="1807" y="6403"/>
                    </a:cubicBezTo>
                    <a:cubicBezTo>
                      <a:pt x="2267" y="6403"/>
                      <a:pt x="2800" y="6300"/>
                      <a:pt x="3366" y="6089"/>
                    </a:cubicBezTo>
                    <a:cubicBezTo>
                      <a:pt x="3489" y="5447"/>
                      <a:pt x="4162" y="919"/>
                      <a:pt x="2448" y="123"/>
                    </a:cubicBezTo>
                    <a:cubicBezTo>
                      <a:pt x="2326" y="62"/>
                      <a:pt x="2204" y="62"/>
                      <a:pt x="2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8"/>
              <p:cNvSpPr/>
              <p:nvPr/>
            </p:nvSpPr>
            <p:spPr>
              <a:xfrm>
                <a:off x="7707935" y="3265128"/>
                <a:ext cx="509842" cy="578196"/>
              </a:xfrm>
              <a:custGeom>
                <a:rect b="b" l="l" r="r" t="t"/>
                <a:pathLst>
                  <a:path extrusionOk="0" h="3991" w="3519">
                    <a:moveTo>
                      <a:pt x="2540" y="1"/>
                    </a:moveTo>
                    <a:cubicBezTo>
                      <a:pt x="2203" y="399"/>
                      <a:pt x="1897" y="796"/>
                      <a:pt x="1591" y="1194"/>
                    </a:cubicBezTo>
                    <a:cubicBezTo>
                      <a:pt x="1530" y="1255"/>
                      <a:pt x="1469" y="1317"/>
                      <a:pt x="1438" y="1378"/>
                    </a:cubicBezTo>
                    <a:cubicBezTo>
                      <a:pt x="1316" y="1561"/>
                      <a:pt x="1163" y="1714"/>
                      <a:pt x="1040" y="1867"/>
                    </a:cubicBezTo>
                    <a:cubicBezTo>
                      <a:pt x="704" y="2296"/>
                      <a:pt x="367" y="2755"/>
                      <a:pt x="0" y="3183"/>
                    </a:cubicBezTo>
                    <a:cubicBezTo>
                      <a:pt x="0" y="3574"/>
                      <a:pt x="739" y="3990"/>
                      <a:pt x="985" y="3990"/>
                    </a:cubicBezTo>
                    <a:cubicBezTo>
                      <a:pt x="1008" y="3990"/>
                      <a:pt x="1027" y="3986"/>
                      <a:pt x="1040" y="3978"/>
                    </a:cubicBezTo>
                    <a:cubicBezTo>
                      <a:pt x="1224" y="3795"/>
                      <a:pt x="1377" y="3611"/>
                      <a:pt x="1591" y="3397"/>
                    </a:cubicBezTo>
                    <a:cubicBezTo>
                      <a:pt x="1744" y="3244"/>
                      <a:pt x="1897" y="3061"/>
                      <a:pt x="2050" y="2908"/>
                    </a:cubicBezTo>
                    <a:cubicBezTo>
                      <a:pt x="2203" y="2755"/>
                      <a:pt x="2295" y="2632"/>
                      <a:pt x="2417" y="2479"/>
                    </a:cubicBezTo>
                    <a:lnTo>
                      <a:pt x="2540" y="2387"/>
                    </a:lnTo>
                    <a:cubicBezTo>
                      <a:pt x="2601" y="2265"/>
                      <a:pt x="2693" y="2173"/>
                      <a:pt x="2754" y="2112"/>
                    </a:cubicBezTo>
                    <a:cubicBezTo>
                      <a:pt x="3029" y="1837"/>
                      <a:pt x="3274" y="1531"/>
                      <a:pt x="3519" y="1255"/>
                    </a:cubicBezTo>
                    <a:lnTo>
                      <a:pt x="3519" y="1164"/>
                    </a:lnTo>
                    <a:cubicBezTo>
                      <a:pt x="3427" y="858"/>
                      <a:pt x="3151" y="399"/>
                      <a:pt x="2540"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8"/>
              <p:cNvSpPr/>
              <p:nvPr/>
            </p:nvSpPr>
            <p:spPr>
              <a:xfrm>
                <a:off x="7326603" y="3331627"/>
                <a:ext cx="155314" cy="217457"/>
              </a:xfrm>
              <a:custGeom>
                <a:rect b="b" l="l" r="r" t="t"/>
                <a:pathLst>
                  <a:path extrusionOk="0" h="1501" w="1072">
                    <a:moveTo>
                      <a:pt x="337" y="1"/>
                    </a:moveTo>
                    <a:cubicBezTo>
                      <a:pt x="246" y="368"/>
                      <a:pt x="123" y="735"/>
                      <a:pt x="1" y="1072"/>
                    </a:cubicBezTo>
                    <a:lnTo>
                      <a:pt x="613" y="1500"/>
                    </a:lnTo>
                    <a:cubicBezTo>
                      <a:pt x="766" y="1378"/>
                      <a:pt x="949" y="1255"/>
                      <a:pt x="1072" y="1194"/>
                    </a:cubicBezTo>
                    <a:lnTo>
                      <a:pt x="1072" y="827"/>
                    </a:lnTo>
                    <a:cubicBezTo>
                      <a:pt x="1072" y="674"/>
                      <a:pt x="1072" y="613"/>
                      <a:pt x="1041" y="490"/>
                    </a:cubicBezTo>
                    <a:cubicBezTo>
                      <a:pt x="1011" y="429"/>
                      <a:pt x="919" y="276"/>
                      <a:pt x="766" y="154"/>
                    </a:cubicBezTo>
                    <a:cubicBezTo>
                      <a:pt x="735" y="154"/>
                      <a:pt x="705" y="185"/>
                      <a:pt x="705" y="276"/>
                    </a:cubicBezTo>
                    <a:cubicBezTo>
                      <a:pt x="705" y="307"/>
                      <a:pt x="735" y="337"/>
                      <a:pt x="735" y="337"/>
                    </a:cubicBezTo>
                    <a:cubicBezTo>
                      <a:pt x="796" y="460"/>
                      <a:pt x="888" y="643"/>
                      <a:pt x="888" y="643"/>
                    </a:cubicBezTo>
                    <a:lnTo>
                      <a:pt x="643" y="337"/>
                    </a:lnTo>
                    <a:cubicBezTo>
                      <a:pt x="552" y="185"/>
                      <a:pt x="429" y="62"/>
                      <a:pt x="33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8"/>
              <p:cNvSpPr/>
              <p:nvPr/>
            </p:nvSpPr>
            <p:spPr>
              <a:xfrm>
                <a:off x="7317765" y="3287294"/>
                <a:ext cx="62155" cy="93300"/>
              </a:xfrm>
              <a:custGeom>
                <a:rect b="b" l="l" r="r" t="t"/>
                <a:pathLst>
                  <a:path extrusionOk="0" h="644" w="429">
                    <a:moveTo>
                      <a:pt x="62" y="1"/>
                    </a:moveTo>
                    <a:cubicBezTo>
                      <a:pt x="31" y="1"/>
                      <a:pt x="1" y="123"/>
                      <a:pt x="31" y="185"/>
                    </a:cubicBezTo>
                    <a:cubicBezTo>
                      <a:pt x="123" y="338"/>
                      <a:pt x="276" y="491"/>
                      <a:pt x="429" y="643"/>
                    </a:cubicBezTo>
                    <a:lnTo>
                      <a:pt x="429" y="399"/>
                    </a:lnTo>
                    <a:cubicBezTo>
                      <a:pt x="368" y="276"/>
                      <a:pt x="245" y="154"/>
                      <a:pt x="123" y="32"/>
                    </a:cubicBezTo>
                    <a:cubicBezTo>
                      <a:pt x="123" y="32"/>
                      <a:pt x="92" y="1"/>
                      <a:pt x="62"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8"/>
              <p:cNvSpPr/>
              <p:nvPr/>
            </p:nvSpPr>
            <p:spPr>
              <a:xfrm>
                <a:off x="7264593" y="3374800"/>
                <a:ext cx="88813" cy="89967"/>
              </a:xfrm>
              <a:custGeom>
                <a:rect b="b" l="l" r="r" t="t"/>
                <a:pathLst>
                  <a:path extrusionOk="0" h="621" w="613">
                    <a:moveTo>
                      <a:pt x="67" y="0"/>
                    </a:moveTo>
                    <a:cubicBezTo>
                      <a:pt x="56" y="0"/>
                      <a:pt x="43" y="3"/>
                      <a:pt x="31" y="9"/>
                    </a:cubicBezTo>
                    <a:cubicBezTo>
                      <a:pt x="1" y="9"/>
                      <a:pt x="1" y="131"/>
                      <a:pt x="31" y="192"/>
                    </a:cubicBezTo>
                    <a:cubicBezTo>
                      <a:pt x="245" y="345"/>
                      <a:pt x="429" y="468"/>
                      <a:pt x="612" y="621"/>
                    </a:cubicBezTo>
                    <a:cubicBezTo>
                      <a:pt x="612" y="560"/>
                      <a:pt x="582" y="437"/>
                      <a:pt x="582" y="345"/>
                    </a:cubicBezTo>
                    <a:cubicBezTo>
                      <a:pt x="429" y="254"/>
                      <a:pt x="306" y="162"/>
                      <a:pt x="153" y="39"/>
                    </a:cubicBezTo>
                    <a:cubicBezTo>
                      <a:pt x="153" y="39"/>
                      <a:pt x="114" y="0"/>
                      <a:pt x="67"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8"/>
              <p:cNvSpPr/>
              <p:nvPr/>
            </p:nvSpPr>
            <p:spPr>
              <a:xfrm>
                <a:off x="7251264" y="3429709"/>
                <a:ext cx="102142" cy="75045"/>
              </a:xfrm>
              <a:custGeom>
                <a:rect b="b" l="l" r="r" t="t"/>
                <a:pathLst>
                  <a:path extrusionOk="0" h="518" w="705">
                    <a:moveTo>
                      <a:pt x="77" y="0"/>
                    </a:moveTo>
                    <a:cubicBezTo>
                      <a:pt x="59" y="0"/>
                      <a:pt x="42" y="7"/>
                      <a:pt x="31" y="28"/>
                    </a:cubicBezTo>
                    <a:cubicBezTo>
                      <a:pt x="1" y="58"/>
                      <a:pt x="1" y="119"/>
                      <a:pt x="62" y="211"/>
                    </a:cubicBezTo>
                    <a:cubicBezTo>
                      <a:pt x="307" y="334"/>
                      <a:pt x="490" y="395"/>
                      <a:pt x="704" y="517"/>
                    </a:cubicBezTo>
                    <a:cubicBezTo>
                      <a:pt x="704" y="425"/>
                      <a:pt x="674" y="364"/>
                      <a:pt x="613" y="211"/>
                    </a:cubicBezTo>
                    <a:cubicBezTo>
                      <a:pt x="460" y="181"/>
                      <a:pt x="307" y="89"/>
                      <a:pt x="154" y="28"/>
                    </a:cubicBezTo>
                    <a:cubicBezTo>
                      <a:pt x="154" y="28"/>
                      <a:pt x="113" y="0"/>
                      <a:pt x="77"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8"/>
              <p:cNvSpPr/>
              <p:nvPr/>
            </p:nvSpPr>
            <p:spPr>
              <a:xfrm>
                <a:off x="7273431" y="3309461"/>
                <a:ext cx="102142" cy="110974"/>
              </a:xfrm>
              <a:custGeom>
                <a:rect b="b" l="l" r="r" t="t"/>
                <a:pathLst>
                  <a:path extrusionOk="0" h="766" w="705">
                    <a:moveTo>
                      <a:pt x="31" y="1"/>
                    </a:moveTo>
                    <a:cubicBezTo>
                      <a:pt x="1" y="1"/>
                      <a:pt x="1" y="93"/>
                      <a:pt x="31" y="185"/>
                    </a:cubicBezTo>
                    <a:lnTo>
                      <a:pt x="613" y="766"/>
                    </a:lnTo>
                    <a:cubicBezTo>
                      <a:pt x="613" y="705"/>
                      <a:pt x="643" y="613"/>
                      <a:pt x="704" y="552"/>
                    </a:cubicBezTo>
                    <a:cubicBezTo>
                      <a:pt x="643" y="460"/>
                      <a:pt x="368" y="246"/>
                      <a:pt x="154" y="32"/>
                    </a:cubicBezTo>
                    <a:cubicBezTo>
                      <a:pt x="92" y="32"/>
                      <a:pt x="62" y="1"/>
                      <a:pt x="31"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8"/>
              <p:cNvSpPr/>
              <p:nvPr/>
            </p:nvSpPr>
            <p:spPr>
              <a:xfrm>
                <a:off x="7375429" y="3424783"/>
                <a:ext cx="554176" cy="437088"/>
              </a:xfrm>
              <a:custGeom>
                <a:rect b="b" l="l" r="r" t="t"/>
                <a:pathLst>
                  <a:path extrusionOk="0" h="3017" w="3825">
                    <a:moveTo>
                      <a:pt x="429" y="0"/>
                    </a:moveTo>
                    <a:cubicBezTo>
                      <a:pt x="276" y="215"/>
                      <a:pt x="153" y="398"/>
                      <a:pt x="0" y="582"/>
                    </a:cubicBezTo>
                    <a:cubicBezTo>
                      <a:pt x="276" y="918"/>
                      <a:pt x="551" y="1224"/>
                      <a:pt x="796" y="1500"/>
                    </a:cubicBezTo>
                    <a:cubicBezTo>
                      <a:pt x="918" y="1653"/>
                      <a:pt x="1041" y="1775"/>
                      <a:pt x="1163" y="1897"/>
                    </a:cubicBezTo>
                    <a:cubicBezTo>
                      <a:pt x="1316" y="2020"/>
                      <a:pt x="1377" y="2142"/>
                      <a:pt x="1408" y="2142"/>
                    </a:cubicBezTo>
                    <a:cubicBezTo>
                      <a:pt x="2195" y="2907"/>
                      <a:pt x="2763" y="3016"/>
                      <a:pt x="3023" y="3016"/>
                    </a:cubicBezTo>
                    <a:cubicBezTo>
                      <a:pt x="3127" y="3016"/>
                      <a:pt x="3182" y="2999"/>
                      <a:pt x="3182" y="2999"/>
                    </a:cubicBezTo>
                    <a:cubicBezTo>
                      <a:pt x="3213" y="2999"/>
                      <a:pt x="3611" y="2846"/>
                      <a:pt x="3702" y="2479"/>
                    </a:cubicBezTo>
                    <a:cubicBezTo>
                      <a:pt x="3825" y="2173"/>
                      <a:pt x="3702" y="1836"/>
                      <a:pt x="3458" y="1622"/>
                    </a:cubicBezTo>
                    <a:cubicBezTo>
                      <a:pt x="2876" y="1377"/>
                      <a:pt x="2264" y="1102"/>
                      <a:pt x="1622" y="765"/>
                    </a:cubicBezTo>
                    <a:cubicBezTo>
                      <a:pt x="1194" y="521"/>
                      <a:pt x="796" y="245"/>
                      <a:pt x="429"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8"/>
              <p:cNvSpPr/>
              <p:nvPr/>
            </p:nvSpPr>
            <p:spPr>
              <a:xfrm>
                <a:off x="7428600" y="3243400"/>
                <a:ext cx="831969" cy="635896"/>
              </a:xfrm>
              <a:custGeom>
                <a:rect b="b" l="l" r="r" t="t"/>
                <a:pathLst>
                  <a:path extrusionOk="0" h="4327" w="5661">
                    <a:moveTo>
                      <a:pt x="4376" y="1"/>
                    </a:moveTo>
                    <a:cubicBezTo>
                      <a:pt x="3733" y="796"/>
                      <a:pt x="3121" y="1592"/>
                      <a:pt x="2509" y="2387"/>
                    </a:cubicBezTo>
                    <a:cubicBezTo>
                      <a:pt x="1836" y="2051"/>
                      <a:pt x="1163" y="1745"/>
                      <a:pt x="490" y="1408"/>
                    </a:cubicBezTo>
                    <a:cubicBezTo>
                      <a:pt x="337" y="1714"/>
                      <a:pt x="154" y="1990"/>
                      <a:pt x="1" y="2295"/>
                    </a:cubicBezTo>
                    <a:cubicBezTo>
                      <a:pt x="572" y="3525"/>
                      <a:pt x="1465" y="4327"/>
                      <a:pt x="2328" y="4327"/>
                    </a:cubicBezTo>
                    <a:cubicBezTo>
                      <a:pt x="2389" y="4327"/>
                      <a:pt x="2449" y="4323"/>
                      <a:pt x="2509" y="4315"/>
                    </a:cubicBezTo>
                    <a:cubicBezTo>
                      <a:pt x="2693" y="4315"/>
                      <a:pt x="2938" y="4223"/>
                      <a:pt x="3152" y="4070"/>
                    </a:cubicBezTo>
                    <a:cubicBezTo>
                      <a:pt x="3856" y="3672"/>
                      <a:pt x="4498" y="3213"/>
                      <a:pt x="5202" y="2754"/>
                    </a:cubicBezTo>
                    <a:cubicBezTo>
                      <a:pt x="5661" y="1898"/>
                      <a:pt x="5600" y="980"/>
                      <a:pt x="5141" y="399"/>
                    </a:cubicBezTo>
                    <a:cubicBezTo>
                      <a:pt x="5049" y="307"/>
                      <a:pt x="4804" y="93"/>
                      <a:pt x="4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8"/>
              <p:cNvSpPr/>
              <p:nvPr/>
            </p:nvSpPr>
            <p:spPr>
              <a:xfrm>
                <a:off x="7831955" y="3615441"/>
                <a:ext cx="363655" cy="265990"/>
              </a:xfrm>
              <a:custGeom>
                <a:rect b="b" l="l" r="r" t="t"/>
                <a:pathLst>
                  <a:path extrusionOk="0" h="1836" w="2510">
                    <a:moveTo>
                      <a:pt x="2448" y="0"/>
                    </a:moveTo>
                    <a:lnTo>
                      <a:pt x="1" y="1713"/>
                    </a:lnTo>
                    <a:lnTo>
                      <a:pt x="1" y="1775"/>
                    </a:lnTo>
                    <a:cubicBezTo>
                      <a:pt x="1" y="1836"/>
                      <a:pt x="31" y="1836"/>
                      <a:pt x="31" y="1836"/>
                    </a:cubicBezTo>
                    <a:lnTo>
                      <a:pt x="2510" y="61"/>
                    </a:lnTo>
                    <a:lnTo>
                      <a:pt x="25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8"/>
              <p:cNvSpPr/>
              <p:nvPr/>
            </p:nvSpPr>
            <p:spPr>
              <a:xfrm>
                <a:off x="7849776" y="3287294"/>
                <a:ext cx="115326" cy="248461"/>
              </a:xfrm>
              <a:custGeom>
                <a:rect b="b" l="l" r="r" t="t"/>
                <a:pathLst>
                  <a:path extrusionOk="0" h="1715" w="796">
                    <a:moveTo>
                      <a:pt x="765" y="1"/>
                    </a:moveTo>
                    <a:cubicBezTo>
                      <a:pt x="704" y="1"/>
                      <a:pt x="673" y="1"/>
                      <a:pt x="673" y="32"/>
                    </a:cubicBezTo>
                    <a:lnTo>
                      <a:pt x="0" y="1653"/>
                    </a:lnTo>
                    <a:cubicBezTo>
                      <a:pt x="0" y="1684"/>
                      <a:pt x="0" y="1714"/>
                      <a:pt x="31" y="1714"/>
                    </a:cubicBezTo>
                    <a:cubicBezTo>
                      <a:pt x="31" y="1714"/>
                      <a:pt x="61" y="1714"/>
                      <a:pt x="92" y="1684"/>
                    </a:cubicBezTo>
                    <a:lnTo>
                      <a:pt x="796" y="93"/>
                    </a:lnTo>
                    <a:cubicBezTo>
                      <a:pt x="796" y="32"/>
                      <a:pt x="796" y="1"/>
                      <a:pt x="7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8"/>
              <p:cNvSpPr/>
              <p:nvPr/>
            </p:nvSpPr>
            <p:spPr>
              <a:xfrm>
                <a:off x="7898456" y="2946109"/>
                <a:ext cx="110980" cy="110829"/>
              </a:xfrm>
              <a:custGeom>
                <a:rect b="b" l="l" r="r" t="t"/>
                <a:pathLst>
                  <a:path extrusionOk="0" h="765" w="766">
                    <a:moveTo>
                      <a:pt x="368" y="92"/>
                    </a:moveTo>
                    <a:cubicBezTo>
                      <a:pt x="521" y="92"/>
                      <a:pt x="674" y="214"/>
                      <a:pt x="643" y="367"/>
                    </a:cubicBezTo>
                    <a:cubicBezTo>
                      <a:pt x="643" y="520"/>
                      <a:pt x="521" y="643"/>
                      <a:pt x="368" y="643"/>
                    </a:cubicBezTo>
                    <a:cubicBezTo>
                      <a:pt x="215" y="643"/>
                      <a:pt x="123" y="520"/>
                      <a:pt x="123" y="367"/>
                    </a:cubicBezTo>
                    <a:cubicBezTo>
                      <a:pt x="123" y="214"/>
                      <a:pt x="215" y="92"/>
                      <a:pt x="368" y="92"/>
                    </a:cubicBezTo>
                    <a:close/>
                    <a:moveTo>
                      <a:pt x="368" y="0"/>
                    </a:moveTo>
                    <a:cubicBezTo>
                      <a:pt x="154" y="0"/>
                      <a:pt x="1" y="184"/>
                      <a:pt x="1" y="367"/>
                    </a:cubicBezTo>
                    <a:cubicBezTo>
                      <a:pt x="1" y="612"/>
                      <a:pt x="184" y="765"/>
                      <a:pt x="368" y="765"/>
                    </a:cubicBezTo>
                    <a:cubicBezTo>
                      <a:pt x="613" y="765"/>
                      <a:pt x="766" y="551"/>
                      <a:pt x="766" y="367"/>
                    </a:cubicBezTo>
                    <a:cubicBezTo>
                      <a:pt x="766" y="153"/>
                      <a:pt x="582" y="0"/>
                      <a:pt x="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8"/>
              <p:cNvSpPr/>
              <p:nvPr/>
            </p:nvSpPr>
            <p:spPr>
              <a:xfrm>
                <a:off x="7481773" y="4524111"/>
                <a:ext cx="376984" cy="133140"/>
              </a:xfrm>
              <a:custGeom>
                <a:rect b="b" l="l" r="r" t="t"/>
                <a:pathLst>
                  <a:path extrusionOk="0" h="919" w="2602">
                    <a:moveTo>
                      <a:pt x="2540" y="0"/>
                    </a:moveTo>
                    <a:lnTo>
                      <a:pt x="31" y="796"/>
                    </a:lnTo>
                    <a:cubicBezTo>
                      <a:pt x="1" y="826"/>
                      <a:pt x="1" y="826"/>
                      <a:pt x="1" y="857"/>
                    </a:cubicBezTo>
                    <a:cubicBezTo>
                      <a:pt x="1" y="918"/>
                      <a:pt x="1" y="918"/>
                      <a:pt x="31" y="918"/>
                    </a:cubicBezTo>
                    <a:lnTo>
                      <a:pt x="2571" y="92"/>
                    </a:lnTo>
                    <a:cubicBezTo>
                      <a:pt x="2601" y="61"/>
                      <a:pt x="2601" y="61"/>
                      <a:pt x="2601" y="31"/>
                    </a:cubicBezTo>
                    <a:cubicBezTo>
                      <a:pt x="2571" y="0"/>
                      <a:pt x="2571" y="0"/>
                      <a:pt x="25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8"/>
              <p:cNvSpPr/>
              <p:nvPr/>
            </p:nvSpPr>
            <p:spPr>
              <a:xfrm>
                <a:off x="7384267" y="3810446"/>
                <a:ext cx="48970" cy="252807"/>
              </a:xfrm>
              <a:custGeom>
                <a:rect b="b" l="l" r="r" t="t"/>
                <a:pathLst>
                  <a:path extrusionOk="0" h="1745" w="338">
                    <a:moveTo>
                      <a:pt x="31" y="0"/>
                    </a:moveTo>
                    <a:cubicBezTo>
                      <a:pt x="1" y="0"/>
                      <a:pt x="1" y="0"/>
                      <a:pt x="1" y="31"/>
                    </a:cubicBezTo>
                    <a:lnTo>
                      <a:pt x="245" y="1714"/>
                    </a:lnTo>
                    <a:cubicBezTo>
                      <a:pt x="245" y="1744"/>
                      <a:pt x="245" y="1744"/>
                      <a:pt x="307" y="1744"/>
                    </a:cubicBezTo>
                    <a:lnTo>
                      <a:pt x="337" y="1714"/>
                    </a:lnTo>
                    <a:lnTo>
                      <a:pt x="62" y="31"/>
                    </a:ln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8"/>
              <p:cNvSpPr/>
              <p:nvPr/>
            </p:nvSpPr>
            <p:spPr>
              <a:xfrm>
                <a:off x="5553525" y="1314791"/>
                <a:ext cx="2522404" cy="1835277"/>
              </a:xfrm>
              <a:custGeom>
                <a:rect b="b" l="l" r="r" t="t"/>
                <a:pathLst>
                  <a:path extrusionOk="0" h="12668" w="17410">
                    <a:moveTo>
                      <a:pt x="5202" y="1"/>
                    </a:moveTo>
                    <a:cubicBezTo>
                      <a:pt x="5079" y="1"/>
                      <a:pt x="4926" y="31"/>
                      <a:pt x="4835" y="31"/>
                    </a:cubicBezTo>
                    <a:cubicBezTo>
                      <a:pt x="4774" y="31"/>
                      <a:pt x="4743" y="123"/>
                      <a:pt x="4743" y="154"/>
                    </a:cubicBezTo>
                    <a:cubicBezTo>
                      <a:pt x="4743" y="184"/>
                      <a:pt x="4774" y="246"/>
                      <a:pt x="4835" y="246"/>
                    </a:cubicBezTo>
                    <a:cubicBezTo>
                      <a:pt x="4988" y="246"/>
                      <a:pt x="5079" y="246"/>
                      <a:pt x="5232" y="184"/>
                    </a:cubicBezTo>
                    <a:cubicBezTo>
                      <a:pt x="5294" y="184"/>
                      <a:pt x="5324" y="123"/>
                      <a:pt x="5324" y="62"/>
                    </a:cubicBezTo>
                    <a:cubicBezTo>
                      <a:pt x="5324" y="31"/>
                      <a:pt x="5232" y="1"/>
                      <a:pt x="5202" y="1"/>
                    </a:cubicBezTo>
                    <a:close/>
                    <a:moveTo>
                      <a:pt x="5600" y="1"/>
                    </a:moveTo>
                    <a:cubicBezTo>
                      <a:pt x="5508" y="1"/>
                      <a:pt x="5477" y="62"/>
                      <a:pt x="5477" y="123"/>
                    </a:cubicBezTo>
                    <a:cubicBezTo>
                      <a:pt x="5477" y="184"/>
                      <a:pt x="5538" y="246"/>
                      <a:pt x="5600" y="246"/>
                    </a:cubicBezTo>
                    <a:lnTo>
                      <a:pt x="5967" y="246"/>
                    </a:lnTo>
                    <a:cubicBezTo>
                      <a:pt x="6059" y="246"/>
                      <a:pt x="6089" y="184"/>
                      <a:pt x="6059" y="123"/>
                    </a:cubicBezTo>
                    <a:cubicBezTo>
                      <a:pt x="6059" y="31"/>
                      <a:pt x="5997" y="1"/>
                      <a:pt x="5967" y="1"/>
                    </a:cubicBezTo>
                    <a:close/>
                    <a:moveTo>
                      <a:pt x="6395" y="62"/>
                    </a:moveTo>
                    <a:cubicBezTo>
                      <a:pt x="6303" y="62"/>
                      <a:pt x="6273" y="123"/>
                      <a:pt x="6273" y="154"/>
                    </a:cubicBezTo>
                    <a:cubicBezTo>
                      <a:pt x="6273" y="215"/>
                      <a:pt x="6303" y="276"/>
                      <a:pt x="6364" y="276"/>
                    </a:cubicBezTo>
                    <a:cubicBezTo>
                      <a:pt x="6456" y="276"/>
                      <a:pt x="6579" y="276"/>
                      <a:pt x="6732" y="307"/>
                    </a:cubicBezTo>
                    <a:cubicBezTo>
                      <a:pt x="6823" y="307"/>
                      <a:pt x="6854" y="276"/>
                      <a:pt x="6854" y="246"/>
                    </a:cubicBezTo>
                    <a:cubicBezTo>
                      <a:pt x="6854" y="184"/>
                      <a:pt x="6793" y="123"/>
                      <a:pt x="6762" y="123"/>
                    </a:cubicBezTo>
                    <a:cubicBezTo>
                      <a:pt x="6670" y="123"/>
                      <a:pt x="6487" y="62"/>
                      <a:pt x="6395" y="62"/>
                    </a:cubicBezTo>
                    <a:close/>
                    <a:moveTo>
                      <a:pt x="4468" y="123"/>
                    </a:moveTo>
                    <a:cubicBezTo>
                      <a:pt x="4376" y="154"/>
                      <a:pt x="4223" y="154"/>
                      <a:pt x="4100" y="184"/>
                    </a:cubicBezTo>
                    <a:cubicBezTo>
                      <a:pt x="4070" y="184"/>
                      <a:pt x="4009" y="276"/>
                      <a:pt x="4009" y="307"/>
                    </a:cubicBezTo>
                    <a:cubicBezTo>
                      <a:pt x="4009" y="337"/>
                      <a:pt x="4070" y="399"/>
                      <a:pt x="4100" y="399"/>
                    </a:cubicBezTo>
                    <a:cubicBezTo>
                      <a:pt x="4253" y="337"/>
                      <a:pt x="4376" y="307"/>
                      <a:pt x="4529" y="307"/>
                    </a:cubicBezTo>
                    <a:cubicBezTo>
                      <a:pt x="4559" y="307"/>
                      <a:pt x="4590" y="246"/>
                      <a:pt x="4590" y="184"/>
                    </a:cubicBezTo>
                    <a:cubicBezTo>
                      <a:pt x="4590" y="154"/>
                      <a:pt x="4529" y="123"/>
                      <a:pt x="4468" y="123"/>
                    </a:cubicBezTo>
                    <a:close/>
                    <a:moveTo>
                      <a:pt x="7160" y="154"/>
                    </a:moveTo>
                    <a:cubicBezTo>
                      <a:pt x="7129" y="154"/>
                      <a:pt x="7038" y="184"/>
                      <a:pt x="7038" y="246"/>
                    </a:cubicBezTo>
                    <a:cubicBezTo>
                      <a:pt x="7038" y="276"/>
                      <a:pt x="7068" y="337"/>
                      <a:pt x="7129" y="337"/>
                    </a:cubicBezTo>
                    <a:cubicBezTo>
                      <a:pt x="7221" y="399"/>
                      <a:pt x="7344" y="429"/>
                      <a:pt x="7497" y="460"/>
                    </a:cubicBezTo>
                    <a:cubicBezTo>
                      <a:pt x="7527" y="460"/>
                      <a:pt x="7588" y="460"/>
                      <a:pt x="7619" y="399"/>
                    </a:cubicBezTo>
                    <a:cubicBezTo>
                      <a:pt x="7619" y="337"/>
                      <a:pt x="7558" y="276"/>
                      <a:pt x="7527" y="276"/>
                    </a:cubicBezTo>
                    <a:cubicBezTo>
                      <a:pt x="7435" y="246"/>
                      <a:pt x="7252" y="184"/>
                      <a:pt x="7160" y="154"/>
                    </a:cubicBezTo>
                    <a:close/>
                    <a:moveTo>
                      <a:pt x="3703" y="276"/>
                    </a:moveTo>
                    <a:cubicBezTo>
                      <a:pt x="3550" y="307"/>
                      <a:pt x="3427" y="337"/>
                      <a:pt x="3336" y="399"/>
                    </a:cubicBezTo>
                    <a:cubicBezTo>
                      <a:pt x="3305" y="399"/>
                      <a:pt x="3305" y="460"/>
                      <a:pt x="3305" y="490"/>
                    </a:cubicBezTo>
                    <a:cubicBezTo>
                      <a:pt x="3305" y="552"/>
                      <a:pt x="3336" y="582"/>
                      <a:pt x="3366" y="582"/>
                    </a:cubicBezTo>
                    <a:cubicBezTo>
                      <a:pt x="3519" y="552"/>
                      <a:pt x="3641" y="490"/>
                      <a:pt x="3733" y="460"/>
                    </a:cubicBezTo>
                    <a:cubicBezTo>
                      <a:pt x="3825" y="460"/>
                      <a:pt x="3825" y="399"/>
                      <a:pt x="3825" y="337"/>
                    </a:cubicBezTo>
                    <a:cubicBezTo>
                      <a:pt x="3825" y="276"/>
                      <a:pt x="3733" y="276"/>
                      <a:pt x="3703" y="276"/>
                    </a:cubicBezTo>
                    <a:close/>
                    <a:moveTo>
                      <a:pt x="7842" y="447"/>
                    </a:moveTo>
                    <a:cubicBezTo>
                      <a:pt x="7802" y="447"/>
                      <a:pt x="7772" y="469"/>
                      <a:pt x="7772" y="490"/>
                    </a:cubicBezTo>
                    <a:cubicBezTo>
                      <a:pt x="7741" y="552"/>
                      <a:pt x="7772" y="613"/>
                      <a:pt x="7802" y="613"/>
                    </a:cubicBezTo>
                    <a:cubicBezTo>
                      <a:pt x="7833" y="613"/>
                      <a:pt x="7894" y="643"/>
                      <a:pt x="7925" y="643"/>
                    </a:cubicBezTo>
                    <a:lnTo>
                      <a:pt x="8139" y="766"/>
                    </a:lnTo>
                    <a:lnTo>
                      <a:pt x="8200" y="766"/>
                    </a:lnTo>
                    <a:cubicBezTo>
                      <a:pt x="8231" y="766"/>
                      <a:pt x="8261" y="735"/>
                      <a:pt x="8292" y="735"/>
                    </a:cubicBezTo>
                    <a:cubicBezTo>
                      <a:pt x="8353" y="705"/>
                      <a:pt x="8292" y="643"/>
                      <a:pt x="8261" y="613"/>
                    </a:cubicBezTo>
                    <a:cubicBezTo>
                      <a:pt x="8200" y="582"/>
                      <a:pt x="8078" y="552"/>
                      <a:pt x="7986" y="490"/>
                    </a:cubicBezTo>
                    <a:cubicBezTo>
                      <a:pt x="7955" y="490"/>
                      <a:pt x="7925" y="460"/>
                      <a:pt x="7894" y="460"/>
                    </a:cubicBezTo>
                    <a:cubicBezTo>
                      <a:pt x="7876" y="451"/>
                      <a:pt x="7858" y="447"/>
                      <a:pt x="7842" y="447"/>
                    </a:cubicBezTo>
                    <a:close/>
                    <a:moveTo>
                      <a:pt x="2977" y="600"/>
                    </a:moveTo>
                    <a:cubicBezTo>
                      <a:pt x="2961" y="600"/>
                      <a:pt x="2947" y="604"/>
                      <a:pt x="2938" y="613"/>
                    </a:cubicBezTo>
                    <a:cubicBezTo>
                      <a:pt x="2815" y="643"/>
                      <a:pt x="2724" y="705"/>
                      <a:pt x="2601" y="766"/>
                    </a:cubicBezTo>
                    <a:cubicBezTo>
                      <a:pt x="2571" y="766"/>
                      <a:pt x="2540" y="827"/>
                      <a:pt x="2571" y="888"/>
                    </a:cubicBezTo>
                    <a:cubicBezTo>
                      <a:pt x="2571" y="919"/>
                      <a:pt x="2601" y="919"/>
                      <a:pt x="2632" y="919"/>
                    </a:cubicBezTo>
                    <a:lnTo>
                      <a:pt x="2662" y="919"/>
                    </a:lnTo>
                    <a:cubicBezTo>
                      <a:pt x="2785" y="888"/>
                      <a:pt x="2907" y="796"/>
                      <a:pt x="3030" y="766"/>
                    </a:cubicBezTo>
                    <a:cubicBezTo>
                      <a:pt x="3060" y="766"/>
                      <a:pt x="3091" y="705"/>
                      <a:pt x="3060" y="643"/>
                    </a:cubicBezTo>
                    <a:cubicBezTo>
                      <a:pt x="3060" y="622"/>
                      <a:pt x="3014" y="600"/>
                      <a:pt x="2977" y="600"/>
                    </a:cubicBezTo>
                    <a:close/>
                    <a:moveTo>
                      <a:pt x="8521" y="743"/>
                    </a:moveTo>
                    <a:cubicBezTo>
                      <a:pt x="8499" y="743"/>
                      <a:pt x="8476" y="750"/>
                      <a:pt x="8445" y="766"/>
                    </a:cubicBezTo>
                    <a:cubicBezTo>
                      <a:pt x="8414" y="858"/>
                      <a:pt x="8414" y="888"/>
                      <a:pt x="8445" y="919"/>
                    </a:cubicBezTo>
                    <a:lnTo>
                      <a:pt x="8720" y="1194"/>
                    </a:lnTo>
                    <a:cubicBezTo>
                      <a:pt x="8751" y="1225"/>
                      <a:pt x="8751" y="1225"/>
                      <a:pt x="8812" y="1225"/>
                    </a:cubicBezTo>
                    <a:cubicBezTo>
                      <a:pt x="8812" y="1225"/>
                      <a:pt x="8843" y="1225"/>
                      <a:pt x="8873" y="1194"/>
                    </a:cubicBezTo>
                    <a:cubicBezTo>
                      <a:pt x="8904" y="1164"/>
                      <a:pt x="8904" y="1072"/>
                      <a:pt x="8873" y="1041"/>
                    </a:cubicBezTo>
                    <a:cubicBezTo>
                      <a:pt x="8812" y="919"/>
                      <a:pt x="8690" y="858"/>
                      <a:pt x="8598" y="766"/>
                    </a:cubicBezTo>
                    <a:cubicBezTo>
                      <a:pt x="8567" y="750"/>
                      <a:pt x="8544" y="743"/>
                      <a:pt x="8521" y="743"/>
                    </a:cubicBezTo>
                    <a:close/>
                    <a:moveTo>
                      <a:pt x="2303" y="906"/>
                    </a:moveTo>
                    <a:cubicBezTo>
                      <a:pt x="2288" y="906"/>
                      <a:pt x="2274" y="910"/>
                      <a:pt x="2265" y="919"/>
                    </a:cubicBezTo>
                    <a:cubicBezTo>
                      <a:pt x="2173" y="1011"/>
                      <a:pt x="2081" y="1072"/>
                      <a:pt x="1959" y="1164"/>
                    </a:cubicBezTo>
                    <a:cubicBezTo>
                      <a:pt x="1867" y="1164"/>
                      <a:pt x="1867" y="1225"/>
                      <a:pt x="1928" y="1255"/>
                    </a:cubicBezTo>
                    <a:cubicBezTo>
                      <a:pt x="1928" y="1317"/>
                      <a:pt x="1959" y="1317"/>
                      <a:pt x="1989" y="1317"/>
                    </a:cubicBezTo>
                    <a:lnTo>
                      <a:pt x="2020" y="1317"/>
                    </a:lnTo>
                    <a:cubicBezTo>
                      <a:pt x="2142" y="1225"/>
                      <a:pt x="2234" y="1164"/>
                      <a:pt x="2326" y="1072"/>
                    </a:cubicBezTo>
                    <a:cubicBezTo>
                      <a:pt x="2387" y="1072"/>
                      <a:pt x="2418" y="1011"/>
                      <a:pt x="2387" y="949"/>
                    </a:cubicBezTo>
                    <a:cubicBezTo>
                      <a:pt x="2387" y="928"/>
                      <a:pt x="2341" y="906"/>
                      <a:pt x="2303" y="906"/>
                    </a:cubicBezTo>
                    <a:close/>
                    <a:moveTo>
                      <a:pt x="1687" y="1324"/>
                    </a:moveTo>
                    <a:cubicBezTo>
                      <a:pt x="1660" y="1324"/>
                      <a:pt x="1637" y="1332"/>
                      <a:pt x="1622" y="1347"/>
                    </a:cubicBezTo>
                    <a:lnTo>
                      <a:pt x="1347" y="1622"/>
                    </a:lnTo>
                    <a:cubicBezTo>
                      <a:pt x="1316" y="1653"/>
                      <a:pt x="1316" y="1714"/>
                      <a:pt x="1347" y="1775"/>
                    </a:cubicBezTo>
                    <a:cubicBezTo>
                      <a:pt x="1377" y="1806"/>
                      <a:pt x="1377" y="1806"/>
                      <a:pt x="1408" y="1806"/>
                    </a:cubicBezTo>
                    <a:cubicBezTo>
                      <a:pt x="1469" y="1806"/>
                      <a:pt x="1500" y="1806"/>
                      <a:pt x="1500" y="1775"/>
                    </a:cubicBezTo>
                    <a:cubicBezTo>
                      <a:pt x="1561" y="1653"/>
                      <a:pt x="1683" y="1561"/>
                      <a:pt x="1775" y="1500"/>
                    </a:cubicBezTo>
                    <a:cubicBezTo>
                      <a:pt x="1806" y="1469"/>
                      <a:pt x="1806" y="1378"/>
                      <a:pt x="1775" y="1347"/>
                    </a:cubicBezTo>
                    <a:cubicBezTo>
                      <a:pt x="1745" y="1332"/>
                      <a:pt x="1714" y="1324"/>
                      <a:pt x="1687" y="1324"/>
                    </a:cubicBezTo>
                    <a:close/>
                    <a:moveTo>
                      <a:pt x="9061" y="1324"/>
                    </a:moveTo>
                    <a:cubicBezTo>
                      <a:pt x="9034" y="1324"/>
                      <a:pt x="9011" y="1332"/>
                      <a:pt x="8996" y="1347"/>
                    </a:cubicBezTo>
                    <a:cubicBezTo>
                      <a:pt x="8965" y="1378"/>
                      <a:pt x="8965" y="1469"/>
                      <a:pt x="8996" y="1500"/>
                    </a:cubicBezTo>
                    <a:cubicBezTo>
                      <a:pt x="9057" y="1622"/>
                      <a:pt x="9179" y="1684"/>
                      <a:pt x="9271" y="1775"/>
                    </a:cubicBezTo>
                    <a:cubicBezTo>
                      <a:pt x="9302" y="1806"/>
                      <a:pt x="9302" y="1806"/>
                      <a:pt x="9332" y="1806"/>
                    </a:cubicBezTo>
                    <a:cubicBezTo>
                      <a:pt x="9332" y="1806"/>
                      <a:pt x="9363" y="1775"/>
                      <a:pt x="9424" y="1775"/>
                    </a:cubicBezTo>
                    <a:cubicBezTo>
                      <a:pt x="9455" y="1684"/>
                      <a:pt x="9455" y="1653"/>
                      <a:pt x="9424" y="1622"/>
                    </a:cubicBezTo>
                    <a:lnTo>
                      <a:pt x="9149" y="1347"/>
                    </a:lnTo>
                    <a:cubicBezTo>
                      <a:pt x="9118" y="1332"/>
                      <a:pt x="9087" y="1324"/>
                      <a:pt x="9061" y="1324"/>
                    </a:cubicBezTo>
                    <a:close/>
                    <a:moveTo>
                      <a:pt x="12667" y="1714"/>
                    </a:moveTo>
                    <a:cubicBezTo>
                      <a:pt x="12575" y="1714"/>
                      <a:pt x="12545" y="1745"/>
                      <a:pt x="12545" y="1806"/>
                    </a:cubicBezTo>
                    <a:cubicBezTo>
                      <a:pt x="12545" y="1867"/>
                      <a:pt x="12575" y="1928"/>
                      <a:pt x="12606" y="1928"/>
                    </a:cubicBezTo>
                    <a:cubicBezTo>
                      <a:pt x="12728" y="1928"/>
                      <a:pt x="12851" y="1928"/>
                      <a:pt x="13004" y="1959"/>
                    </a:cubicBezTo>
                    <a:cubicBezTo>
                      <a:pt x="13034" y="1959"/>
                      <a:pt x="13096" y="1959"/>
                      <a:pt x="13126" y="1867"/>
                    </a:cubicBezTo>
                    <a:cubicBezTo>
                      <a:pt x="13126" y="1837"/>
                      <a:pt x="13096" y="1775"/>
                      <a:pt x="13034" y="1775"/>
                    </a:cubicBezTo>
                    <a:cubicBezTo>
                      <a:pt x="12943" y="1775"/>
                      <a:pt x="12790" y="1714"/>
                      <a:pt x="12667" y="1714"/>
                    </a:cubicBezTo>
                    <a:close/>
                    <a:moveTo>
                      <a:pt x="12239" y="1714"/>
                    </a:moveTo>
                    <a:cubicBezTo>
                      <a:pt x="12116" y="1714"/>
                      <a:pt x="12025" y="1775"/>
                      <a:pt x="11841" y="1806"/>
                    </a:cubicBezTo>
                    <a:cubicBezTo>
                      <a:pt x="11780" y="1806"/>
                      <a:pt x="11780" y="1867"/>
                      <a:pt x="11780" y="1928"/>
                    </a:cubicBezTo>
                    <a:cubicBezTo>
                      <a:pt x="11780" y="1959"/>
                      <a:pt x="11811" y="1990"/>
                      <a:pt x="11841" y="1990"/>
                    </a:cubicBezTo>
                    <a:cubicBezTo>
                      <a:pt x="12055" y="1959"/>
                      <a:pt x="12178" y="1959"/>
                      <a:pt x="12269" y="1928"/>
                    </a:cubicBezTo>
                    <a:cubicBezTo>
                      <a:pt x="12331" y="1928"/>
                      <a:pt x="12361" y="1837"/>
                      <a:pt x="12361" y="1806"/>
                    </a:cubicBezTo>
                    <a:cubicBezTo>
                      <a:pt x="12361" y="1775"/>
                      <a:pt x="12269" y="1714"/>
                      <a:pt x="12239" y="1714"/>
                    </a:cubicBezTo>
                    <a:close/>
                    <a:moveTo>
                      <a:pt x="9642" y="1824"/>
                    </a:moveTo>
                    <a:cubicBezTo>
                      <a:pt x="9620" y="1824"/>
                      <a:pt x="9599" y="1846"/>
                      <a:pt x="9577" y="1867"/>
                    </a:cubicBezTo>
                    <a:cubicBezTo>
                      <a:pt x="9516" y="1928"/>
                      <a:pt x="9577" y="1959"/>
                      <a:pt x="9608" y="1990"/>
                    </a:cubicBezTo>
                    <a:cubicBezTo>
                      <a:pt x="9730" y="2081"/>
                      <a:pt x="9822" y="2112"/>
                      <a:pt x="9975" y="2143"/>
                    </a:cubicBezTo>
                    <a:cubicBezTo>
                      <a:pt x="10036" y="2143"/>
                      <a:pt x="10067" y="2112"/>
                      <a:pt x="10097" y="2112"/>
                    </a:cubicBezTo>
                    <a:cubicBezTo>
                      <a:pt x="10097" y="2051"/>
                      <a:pt x="10067" y="1990"/>
                      <a:pt x="10036" y="1990"/>
                    </a:cubicBezTo>
                    <a:cubicBezTo>
                      <a:pt x="9914" y="1959"/>
                      <a:pt x="9791" y="1867"/>
                      <a:pt x="9669" y="1837"/>
                    </a:cubicBezTo>
                    <a:cubicBezTo>
                      <a:pt x="9660" y="1828"/>
                      <a:pt x="9651" y="1824"/>
                      <a:pt x="9642" y="1824"/>
                    </a:cubicBezTo>
                    <a:close/>
                    <a:moveTo>
                      <a:pt x="11505" y="1928"/>
                    </a:moveTo>
                    <a:cubicBezTo>
                      <a:pt x="11352" y="1959"/>
                      <a:pt x="11260" y="1959"/>
                      <a:pt x="11137" y="1990"/>
                    </a:cubicBezTo>
                    <a:cubicBezTo>
                      <a:pt x="11107" y="1990"/>
                      <a:pt x="11046" y="2081"/>
                      <a:pt x="11046" y="2112"/>
                    </a:cubicBezTo>
                    <a:cubicBezTo>
                      <a:pt x="11046" y="2143"/>
                      <a:pt x="11107" y="2173"/>
                      <a:pt x="11137" y="2173"/>
                    </a:cubicBezTo>
                    <a:cubicBezTo>
                      <a:pt x="11260" y="2173"/>
                      <a:pt x="11352" y="2143"/>
                      <a:pt x="11566" y="2112"/>
                    </a:cubicBezTo>
                    <a:cubicBezTo>
                      <a:pt x="11627" y="2112"/>
                      <a:pt x="11627" y="2020"/>
                      <a:pt x="11627" y="1990"/>
                    </a:cubicBezTo>
                    <a:cubicBezTo>
                      <a:pt x="11627" y="1928"/>
                      <a:pt x="11566" y="1928"/>
                      <a:pt x="11505" y="1928"/>
                    </a:cubicBezTo>
                    <a:close/>
                    <a:moveTo>
                      <a:pt x="10403" y="1990"/>
                    </a:moveTo>
                    <a:cubicBezTo>
                      <a:pt x="10311" y="1990"/>
                      <a:pt x="10281" y="2020"/>
                      <a:pt x="10281" y="2051"/>
                    </a:cubicBezTo>
                    <a:cubicBezTo>
                      <a:pt x="10281" y="2143"/>
                      <a:pt x="10311" y="2173"/>
                      <a:pt x="10373" y="2173"/>
                    </a:cubicBezTo>
                    <a:cubicBezTo>
                      <a:pt x="10495" y="2234"/>
                      <a:pt x="10556" y="2234"/>
                      <a:pt x="10678" y="2234"/>
                    </a:cubicBezTo>
                    <a:cubicBezTo>
                      <a:pt x="10709" y="2234"/>
                      <a:pt x="10709" y="2234"/>
                      <a:pt x="10831" y="2173"/>
                    </a:cubicBezTo>
                    <a:cubicBezTo>
                      <a:pt x="10862" y="2173"/>
                      <a:pt x="10893" y="2112"/>
                      <a:pt x="10893" y="2051"/>
                    </a:cubicBezTo>
                    <a:cubicBezTo>
                      <a:pt x="10893" y="2020"/>
                      <a:pt x="10831" y="1990"/>
                      <a:pt x="10801" y="1990"/>
                    </a:cubicBezTo>
                    <a:cubicBezTo>
                      <a:pt x="10750" y="2000"/>
                      <a:pt x="10702" y="2003"/>
                      <a:pt x="10657" y="2003"/>
                    </a:cubicBezTo>
                    <a:cubicBezTo>
                      <a:pt x="10566" y="2003"/>
                      <a:pt x="10485" y="1990"/>
                      <a:pt x="10403" y="1990"/>
                    </a:cubicBezTo>
                    <a:close/>
                    <a:moveTo>
                      <a:pt x="13385" y="1946"/>
                    </a:moveTo>
                    <a:cubicBezTo>
                      <a:pt x="13353" y="1946"/>
                      <a:pt x="13331" y="1968"/>
                      <a:pt x="13310" y="1990"/>
                    </a:cubicBezTo>
                    <a:cubicBezTo>
                      <a:pt x="13279" y="2020"/>
                      <a:pt x="13310" y="2081"/>
                      <a:pt x="13340" y="2112"/>
                    </a:cubicBezTo>
                    <a:cubicBezTo>
                      <a:pt x="13463" y="2143"/>
                      <a:pt x="13554" y="2234"/>
                      <a:pt x="13646" y="2296"/>
                    </a:cubicBezTo>
                    <a:lnTo>
                      <a:pt x="13707" y="2296"/>
                    </a:lnTo>
                    <a:cubicBezTo>
                      <a:pt x="13728" y="2296"/>
                      <a:pt x="13735" y="2282"/>
                      <a:pt x="13755" y="2282"/>
                    </a:cubicBezTo>
                    <a:cubicBezTo>
                      <a:pt x="13765" y="2282"/>
                      <a:pt x="13779" y="2285"/>
                      <a:pt x="13799" y="2296"/>
                    </a:cubicBezTo>
                    <a:cubicBezTo>
                      <a:pt x="13799" y="2234"/>
                      <a:pt x="13799" y="2173"/>
                      <a:pt x="13769" y="2143"/>
                    </a:cubicBezTo>
                    <a:cubicBezTo>
                      <a:pt x="13646" y="2081"/>
                      <a:pt x="13554" y="1990"/>
                      <a:pt x="13432" y="1959"/>
                    </a:cubicBezTo>
                    <a:cubicBezTo>
                      <a:pt x="13414" y="1950"/>
                      <a:pt x="13399" y="1946"/>
                      <a:pt x="13385" y="1946"/>
                    </a:cubicBezTo>
                    <a:close/>
                    <a:moveTo>
                      <a:pt x="1179" y="1967"/>
                    </a:moveTo>
                    <a:cubicBezTo>
                      <a:pt x="1156" y="1967"/>
                      <a:pt x="1133" y="1974"/>
                      <a:pt x="1102" y="1990"/>
                    </a:cubicBezTo>
                    <a:cubicBezTo>
                      <a:pt x="1041" y="2051"/>
                      <a:pt x="949" y="2173"/>
                      <a:pt x="888" y="2296"/>
                    </a:cubicBezTo>
                    <a:cubicBezTo>
                      <a:pt x="888" y="2326"/>
                      <a:pt x="888" y="2357"/>
                      <a:pt x="918" y="2418"/>
                    </a:cubicBezTo>
                    <a:lnTo>
                      <a:pt x="949" y="2418"/>
                    </a:lnTo>
                    <a:cubicBezTo>
                      <a:pt x="1010" y="2418"/>
                      <a:pt x="1010" y="2418"/>
                      <a:pt x="1041" y="2449"/>
                    </a:cubicBezTo>
                    <a:cubicBezTo>
                      <a:pt x="1102" y="2326"/>
                      <a:pt x="1194" y="2265"/>
                      <a:pt x="1255" y="2143"/>
                    </a:cubicBezTo>
                    <a:cubicBezTo>
                      <a:pt x="1316" y="2051"/>
                      <a:pt x="1316" y="2020"/>
                      <a:pt x="1255" y="1990"/>
                    </a:cubicBezTo>
                    <a:cubicBezTo>
                      <a:pt x="1224" y="1974"/>
                      <a:pt x="1201" y="1967"/>
                      <a:pt x="1179" y="1967"/>
                    </a:cubicBezTo>
                    <a:close/>
                    <a:moveTo>
                      <a:pt x="13968" y="2341"/>
                    </a:moveTo>
                    <a:cubicBezTo>
                      <a:pt x="13937" y="2341"/>
                      <a:pt x="13906" y="2357"/>
                      <a:pt x="13891" y="2387"/>
                    </a:cubicBezTo>
                    <a:cubicBezTo>
                      <a:pt x="13860" y="2418"/>
                      <a:pt x="13860" y="2479"/>
                      <a:pt x="13891" y="2540"/>
                    </a:cubicBezTo>
                    <a:cubicBezTo>
                      <a:pt x="14013" y="2602"/>
                      <a:pt x="14075" y="2693"/>
                      <a:pt x="14166" y="2785"/>
                    </a:cubicBezTo>
                    <a:cubicBezTo>
                      <a:pt x="14197" y="2846"/>
                      <a:pt x="14197" y="2846"/>
                      <a:pt x="14228" y="2846"/>
                    </a:cubicBezTo>
                    <a:cubicBezTo>
                      <a:pt x="14258" y="2846"/>
                      <a:pt x="14258" y="2785"/>
                      <a:pt x="14319" y="2785"/>
                    </a:cubicBezTo>
                    <a:cubicBezTo>
                      <a:pt x="14350" y="2755"/>
                      <a:pt x="14350" y="2693"/>
                      <a:pt x="14319" y="2632"/>
                    </a:cubicBezTo>
                    <a:lnTo>
                      <a:pt x="14044" y="2387"/>
                    </a:lnTo>
                    <a:cubicBezTo>
                      <a:pt x="14029" y="2357"/>
                      <a:pt x="13998" y="2341"/>
                      <a:pt x="13968" y="2341"/>
                    </a:cubicBezTo>
                    <a:close/>
                    <a:moveTo>
                      <a:pt x="643" y="2602"/>
                    </a:moveTo>
                    <a:cubicBezTo>
                      <a:pt x="612" y="2724"/>
                      <a:pt x="551" y="2846"/>
                      <a:pt x="490" y="2938"/>
                    </a:cubicBezTo>
                    <a:cubicBezTo>
                      <a:pt x="460" y="2999"/>
                      <a:pt x="490" y="3030"/>
                      <a:pt x="551" y="3060"/>
                    </a:cubicBezTo>
                    <a:lnTo>
                      <a:pt x="582" y="3060"/>
                    </a:lnTo>
                    <a:cubicBezTo>
                      <a:pt x="612" y="3060"/>
                      <a:pt x="643" y="3060"/>
                      <a:pt x="643" y="3030"/>
                    </a:cubicBezTo>
                    <a:cubicBezTo>
                      <a:pt x="704" y="2907"/>
                      <a:pt x="735" y="2785"/>
                      <a:pt x="796" y="2693"/>
                    </a:cubicBezTo>
                    <a:lnTo>
                      <a:pt x="735" y="2632"/>
                    </a:lnTo>
                    <a:lnTo>
                      <a:pt x="643" y="2602"/>
                    </a:lnTo>
                    <a:close/>
                    <a:moveTo>
                      <a:pt x="14499" y="2885"/>
                    </a:moveTo>
                    <a:cubicBezTo>
                      <a:pt x="14472" y="2885"/>
                      <a:pt x="14442" y="2892"/>
                      <a:pt x="14411" y="2907"/>
                    </a:cubicBezTo>
                    <a:cubicBezTo>
                      <a:pt x="14381" y="2938"/>
                      <a:pt x="14381" y="3030"/>
                      <a:pt x="14411" y="3060"/>
                    </a:cubicBezTo>
                    <a:cubicBezTo>
                      <a:pt x="14503" y="3183"/>
                      <a:pt x="14564" y="3244"/>
                      <a:pt x="14656" y="3366"/>
                    </a:cubicBezTo>
                    <a:cubicBezTo>
                      <a:pt x="14656" y="3397"/>
                      <a:pt x="14687" y="3397"/>
                      <a:pt x="14717" y="3397"/>
                    </a:cubicBezTo>
                    <a:cubicBezTo>
                      <a:pt x="14717" y="3397"/>
                      <a:pt x="14778" y="3397"/>
                      <a:pt x="14809" y="3336"/>
                    </a:cubicBezTo>
                    <a:cubicBezTo>
                      <a:pt x="14839" y="3336"/>
                      <a:pt x="14839" y="3244"/>
                      <a:pt x="14809" y="3213"/>
                    </a:cubicBezTo>
                    <a:cubicBezTo>
                      <a:pt x="14717" y="3091"/>
                      <a:pt x="14656" y="2999"/>
                      <a:pt x="14564" y="2907"/>
                    </a:cubicBezTo>
                    <a:cubicBezTo>
                      <a:pt x="14549" y="2892"/>
                      <a:pt x="14526" y="2885"/>
                      <a:pt x="14499" y="2885"/>
                    </a:cubicBezTo>
                    <a:close/>
                    <a:moveTo>
                      <a:pt x="425" y="3232"/>
                    </a:moveTo>
                    <a:cubicBezTo>
                      <a:pt x="386" y="3232"/>
                      <a:pt x="337" y="3260"/>
                      <a:pt x="337" y="3305"/>
                    </a:cubicBezTo>
                    <a:cubicBezTo>
                      <a:pt x="307" y="3397"/>
                      <a:pt x="276" y="3550"/>
                      <a:pt x="245" y="3672"/>
                    </a:cubicBezTo>
                    <a:cubicBezTo>
                      <a:pt x="184" y="3703"/>
                      <a:pt x="245" y="3795"/>
                      <a:pt x="307" y="3795"/>
                    </a:cubicBezTo>
                    <a:cubicBezTo>
                      <a:pt x="337" y="3795"/>
                      <a:pt x="398" y="3764"/>
                      <a:pt x="368" y="3703"/>
                    </a:cubicBezTo>
                    <a:lnTo>
                      <a:pt x="490" y="3366"/>
                    </a:lnTo>
                    <a:cubicBezTo>
                      <a:pt x="551" y="3336"/>
                      <a:pt x="490" y="3244"/>
                      <a:pt x="460" y="3244"/>
                    </a:cubicBezTo>
                    <a:cubicBezTo>
                      <a:pt x="451" y="3236"/>
                      <a:pt x="439" y="3232"/>
                      <a:pt x="425" y="3232"/>
                    </a:cubicBezTo>
                    <a:close/>
                    <a:moveTo>
                      <a:pt x="14973" y="3532"/>
                    </a:moveTo>
                    <a:cubicBezTo>
                      <a:pt x="14958" y="3532"/>
                      <a:pt x="14942" y="3539"/>
                      <a:pt x="14931" y="3550"/>
                    </a:cubicBezTo>
                    <a:cubicBezTo>
                      <a:pt x="14839" y="3550"/>
                      <a:pt x="14839" y="3642"/>
                      <a:pt x="14870" y="3672"/>
                    </a:cubicBezTo>
                    <a:lnTo>
                      <a:pt x="15115" y="3978"/>
                    </a:lnTo>
                    <a:cubicBezTo>
                      <a:pt x="15145" y="4009"/>
                      <a:pt x="15145" y="4009"/>
                      <a:pt x="15176" y="4009"/>
                    </a:cubicBezTo>
                    <a:lnTo>
                      <a:pt x="15268" y="4009"/>
                    </a:lnTo>
                    <a:cubicBezTo>
                      <a:pt x="15298" y="3978"/>
                      <a:pt x="15298" y="3948"/>
                      <a:pt x="15268" y="3917"/>
                    </a:cubicBezTo>
                    <a:lnTo>
                      <a:pt x="15023" y="3611"/>
                    </a:lnTo>
                    <a:cubicBezTo>
                      <a:pt x="15023" y="3553"/>
                      <a:pt x="14998" y="3532"/>
                      <a:pt x="14973" y="3532"/>
                    </a:cubicBezTo>
                    <a:close/>
                    <a:moveTo>
                      <a:pt x="276" y="3978"/>
                    </a:moveTo>
                    <a:cubicBezTo>
                      <a:pt x="245" y="3978"/>
                      <a:pt x="154" y="4009"/>
                      <a:pt x="154" y="4070"/>
                    </a:cubicBezTo>
                    <a:cubicBezTo>
                      <a:pt x="123" y="4162"/>
                      <a:pt x="92" y="4315"/>
                      <a:pt x="92" y="4437"/>
                    </a:cubicBezTo>
                    <a:cubicBezTo>
                      <a:pt x="31" y="4529"/>
                      <a:pt x="92" y="4560"/>
                      <a:pt x="154" y="4560"/>
                    </a:cubicBezTo>
                    <a:cubicBezTo>
                      <a:pt x="245" y="4560"/>
                      <a:pt x="276" y="4529"/>
                      <a:pt x="276" y="4468"/>
                    </a:cubicBezTo>
                    <a:cubicBezTo>
                      <a:pt x="307" y="4315"/>
                      <a:pt x="307" y="4223"/>
                      <a:pt x="337" y="4101"/>
                    </a:cubicBezTo>
                    <a:cubicBezTo>
                      <a:pt x="337" y="4070"/>
                      <a:pt x="307" y="3978"/>
                      <a:pt x="276" y="3978"/>
                    </a:cubicBezTo>
                    <a:close/>
                    <a:moveTo>
                      <a:pt x="15393" y="4144"/>
                    </a:moveTo>
                    <a:cubicBezTo>
                      <a:pt x="15374" y="4144"/>
                      <a:pt x="15351" y="4151"/>
                      <a:pt x="15329" y="4162"/>
                    </a:cubicBezTo>
                    <a:cubicBezTo>
                      <a:pt x="15268" y="4162"/>
                      <a:pt x="15268" y="4254"/>
                      <a:pt x="15298" y="4284"/>
                    </a:cubicBezTo>
                    <a:lnTo>
                      <a:pt x="15543" y="4590"/>
                    </a:lnTo>
                    <a:cubicBezTo>
                      <a:pt x="15543" y="4621"/>
                      <a:pt x="15574" y="4621"/>
                      <a:pt x="15604" y="4621"/>
                    </a:cubicBezTo>
                    <a:lnTo>
                      <a:pt x="15635" y="4621"/>
                    </a:lnTo>
                    <a:cubicBezTo>
                      <a:pt x="15727" y="4621"/>
                      <a:pt x="15727" y="4560"/>
                      <a:pt x="15696" y="4529"/>
                    </a:cubicBezTo>
                    <a:lnTo>
                      <a:pt x="15451" y="4223"/>
                    </a:lnTo>
                    <a:cubicBezTo>
                      <a:pt x="15451" y="4165"/>
                      <a:pt x="15427" y="4144"/>
                      <a:pt x="15393" y="4144"/>
                    </a:cubicBezTo>
                    <a:close/>
                    <a:moveTo>
                      <a:pt x="15852" y="4786"/>
                    </a:moveTo>
                    <a:cubicBezTo>
                      <a:pt x="15833" y="4786"/>
                      <a:pt x="15810" y="4793"/>
                      <a:pt x="15788" y="4804"/>
                    </a:cubicBezTo>
                    <a:cubicBezTo>
                      <a:pt x="15727" y="4804"/>
                      <a:pt x="15727" y="4896"/>
                      <a:pt x="15757" y="4927"/>
                    </a:cubicBezTo>
                    <a:lnTo>
                      <a:pt x="16002" y="5233"/>
                    </a:lnTo>
                    <a:cubicBezTo>
                      <a:pt x="16002" y="5294"/>
                      <a:pt x="16033" y="5294"/>
                      <a:pt x="16063" y="5294"/>
                    </a:cubicBezTo>
                    <a:lnTo>
                      <a:pt x="16094" y="5294"/>
                    </a:lnTo>
                    <a:cubicBezTo>
                      <a:pt x="16186" y="5294"/>
                      <a:pt x="16186" y="5202"/>
                      <a:pt x="16155" y="5172"/>
                    </a:cubicBezTo>
                    <a:lnTo>
                      <a:pt x="15910" y="4866"/>
                    </a:lnTo>
                    <a:cubicBezTo>
                      <a:pt x="15910" y="4807"/>
                      <a:pt x="15886" y="4786"/>
                      <a:pt x="15852" y="4786"/>
                    </a:cubicBezTo>
                    <a:close/>
                    <a:moveTo>
                      <a:pt x="123" y="4774"/>
                    </a:moveTo>
                    <a:cubicBezTo>
                      <a:pt x="31" y="4774"/>
                      <a:pt x="1" y="4835"/>
                      <a:pt x="1" y="4866"/>
                    </a:cubicBezTo>
                    <a:lnTo>
                      <a:pt x="1" y="5141"/>
                    </a:lnTo>
                    <a:lnTo>
                      <a:pt x="1" y="5233"/>
                    </a:lnTo>
                    <a:cubicBezTo>
                      <a:pt x="31" y="5294"/>
                      <a:pt x="92" y="5325"/>
                      <a:pt x="123" y="5325"/>
                    </a:cubicBezTo>
                    <a:cubicBezTo>
                      <a:pt x="184" y="5325"/>
                      <a:pt x="245" y="5294"/>
                      <a:pt x="184" y="5294"/>
                    </a:cubicBezTo>
                    <a:lnTo>
                      <a:pt x="184" y="5172"/>
                    </a:lnTo>
                    <a:lnTo>
                      <a:pt x="184" y="4896"/>
                    </a:lnTo>
                    <a:cubicBezTo>
                      <a:pt x="184" y="4835"/>
                      <a:pt x="154" y="4774"/>
                      <a:pt x="123" y="4774"/>
                    </a:cubicBezTo>
                    <a:close/>
                    <a:moveTo>
                      <a:pt x="16251" y="5404"/>
                    </a:moveTo>
                    <a:cubicBezTo>
                      <a:pt x="16237" y="5404"/>
                      <a:pt x="16224" y="5408"/>
                      <a:pt x="16216" y="5416"/>
                    </a:cubicBezTo>
                    <a:cubicBezTo>
                      <a:pt x="16186" y="5416"/>
                      <a:pt x="16155" y="5508"/>
                      <a:pt x="16186" y="5539"/>
                    </a:cubicBezTo>
                    <a:cubicBezTo>
                      <a:pt x="16247" y="5661"/>
                      <a:pt x="16339" y="5753"/>
                      <a:pt x="16400" y="5845"/>
                    </a:cubicBezTo>
                    <a:cubicBezTo>
                      <a:pt x="16400" y="5906"/>
                      <a:pt x="16461" y="5906"/>
                      <a:pt x="16492" y="5906"/>
                    </a:cubicBezTo>
                    <a:lnTo>
                      <a:pt x="16522" y="5906"/>
                    </a:lnTo>
                    <a:cubicBezTo>
                      <a:pt x="16553" y="5906"/>
                      <a:pt x="16614" y="5814"/>
                      <a:pt x="16553" y="5783"/>
                    </a:cubicBezTo>
                    <a:cubicBezTo>
                      <a:pt x="16492" y="5692"/>
                      <a:pt x="16400" y="5600"/>
                      <a:pt x="16339" y="5478"/>
                    </a:cubicBezTo>
                    <a:cubicBezTo>
                      <a:pt x="16339" y="5433"/>
                      <a:pt x="16289" y="5404"/>
                      <a:pt x="16251" y="5404"/>
                    </a:cubicBezTo>
                    <a:close/>
                    <a:moveTo>
                      <a:pt x="154" y="5508"/>
                    </a:moveTo>
                    <a:cubicBezTo>
                      <a:pt x="123" y="5508"/>
                      <a:pt x="92" y="5600"/>
                      <a:pt x="92" y="5630"/>
                    </a:cubicBezTo>
                    <a:cubicBezTo>
                      <a:pt x="92" y="5753"/>
                      <a:pt x="92" y="5906"/>
                      <a:pt x="123" y="5998"/>
                    </a:cubicBezTo>
                    <a:cubicBezTo>
                      <a:pt x="123" y="6059"/>
                      <a:pt x="154" y="6089"/>
                      <a:pt x="184" y="6089"/>
                    </a:cubicBezTo>
                    <a:cubicBezTo>
                      <a:pt x="276" y="6059"/>
                      <a:pt x="307" y="5998"/>
                      <a:pt x="307" y="5967"/>
                    </a:cubicBezTo>
                    <a:cubicBezTo>
                      <a:pt x="307" y="5845"/>
                      <a:pt x="276" y="5692"/>
                      <a:pt x="276" y="5600"/>
                    </a:cubicBezTo>
                    <a:cubicBezTo>
                      <a:pt x="276" y="5539"/>
                      <a:pt x="184" y="5508"/>
                      <a:pt x="154" y="5508"/>
                    </a:cubicBezTo>
                    <a:close/>
                    <a:moveTo>
                      <a:pt x="16717" y="6033"/>
                    </a:moveTo>
                    <a:cubicBezTo>
                      <a:pt x="16700" y="6033"/>
                      <a:pt x="16685" y="6040"/>
                      <a:pt x="16675" y="6059"/>
                    </a:cubicBezTo>
                    <a:cubicBezTo>
                      <a:pt x="16645" y="6059"/>
                      <a:pt x="16614" y="6120"/>
                      <a:pt x="16645" y="6151"/>
                    </a:cubicBezTo>
                    <a:cubicBezTo>
                      <a:pt x="16706" y="6273"/>
                      <a:pt x="16767" y="6395"/>
                      <a:pt x="16828" y="6518"/>
                    </a:cubicBezTo>
                    <a:cubicBezTo>
                      <a:pt x="16828" y="6548"/>
                      <a:pt x="16859" y="6548"/>
                      <a:pt x="16920" y="6548"/>
                    </a:cubicBezTo>
                    <a:lnTo>
                      <a:pt x="16951" y="6548"/>
                    </a:lnTo>
                    <a:cubicBezTo>
                      <a:pt x="16981" y="6548"/>
                      <a:pt x="17012" y="6457"/>
                      <a:pt x="16981" y="6426"/>
                    </a:cubicBezTo>
                    <a:cubicBezTo>
                      <a:pt x="16951" y="6304"/>
                      <a:pt x="16859" y="6212"/>
                      <a:pt x="16798" y="6089"/>
                    </a:cubicBezTo>
                    <a:cubicBezTo>
                      <a:pt x="16798" y="6068"/>
                      <a:pt x="16754" y="6033"/>
                      <a:pt x="16717" y="6033"/>
                    </a:cubicBezTo>
                    <a:close/>
                    <a:moveTo>
                      <a:pt x="245" y="6242"/>
                    </a:moveTo>
                    <a:cubicBezTo>
                      <a:pt x="184" y="6242"/>
                      <a:pt x="154" y="6304"/>
                      <a:pt x="154" y="6365"/>
                    </a:cubicBezTo>
                    <a:cubicBezTo>
                      <a:pt x="184" y="6457"/>
                      <a:pt x="245" y="6610"/>
                      <a:pt x="276" y="6732"/>
                    </a:cubicBezTo>
                    <a:cubicBezTo>
                      <a:pt x="276" y="6763"/>
                      <a:pt x="307" y="6824"/>
                      <a:pt x="337" y="6824"/>
                    </a:cubicBezTo>
                    <a:cubicBezTo>
                      <a:pt x="429" y="6824"/>
                      <a:pt x="460" y="6732"/>
                      <a:pt x="429" y="6701"/>
                    </a:cubicBezTo>
                    <a:cubicBezTo>
                      <a:pt x="429" y="6548"/>
                      <a:pt x="368" y="6426"/>
                      <a:pt x="337" y="6304"/>
                    </a:cubicBezTo>
                    <a:cubicBezTo>
                      <a:pt x="337" y="6273"/>
                      <a:pt x="276" y="6242"/>
                      <a:pt x="245" y="6242"/>
                    </a:cubicBezTo>
                    <a:close/>
                    <a:moveTo>
                      <a:pt x="17051" y="6689"/>
                    </a:moveTo>
                    <a:cubicBezTo>
                      <a:pt x="17035" y="6689"/>
                      <a:pt x="17021" y="6692"/>
                      <a:pt x="17012" y="6701"/>
                    </a:cubicBezTo>
                    <a:cubicBezTo>
                      <a:pt x="16981" y="6701"/>
                      <a:pt x="16951" y="6763"/>
                      <a:pt x="16981" y="6824"/>
                    </a:cubicBezTo>
                    <a:cubicBezTo>
                      <a:pt x="17073" y="6916"/>
                      <a:pt x="17104" y="7038"/>
                      <a:pt x="17134" y="7160"/>
                    </a:cubicBezTo>
                    <a:cubicBezTo>
                      <a:pt x="17134" y="7191"/>
                      <a:pt x="17165" y="7221"/>
                      <a:pt x="17195" y="7221"/>
                    </a:cubicBezTo>
                    <a:cubicBezTo>
                      <a:pt x="17287" y="7221"/>
                      <a:pt x="17318" y="7160"/>
                      <a:pt x="17287" y="7130"/>
                    </a:cubicBezTo>
                    <a:cubicBezTo>
                      <a:pt x="17257" y="7007"/>
                      <a:pt x="17195" y="6854"/>
                      <a:pt x="17134" y="6732"/>
                    </a:cubicBezTo>
                    <a:cubicBezTo>
                      <a:pt x="17134" y="6710"/>
                      <a:pt x="17088" y="6689"/>
                      <a:pt x="17051" y="6689"/>
                    </a:cubicBezTo>
                    <a:close/>
                    <a:moveTo>
                      <a:pt x="429" y="7007"/>
                    </a:moveTo>
                    <a:cubicBezTo>
                      <a:pt x="368" y="7007"/>
                      <a:pt x="368" y="7068"/>
                      <a:pt x="368" y="7130"/>
                    </a:cubicBezTo>
                    <a:cubicBezTo>
                      <a:pt x="429" y="7221"/>
                      <a:pt x="490" y="7344"/>
                      <a:pt x="551" y="7466"/>
                    </a:cubicBezTo>
                    <a:cubicBezTo>
                      <a:pt x="551" y="7497"/>
                      <a:pt x="582" y="7527"/>
                      <a:pt x="612" y="7527"/>
                    </a:cubicBezTo>
                    <a:cubicBezTo>
                      <a:pt x="704" y="7497"/>
                      <a:pt x="735" y="7466"/>
                      <a:pt x="674" y="7436"/>
                    </a:cubicBezTo>
                    <a:cubicBezTo>
                      <a:pt x="612" y="7313"/>
                      <a:pt x="582" y="7191"/>
                      <a:pt x="521" y="7068"/>
                    </a:cubicBezTo>
                    <a:cubicBezTo>
                      <a:pt x="521" y="7007"/>
                      <a:pt x="460" y="7007"/>
                      <a:pt x="429" y="7007"/>
                    </a:cubicBezTo>
                    <a:close/>
                    <a:moveTo>
                      <a:pt x="17287" y="7436"/>
                    </a:moveTo>
                    <a:cubicBezTo>
                      <a:pt x="17257" y="7436"/>
                      <a:pt x="17226" y="7497"/>
                      <a:pt x="17226" y="7527"/>
                    </a:cubicBezTo>
                    <a:lnTo>
                      <a:pt x="17226" y="7680"/>
                    </a:lnTo>
                    <a:lnTo>
                      <a:pt x="17226" y="7895"/>
                    </a:lnTo>
                    <a:cubicBezTo>
                      <a:pt x="17165" y="7925"/>
                      <a:pt x="17226" y="7986"/>
                      <a:pt x="17287" y="7986"/>
                    </a:cubicBezTo>
                    <a:cubicBezTo>
                      <a:pt x="17318" y="7986"/>
                      <a:pt x="17379" y="7956"/>
                      <a:pt x="17410" y="7925"/>
                    </a:cubicBezTo>
                    <a:lnTo>
                      <a:pt x="17410" y="7680"/>
                    </a:lnTo>
                    <a:lnTo>
                      <a:pt x="17410" y="7497"/>
                    </a:lnTo>
                    <a:cubicBezTo>
                      <a:pt x="17410" y="7466"/>
                      <a:pt x="17318" y="7436"/>
                      <a:pt x="17287" y="7436"/>
                    </a:cubicBezTo>
                    <a:close/>
                    <a:moveTo>
                      <a:pt x="776" y="7715"/>
                    </a:moveTo>
                    <a:cubicBezTo>
                      <a:pt x="760" y="7715"/>
                      <a:pt x="744" y="7723"/>
                      <a:pt x="735" y="7742"/>
                    </a:cubicBezTo>
                    <a:cubicBezTo>
                      <a:pt x="704" y="7742"/>
                      <a:pt x="643" y="7803"/>
                      <a:pt x="704" y="7833"/>
                    </a:cubicBezTo>
                    <a:cubicBezTo>
                      <a:pt x="765" y="7956"/>
                      <a:pt x="796" y="8078"/>
                      <a:pt x="888" y="8201"/>
                    </a:cubicBezTo>
                    <a:cubicBezTo>
                      <a:pt x="888" y="8231"/>
                      <a:pt x="918" y="8231"/>
                      <a:pt x="949" y="8231"/>
                    </a:cubicBezTo>
                    <a:lnTo>
                      <a:pt x="1010" y="8231"/>
                    </a:lnTo>
                    <a:cubicBezTo>
                      <a:pt x="1041" y="8231"/>
                      <a:pt x="1071" y="8139"/>
                      <a:pt x="1041" y="8109"/>
                    </a:cubicBezTo>
                    <a:cubicBezTo>
                      <a:pt x="949" y="7986"/>
                      <a:pt x="888" y="7895"/>
                      <a:pt x="857" y="7772"/>
                    </a:cubicBezTo>
                    <a:cubicBezTo>
                      <a:pt x="857" y="7751"/>
                      <a:pt x="814" y="7715"/>
                      <a:pt x="776" y="7715"/>
                    </a:cubicBezTo>
                    <a:close/>
                    <a:moveTo>
                      <a:pt x="17140" y="8127"/>
                    </a:moveTo>
                    <a:cubicBezTo>
                      <a:pt x="17118" y="8127"/>
                      <a:pt x="17095" y="8156"/>
                      <a:pt x="17073" y="8201"/>
                    </a:cubicBezTo>
                    <a:cubicBezTo>
                      <a:pt x="17012" y="8262"/>
                      <a:pt x="16951" y="8384"/>
                      <a:pt x="16859" y="8445"/>
                    </a:cubicBezTo>
                    <a:cubicBezTo>
                      <a:pt x="16828" y="8476"/>
                      <a:pt x="16828" y="8568"/>
                      <a:pt x="16859" y="8598"/>
                    </a:cubicBezTo>
                    <a:cubicBezTo>
                      <a:pt x="16920" y="8659"/>
                      <a:pt x="16920" y="8659"/>
                      <a:pt x="16951" y="8659"/>
                    </a:cubicBezTo>
                    <a:cubicBezTo>
                      <a:pt x="16981" y="8659"/>
                      <a:pt x="16981" y="8659"/>
                      <a:pt x="16981" y="8598"/>
                    </a:cubicBezTo>
                    <a:lnTo>
                      <a:pt x="17226" y="8262"/>
                    </a:lnTo>
                    <a:cubicBezTo>
                      <a:pt x="17257" y="8231"/>
                      <a:pt x="17226" y="8201"/>
                      <a:pt x="17165" y="8139"/>
                    </a:cubicBezTo>
                    <a:cubicBezTo>
                      <a:pt x="17157" y="8131"/>
                      <a:pt x="17148" y="8127"/>
                      <a:pt x="17140" y="8127"/>
                    </a:cubicBezTo>
                    <a:close/>
                    <a:moveTo>
                      <a:pt x="1144" y="8358"/>
                    </a:moveTo>
                    <a:cubicBezTo>
                      <a:pt x="1127" y="8358"/>
                      <a:pt x="1112" y="8365"/>
                      <a:pt x="1102" y="8384"/>
                    </a:cubicBezTo>
                    <a:cubicBezTo>
                      <a:pt x="1071" y="8384"/>
                      <a:pt x="1041" y="8445"/>
                      <a:pt x="1071" y="8476"/>
                    </a:cubicBezTo>
                    <a:cubicBezTo>
                      <a:pt x="1133" y="8598"/>
                      <a:pt x="1224" y="8690"/>
                      <a:pt x="1316" y="8812"/>
                    </a:cubicBezTo>
                    <a:cubicBezTo>
                      <a:pt x="1316" y="8843"/>
                      <a:pt x="1347" y="8843"/>
                      <a:pt x="1377" y="8843"/>
                    </a:cubicBezTo>
                    <a:lnTo>
                      <a:pt x="1439" y="8843"/>
                    </a:lnTo>
                    <a:cubicBezTo>
                      <a:pt x="1500" y="8843"/>
                      <a:pt x="1500" y="8751"/>
                      <a:pt x="1439" y="8721"/>
                    </a:cubicBezTo>
                    <a:cubicBezTo>
                      <a:pt x="1377" y="8598"/>
                      <a:pt x="1316" y="8537"/>
                      <a:pt x="1224" y="8415"/>
                    </a:cubicBezTo>
                    <a:cubicBezTo>
                      <a:pt x="1224" y="8394"/>
                      <a:pt x="1181" y="8358"/>
                      <a:pt x="1144" y="8358"/>
                    </a:cubicBezTo>
                    <a:close/>
                    <a:moveTo>
                      <a:pt x="16646" y="8708"/>
                    </a:moveTo>
                    <a:cubicBezTo>
                      <a:pt x="16635" y="8708"/>
                      <a:pt x="16623" y="8712"/>
                      <a:pt x="16614" y="8721"/>
                    </a:cubicBezTo>
                    <a:cubicBezTo>
                      <a:pt x="16492" y="8751"/>
                      <a:pt x="16369" y="8843"/>
                      <a:pt x="16247" y="8874"/>
                    </a:cubicBezTo>
                    <a:cubicBezTo>
                      <a:pt x="16216" y="8874"/>
                      <a:pt x="16186" y="8965"/>
                      <a:pt x="16216" y="8996"/>
                    </a:cubicBezTo>
                    <a:cubicBezTo>
                      <a:pt x="16216" y="9027"/>
                      <a:pt x="16247" y="9057"/>
                      <a:pt x="16308" y="9057"/>
                    </a:cubicBezTo>
                    <a:cubicBezTo>
                      <a:pt x="16430" y="8996"/>
                      <a:pt x="16553" y="8965"/>
                      <a:pt x="16675" y="8874"/>
                    </a:cubicBezTo>
                    <a:cubicBezTo>
                      <a:pt x="16706" y="8874"/>
                      <a:pt x="16767" y="8812"/>
                      <a:pt x="16706" y="8751"/>
                    </a:cubicBezTo>
                    <a:cubicBezTo>
                      <a:pt x="16706" y="8730"/>
                      <a:pt x="16675" y="8708"/>
                      <a:pt x="16646" y="8708"/>
                    </a:cubicBezTo>
                    <a:close/>
                    <a:moveTo>
                      <a:pt x="15880" y="9027"/>
                    </a:moveTo>
                    <a:lnTo>
                      <a:pt x="15543" y="9149"/>
                    </a:lnTo>
                    <a:cubicBezTo>
                      <a:pt x="15482" y="9149"/>
                      <a:pt x="15451" y="9210"/>
                      <a:pt x="15482" y="9271"/>
                    </a:cubicBezTo>
                    <a:cubicBezTo>
                      <a:pt x="15482" y="9302"/>
                      <a:pt x="15543" y="9333"/>
                      <a:pt x="15574" y="9333"/>
                    </a:cubicBezTo>
                    <a:cubicBezTo>
                      <a:pt x="15727" y="9271"/>
                      <a:pt x="15849" y="9210"/>
                      <a:pt x="15941" y="9180"/>
                    </a:cubicBezTo>
                    <a:cubicBezTo>
                      <a:pt x="16002" y="9180"/>
                      <a:pt x="16002" y="9118"/>
                      <a:pt x="16002" y="9057"/>
                    </a:cubicBezTo>
                    <a:cubicBezTo>
                      <a:pt x="16002" y="9027"/>
                      <a:pt x="15910" y="9027"/>
                      <a:pt x="15880" y="9027"/>
                    </a:cubicBezTo>
                    <a:close/>
                    <a:moveTo>
                      <a:pt x="15224" y="9229"/>
                    </a:moveTo>
                    <a:cubicBezTo>
                      <a:pt x="15209" y="9229"/>
                      <a:pt x="15192" y="9233"/>
                      <a:pt x="15176" y="9241"/>
                    </a:cubicBezTo>
                    <a:cubicBezTo>
                      <a:pt x="15023" y="9333"/>
                      <a:pt x="14962" y="9424"/>
                      <a:pt x="14839" y="9486"/>
                    </a:cubicBezTo>
                    <a:cubicBezTo>
                      <a:pt x="14809" y="9516"/>
                      <a:pt x="14809" y="9608"/>
                      <a:pt x="14839" y="9639"/>
                    </a:cubicBezTo>
                    <a:cubicBezTo>
                      <a:pt x="14870" y="9669"/>
                      <a:pt x="14870" y="9669"/>
                      <a:pt x="14901" y="9669"/>
                    </a:cubicBezTo>
                    <a:cubicBezTo>
                      <a:pt x="14901" y="9669"/>
                      <a:pt x="14962" y="9669"/>
                      <a:pt x="14962" y="9608"/>
                    </a:cubicBezTo>
                    <a:cubicBezTo>
                      <a:pt x="15023" y="9516"/>
                      <a:pt x="15145" y="9486"/>
                      <a:pt x="15268" y="9424"/>
                    </a:cubicBezTo>
                    <a:cubicBezTo>
                      <a:pt x="15298" y="9424"/>
                      <a:pt x="15329" y="9333"/>
                      <a:pt x="15298" y="9302"/>
                    </a:cubicBezTo>
                    <a:cubicBezTo>
                      <a:pt x="15298" y="9257"/>
                      <a:pt x="15266" y="9229"/>
                      <a:pt x="15224" y="9229"/>
                    </a:cubicBezTo>
                    <a:close/>
                    <a:moveTo>
                      <a:pt x="14717" y="9792"/>
                    </a:moveTo>
                    <a:cubicBezTo>
                      <a:pt x="14687" y="9792"/>
                      <a:pt x="14656" y="9792"/>
                      <a:pt x="14625" y="9822"/>
                    </a:cubicBezTo>
                    <a:cubicBezTo>
                      <a:pt x="14534" y="9944"/>
                      <a:pt x="14503" y="10036"/>
                      <a:pt x="14472" y="10128"/>
                    </a:cubicBezTo>
                    <a:cubicBezTo>
                      <a:pt x="14411" y="10189"/>
                      <a:pt x="14411" y="10189"/>
                      <a:pt x="14411" y="10220"/>
                    </a:cubicBezTo>
                    <a:cubicBezTo>
                      <a:pt x="14381" y="10250"/>
                      <a:pt x="14411" y="10281"/>
                      <a:pt x="14503" y="10342"/>
                    </a:cubicBezTo>
                    <a:cubicBezTo>
                      <a:pt x="14534" y="10342"/>
                      <a:pt x="14564" y="10281"/>
                      <a:pt x="14625" y="10250"/>
                    </a:cubicBezTo>
                    <a:cubicBezTo>
                      <a:pt x="14656" y="10220"/>
                      <a:pt x="14656" y="10220"/>
                      <a:pt x="14656" y="10189"/>
                    </a:cubicBezTo>
                    <a:cubicBezTo>
                      <a:pt x="14687" y="10067"/>
                      <a:pt x="14717" y="9975"/>
                      <a:pt x="14778" y="9914"/>
                    </a:cubicBezTo>
                    <a:cubicBezTo>
                      <a:pt x="14778" y="9883"/>
                      <a:pt x="14778" y="9822"/>
                      <a:pt x="14717" y="9792"/>
                    </a:cubicBezTo>
                    <a:close/>
                    <a:moveTo>
                      <a:pt x="14472" y="10526"/>
                    </a:moveTo>
                    <a:cubicBezTo>
                      <a:pt x="14381" y="10526"/>
                      <a:pt x="14350" y="10556"/>
                      <a:pt x="14350" y="10587"/>
                    </a:cubicBezTo>
                    <a:lnTo>
                      <a:pt x="14350" y="10832"/>
                    </a:lnTo>
                    <a:lnTo>
                      <a:pt x="14350" y="11015"/>
                    </a:lnTo>
                    <a:cubicBezTo>
                      <a:pt x="14350" y="11046"/>
                      <a:pt x="14381" y="11107"/>
                      <a:pt x="14411" y="11107"/>
                    </a:cubicBezTo>
                    <a:cubicBezTo>
                      <a:pt x="14503" y="11107"/>
                      <a:pt x="14534" y="11015"/>
                      <a:pt x="14534" y="10985"/>
                    </a:cubicBezTo>
                    <a:lnTo>
                      <a:pt x="14534" y="10832"/>
                    </a:lnTo>
                    <a:lnTo>
                      <a:pt x="14534" y="10648"/>
                    </a:lnTo>
                    <a:cubicBezTo>
                      <a:pt x="14534" y="10556"/>
                      <a:pt x="14503" y="10526"/>
                      <a:pt x="14472" y="10526"/>
                    </a:cubicBezTo>
                    <a:close/>
                    <a:moveTo>
                      <a:pt x="14472" y="11260"/>
                    </a:moveTo>
                    <a:cubicBezTo>
                      <a:pt x="14411" y="11260"/>
                      <a:pt x="14381" y="11321"/>
                      <a:pt x="14381" y="11352"/>
                    </a:cubicBezTo>
                    <a:cubicBezTo>
                      <a:pt x="14411" y="11474"/>
                      <a:pt x="14472" y="11627"/>
                      <a:pt x="14503" y="11750"/>
                    </a:cubicBezTo>
                    <a:cubicBezTo>
                      <a:pt x="14503" y="11780"/>
                      <a:pt x="14534" y="11811"/>
                      <a:pt x="14564" y="11811"/>
                    </a:cubicBezTo>
                    <a:cubicBezTo>
                      <a:pt x="14687" y="11811"/>
                      <a:pt x="14687" y="11750"/>
                      <a:pt x="14687" y="11658"/>
                    </a:cubicBezTo>
                    <a:lnTo>
                      <a:pt x="14564" y="11321"/>
                    </a:lnTo>
                    <a:cubicBezTo>
                      <a:pt x="14564" y="11291"/>
                      <a:pt x="14503" y="11260"/>
                      <a:pt x="14472" y="11260"/>
                    </a:cubicBezTo>
                    <a:close/>
                    <a:moveTo>
                      <a:pt x="14721" y="11982"/>
                    </a:moveTo>
                    <a:cubicBezTo>
                      <a:pt x="14707" y="11982"/>
                      <a:pt x="14695" y="11986"/>
                      <a:pt x="14687" y="11994"/>
                    </a:cubicBezTo>
                    <a:cubicBezTo>
                      <a:pt x="14656" y="11994"/>
                      <a:pt x="14625" y="12086"/>
                      <a:pt x="14656" y="12117"/>
                    </a:cubicBezTo>
                    <a:cubicBezTo>
                      <a:pt x="14717" y="12239"/>
                      <a:pt x="14839" y="12362"/>
                      <a:pt x="14931" y="12423"/>
                    </a:cubicBezTo>
                    <a:cubicBezTo>
                      <a:pt x="14962" y="12484"/>
                      <a:pt x="14962" y="12484"/>
                      <a:pt x="14992" y="12484"/>
                    </a:cubicBezTo>
                    <a:lnTo>
                      <a:pt x="15023" y="12453"/>
                    </a:lnTo>
                    <a:cubicBezTo>
                      <a:pt x="15084" y="12423"/>
                      <a:pt x="15084" y="12362"/>
                      <a:pt x="15023" y="12300"/>
                    </a:cubicBezTo>
                    <a:cubicBezTo>
                      <a:pt x="14962" y="12239"/>
                      <a:pt x="14870" y="12178"/>
                      <a:pt x="14809" y="12056"/>
                    </a:cubicBezTo>
                    <a:cubicBezTo>
                      <a:pt x="14809" y="12011"/>
                      <a:pt x="14760" y="11982"/>
                      <a:pt x="14721" y="11982"/>
                    </a:cubicBezTo>
                    <a:close/>
                    <a:moveTo>
                      <a:pt x="15329" y="12423"/>
                    </a:moveTo>
                    <a:cubicBezTo>
                      <a:pt x="15298" y="12423"/>
                      <a:pt x="15237" y="12453"/>
                      <a:pt x="15237" y="12515"/>
                    </a:cubicBezTo>
                    <a:cubicBezTo>
                      <a:pt x="15237" y="12545"/>
                      <a:pt x="15268" y="12637"/>
                      <a:pt x="15298" y="12637"/>
                    </a:cubicBezTo>
                    <a:cubicBezTo>
                      <a:pt x="15360" y="12668"/>
                      <a:pt x="15421" y="12668"/>
                      <a:pt x="15482" y="12668"/>
                    </a:cubicBezTo>
                    <a:cubicBezTo>
                      <a:pt x="15574" y="12668"/>
                      <a:pt x="15635" y="12668"/>
                      <a:pt x="15727" y="12637"/>
                    </a:cubicBezTo>
                    <a:cubicBezTo>
                      <a:pt x="15788" y="12637"/>
                      <a:pt x="15788" y="12545"/>
                      <a:pt x="15788" y="12515"/>
                    </a:cubicBezTo>
                    <a:cubicBezTo>
                      <a:pt x="15788" y="12423"/>
                      <a:pt x="15727" y="12423"/>
                      <a:pt x="15696" y="12423"/>
                    </a:cubicBezTo>
                    <a:cubicBezTo>
                      <a:pt x="15635" y="12453"/>
                      <a:pt x="15574" y="12469"/>
                      <a:pt x="15513" y="12469"/>
                    </a:cubicBezTo>
                    <a:cubicBezTo>
                      <a:pt x="15451" y="12469"/>
                      <a:pt x="15390" y="12453"/>
                      <a:pt x="15329" y="1242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9"/>
          <p:cNvSpPr txBox="1"/>
          <p:nvPr>
            <p:ph type="title"/>
          </p:nvPr>
        </p:nvSpPr>
        <p:spPr>
          <a:xfrm>
            <a:off x="713225" y="2033550"/>
            <a:ext cx="4061700" cy="198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200">
                <a:latin typeface="Archivo"/>
                <a:ea typeface="Archivo"/>
                <a:cs typeface="Archivo"/>
                <a:sym typeface="Archivo"/>
              </a:rPr>
              <a:t>Contexte, </a:t>
            </a:r>
            <a:br>
              <a:rPr b="1" lang="fr" sz="3200">
                <a:latin typeface="Archivo"/>
                <a:ea typeface="Archivo"/>
                <a:cs typeface="Archivo"/>
                <a:sym typeface="Archivo"/>
              </a:rPr>
            </a:br>
            <a:r>
              <a:rPr i="1" lang="fr" sz="2600">
                <a:latin typeface="Archivo"/>
                <a:ea typeface="Archivo"/>
                <a:cs typeface="Archivo"/>
                <a:sym typeface="Archivo"/>
              </a:rPr>
              <a:t>Tetris et gymnasium</a:t>
            </a:r>
            <a:endParaRPr sz="5200"/>
          </a:p>
        </p:txBody>
      </p:sp>
      <p:sp>
        <p:nvSpPr>
          <p:cNvPr id="864" name="Google Shape;864;p49"/>
          <p:cNvSpPr txBox="1"/>
          <p:nvPr>
            <p:ph idx="2" type="title"/>
          </p:nvPr>
        </p:nvSpPr>
        <p:spPr>
          <a:xfrm>
            <a:off x="713225" y="869850"/>
            <a:ext cx="1944000" cy="11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01</a:t>
            </a:r>
            <a:endParaRPr/>
          </a:p>
        </p:txBody>
      </p:sp>
      <p:grpSp>
        <p:nvGrpSpPr>
          <p:cNvPr id="865" name="Google Shape;865;p49"/>
          <p:cNvGrpSpPr/>
          <p:nvPr/>
        </p:nvGrpSpPr>
        <p:grpSpPr>
          <a:xfrm>
            <a:off x="4774825" y="-82776"/>
            <a:ext cx="4489025" cy="4952026"/>
            <a:chOff x="4774825" y="-82776"/>
            <a:chExt cx="4489025" cy="4952026"/>
          </a:xfrm>
        </p:grpSpPr>
        <p:grpSp>
          <p:nvGrpSpPr>
            <p:cNvPr id="866" name="Google Shape;866;p49"/>
            <p:cNvGrpSpPr/>
            <p:nvPr/>
          </p:nvGrpSpPr>
          <p:grpSpPr>
            <a:xfrm>
              <a:off x="4774825" y="-82776"/>
              <a:ext cx="4489025" cy="4866776"/>
              <a:chOff x="4774825" y="-82776"/>
              <a:chExt cx="4489025" cy="4866776"/>
            </a:xfrm>
          </p:grpSpPr>
          <p:sp>
            <p:nvSpPr>
              <p:cNvPr id="867" name="Google Shape;867;p49"/>
              <p:cNvSpPr/>
              <p:nvPr/>
            </p:nvSpPr>
            <p:spPr>
              <a:xfrm>
                <a:off x="4774825" y="875675"/>
                <a:ext cx="4489025" cy="3908325"/>
              </a:xfrm>
              <a:custGeom>
                <a:rect b="b" l="l" r="r" t="t"/>
                <a:pathLst>
                  <a:path extrusionOk="0" h="156333" w="179561">
                    <a:moveTo>
                      <a:pt x="112087" y="0"/>
                    </a:moveTo>
                    <a:lnTo>
                      <a:pt x="95704" y="0"/>
                    </a:lnTo>
                    <a:lnTo>
                      <a:pt x="0" y="156333"/>
                    </a:lnTo>
                    <a:lnTo>
                      <a:pt x="179033" y="156333"/>
                    </a:lnTo>
                    <a:lnTo>
                      <a:pt x="179561" y="78536"/>
                    </a:lnTo>
                    <a:close/>
                  </a:path>
                </a:pathLst>
              </a:custGeom>
              <a:solidFill>
                <a:srgbClr val="FFFFFF">
                  <a:alpha val="45570"/>
                </a:srgbClr>
              </a:solidFill>
              <a:ln>
                <a:noFill/>
              </a:ln>
            </p:spPr>
          </p:sp>
          <p:grpSp>
            <p:nvGrpSpPr>
              <p:cNvPr id="868" name="Google Shape;868;p49"/>
              <p:cNvGrpSpPr/>
              <p:nvPr/>
            </p:nvGrpSpPr>
            <p:grpSpPr>
              <a:xfrm flipH="1">
                <a:off x="7046698" y="-82776"/>
                <a:ext cx="680606" cy="1032016"/>
                <a:chOff x="2410742" y="-82770"/>
                <a:chExt cx="607846" cy="921690"/>
              </a:xfrm>
            </p:grpSpPr>
            <p:sp>
              <p:nvSpPr>
                <p:cNvPr id="869" name="Google Shape;869;p49"/>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9"/>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9"/>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2" name="Google Shape;872;p49"/>
            <p:cNvGrpSpPr/>
            <p:nvPr/>
          </p:nvGrpSpPr>
          <p:grpSpPr>
            <a:xfrm>
              <a:off x="5626149" y="1657453"/>
              <a:ext cx="3434417" cy="3211797"/>
              <a:chOff x="5626149" y="1657453"/>
              <a:chExt cx="3434417" cy="3211797"/>
            </a:xfrm>
          </p:grpSpPr>
          <p:sp>
            <p:nvSpPr>
              <p:cNvPr id="873" name="Google Shape;873;p49"/>
              <p:cNvSpPr/>
              <p:nvPr/>
            </p:nvSpPr>
            <p:spPr>
              <a:xfrm>
                <a:off x="7144628" y="3417782"/>
                <a:ext cx="602981" cy="40286"/>
              </a:xfrm>
              <a:custGeom>
                <a:rect b="b" l="l" r="r" t="t"/>
                <a:pathLst>
                  <a:path extrusionOk="0" h="276" w="4131">
                    <a:moveTo>
                      <a:pt x="0" y="0"/>
                    </a:moveTo>
                    <a:lnTo>
                      <a:pt x="0" y="275"/>
                    </a:lnTo>
                    <a:lnTo>
                      <a:pt x="4131" y="275"/>
                    </a:lnTo>
                    <a:lnTo>
                      <a:pt x="4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9"/>
              <p:cNvSpPr/>
              <p:nvPr/>
            </p:nvSpPr>
            <p:spPr>
              <a:xfrm>
                <a:off x="7475094" y="2417051"/>
                <a:ext cx="830833" cy="741344"/>
              </a:xfrm>
              <a:custGeom>
                <a:rect b="b" l="l" r="r" t="t"/>
                <a:pathLst>
                  <a:path extrusionOk="0" h="5079" w="5692">
                    <a:moveTo>
                      <a:pt x="4379" y="0"/>
                    </a:moveTo>
                    <a:cubicBezTo>
                      <a:pt x="4358" y="0"/>
                      <a:pt x="4336" y="1"/>
                      <a:pt x="4314" y="3"/>
                    </a:cubicBezTo>
                    <a:cubicBezTo>
                      <a:pt x="3672" y="94"/>
                      <a:pt x="3672" y="1257"/>
                      <a:pt x="2907" y="1471"/>
                    </a:cubicBezTo>
                    <a:cubicBezTo>
                      <a:pt x="2723" y="1502"/>
                      <a:pt x="2509" y="1471"/>
                      <a:pt x="2417" y="1624"/>
                    </a:cubicBezTo>
                    <a:cubicBezTo>
                      <a:pt x="2173" y="1838"/>
                      <a:pt x="2417" y="2144"/>
                      <a:pt x="2203" y="2328"/>
                    </a:cubicBezTo>
                    <a:cubicBezTo>
                      <a:pt x="2145" y="2402"/>
                      <a:pt x="2067" y="2425"/>
                      <a:pt x="1976" y="2425"/>
                    </a:cubicBezTo>
                    <a:cubicBezTo>
                      <a:pt x="1828" y="2425"/>
                      <a:pt x="1644" y="2365"/>
                      <a:pt x="1453" y="2365"/>
                    </a:cubicBezTo>
                    <a:cubicBezTo>
                      <a:pt x="1326" y="2365"/>
                      <a:pt x="1196" y="2392"/>
                      <a:pt x="1071" y="2481"/>
                    </a:cubicBezTo>
                    <a:cubicBezTo>
                      <a:pt x="949" y="2603"/>
                      <a:pt x="979" y="2634"/>
                      <a:pt x="735" y="3001"/>
                    </a:cubicBezTo>
                    <a:cubicBezTo>
                      <a:pt x="429" y="3338"/>
                      <a:pt x="306" y="3368"/>
                      <a:pt x="215" y="3521"/>
                    </a:cubicBezTo>
                    <a:cubicBezTo>
                      <a:pt x="0" y="3919"/>
                      <a:pt x="276" y="4592"/>
                      <a:pt x="612" y="4867"/>
                    </a:cubicBezTo>
                    <a:cubicBezTo>
                      <a:pt x="792" y="5012"/>
                      <a:pt x="1049" y="5078"/>
                      <a:pt x="1352" y="5078"/>
                    </a:cubicBezTo>
                    <a:cubicBezTo>
                      <a:pt x="2900" y="5078"/>
                      <a:pt x="5666" y="3359"/>
                      <a:pt x="5691" y="1747"/>
                    </a:cubicBezTo>
                    <a:cubicBezTo>
                      <a:pt x="5691" y="1532"/>
                      <a:pt x="5691" y="829"/>
                      <a:pt x="5202" y="370"/>
                    </a:cubicBezTo>
                    <a:cubicBezTo>
                      <a:pt x="5114" y="282"/>
                      <a:pt x="4805" y="0"/>
                      <a:pt x="43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9"/>
              <p:cNvSpPr/>
              <p:nvPr/>
            </p:nvSpPr>
            <p:spPr>
              <a:xfrm>
                <a:off x="6412173" y="2118116"/>
                <a:ext cx="366372" cy="598592"/>
              </a:xfrm>
              <a:custGeom>
                <a:rect b="b" l="l" r="r" t="t"/>
                <a:pathLst>
                  <a:path extrusionOk="0" h="4101" w="2510">
                    <a:moveTo>
                      <a:pt x="1316" y="1"/>
                    </a:moveTo>
                    <a:cubicBezTo>
                      <a:pt x="888" y="184"/>
                      <a:pt x="429" y="429"/>
                      <a:pt x="1" y="613"/>
                    </a:cubicBezTo>
                    <a:cubicBezTo>
                      <a:pt x="276" y="1224"/>
                      <a:pt x="551" y="1836"/>
                      <a:pt x="766" y="2479"/>
                    </a:cubicBezTo>
                    <a:cubicBezTo>
                      <a:pt x="857" y="2662"/>
                      <a:pt x="919" y="2877"/>
                      <a:pt x="1010" y="3030"/>
                    </a:cubicBezTo>
                    <a:cubicBezTo>
                      <a:pt x="1133" y="3336"/>
                      <a:pt x="1255" y="3672"/>
                      <a:pt x="1377" y="3978"/>
                    </a:cubicBezTo>
                    <a:cubicBezTo>
                      <a:pt x="1775" y="4009"/>
                      <a:pt x="2142" y="4039"/>
                      <a:pt x="2509" y="4100"/>
                    </a:cubicBezTo>
                    <a:cubicBezTo>
                      <a:pt x="2418" y="3397"/>
                      <a:pt x="2295" y="2724"/>
                      <a:pt x="2234" y="2020"/>
                    </a:cubicBezTo>
                    <a:cubicBezTo>
                      <a:pt x="2081" y="1836"/>
                      <a:pt x="1836" y="1530"/>
                      <a:pt x="1653" y="1133"/>
                    </a:cubicBezTo>
                    <a:cubicBezTo>
                      <a:pt x="1469" y="674"/>
                      <a:pt x="1347" y="307"/>
                      <a:pt x="131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9"/>
              <p:cNvSpPr/>
              <p:nvPr/>
            </p:nvSpPr>
            <p:spPr>
              <a:xfrm>
                <a:off x="6380936" y="2033311"/>
                <a:ext cx="406513" cy="446645"/>
              </a:xfrm>
              <a:custGeom>
                <a:rect b="b" l="l" r="r" t="t"/>
                <a:pathLst>
                  <a:path extrusionOk="0" h="3060" w="2785">
                    <a:moveTo>
                      <a:pt x="674" y="0"/>
                    </a:moveTo>
                    <a:cubicBezTo>
                      <a:pt x="490" y="0"/>
                      <a:pt x="276" y="0"/>
                      <a:pt x="0" y="123"/>
                    </a:cubicBezTo>
                    <a:cubicBezTo>
                      <a:pt x="184" y="429"/>
                      <a:pt x="368" y="735"/>
                      <a:pt x="612" y="1071"/>
                    </a:cubicBezTo>
                    <a:cubicBezTo>
                      <a:pt x="827" y="1683"/>
                      <a:pt x="1102" y="2356"/>
                      <a:pt x="1347" y="3060"/>
                    </a:cubicBezTo>
                    <a:cubicBezTo>
                      <a:pt x="1836" y="3029"/>
                      <a:pt x="2295" y="2938"/>
                      <a:pt x="2785" y="2907"/>
                    </a:cubicBezTo>
                    <a:cubicBezTo>
                      <a:pt x="2479" y="1224"/>
                      <a:pt x="1653" y="62"/>
                      <a:pt x="6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9"/>
              <p:cNvSpPr/>
              <p:nvPr/>
            </p:nvSpPr>
            <p:spPr>
              <a:xfrm>
                <a:off x="5885238" y="1988646"/>
                <a:ext cx="607506" cy="898399"/>
              </a:xfrm>
              <a:custGeom>
                <a:rect b="b" l="l" r="r" t="t"/>
                <a:pathLst>
                  <a:path extrusionOk="0" h="6155" w="4162">
                    <a:moveTo>
                      <a:pt x="2095" y="0"/>
                    </a:moveTo>
                    <a:cubicBezTo>
                      <a:pt x="1218" y="0"/>
                      <a:pt x="574" y="358"/>
                      <a:pt x="337" y="490"/>
                    </a:cubicBezTo>
                    <a:cubicBezTo>
                      <a:pt x="337" y="1653"/>
                      <a:pt x="368" y="2754"/>
                      <a:pt x="368" y="3917"/>
                    </a:cubicBezTo>
                    <a:cubicBezTo>
                      <a:pt x="306" y="4376"/>
                      <a:pt x="153" y="4865"/>
                      <a:pt x="0" y="5385"/>
                    </a:cubicBezTo>
                    <a:cubicBezTo>
                      <a:pt x="184" y="5538"/>
                      <a:pt x="826" y="6120"/>
                      <a:pt x="1836" y="6150"/>
                    </a:cubicBezTo>
                    <a:cubicBezTo>
                      <a:pt x="1891" y="6153"/>
                      <a:pt x="1945" y="6155"/>
                      <a:pt x="1998" y="6155"/>
                    </a:cubicBezTo>
                    <a:cubicBezTo>
                      <a:pt x="3012" y="6155"/>
                      <a:pt x="3710" y="5622"/>
                      <a:pt x="3855" y="5477"/>
                    </a:cubicBezTo>
                    <a:cubicBezTo>
                      <a:pt x="3764" y="5079"/>
                      <a:pt x="3702" y="4682"/>
                      <a:pt x="3611" y="4284"/>
                    </a:cubicBezTo>
                    <a:cubicBezTo>
                      <a:pt x="3825" y="3091"/>
                      <a:pt x="3978" y="1959"/>
                      <a:pt x="4161" y="765"/>
                    </a:cubicBezTo>
                    <a:cubicBezTo>
                      <a:pt x="3917" y="582"/>
                      <a:pt x="3366" y="153"/>
                      <a:pt x="2540" y="31"/>
                    </a:cubicBezTo>
                    <a:cubicBezTo>
                      <a:pt x="2386" y="10"/>
                      <a:pt x="2238" y="0"/>
                      <a:pt x="209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9"/>
              <p:cNvSpPr/>
              <p:nvPr/>
            </p:nvSpPr>
            <p:spPr>
              <a:xfrm>
                <a:off x="6157609" y="1832318"/>
                <a:ext cx="151950" cy="192233"/>
              </a:xfrm>
              <a:custGeom>
                <a:rect b="b" l="l" r="r" t="t"/>
                <a:pathLst>
                  <a:path extrusionOk="0" h="1317" w="1041">
                    <a:moveTo>
                      <a:pt x="337" y="1"/>
                    </a:moveTo>
                    <a:cubicBezTo>
                      <a:pt x="215" y="429"/>
                      <a:pt x="123" y="857"/>
                      <a:pt x="1" y="1316"/>
                    </a:cubicBezTo>
                    <a:lnTo>
                      <a:pt x="1041" y="1316"/>
                    </a:lnTo>
                    <a:cubicBezTo>
                      <a:pt x="1041" y="1071"/>
                      <a:pt x="980" y="888"/>
                      <a:pt x="980" y="704"/>
                    </a:cubicBezTo>
                    <a:cubicBezTo>
                      <a:pt x="949" y="582"/>
                      <a:pt x="949" y="459"/>
                      <a:pt x="949" y="337"/>
                    </a:cubicBezTo>
                    <a:cubicBezTo>
                      <a:pt x="919" y="245"/>
                      <a:pt x="919" y="154"/>
                      <a:pt x="919" y="31"/>
                    </a:cubicBezTo>
                    <a:cubicBezTo>
                      <a:pt x="735" y="31"/>
                      <a:pt x="490" y="1"/>
                      <a:pt x="33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9"/>
              <p:cNvSpPr/>
              <p:nvPr/>
            </p:nvSpPr>
            <p:spPr>
              <a:xfrm>
                <a:off x="6220229" y="1850126"/>
                <a:ext cx="76048" cy="85388"/>
              </a:xfrm>
              <a:custGeom>
                <a:rect b="b" l="l" r="r" t="t"/>
                <a:pathLst>
                  <a:path extrusionOk="0" h="585" w="521">
                    <a:moveTo>
                      <a:pt x="367" y="1"/>
                    </a:moveTo>
                    <a:cubicBezTo>
                      <a:pt x="286" y="1"/>
                      <a:pt x="218" y="15"/>
                      <a:pt x="145" y="15"/>
                    </a:cubicBezTo>
                    <a:cubicBezTo>
                      <a:pt x="109" y="15"/>
                      <a:pt x="71" y="11"/>
                      <a:pt x="31" y="1"/>
                    </a:cubicBezTo>
                    <a:lnTo>
                      <a:pt x="31" y="1"/>
                    </a:lnTo>
                    <a:cubicBezTo>
                      <a:pt x="0" y="184"/>
                      <a:pt x="61" y="337"/>
                      <a:pt x="184" y="460"/>
                    </a:cubicBezTo>
                    <a:cubicBezTo>
                      <a:pt x="293" y="569"/>
                      <a:pt x="402" y="585"/>
                      <a:pt x="467" y="585"/>
                    </a:cubicBezTo>
                    <a:cubicBezTo>
                      <a:pt x="493" y="585"/>
                      <a:pt x="511" y="582"/>
                      <a:pt x="520" y="582"/>
                    </a:cubicBezTo>
                    <a:cubicBezTo>
                      <a:pt x="490" y="460"/>
                      <a:pt x="490" y="337"/>
                      <a:pt x="490" y="215"/>
                    </a:cubicBezTo>
                    <a:lnTo>
                      <a:pt x="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9"/>
              <p:cNvSpPr/>
              <p:nvPr/>
            </p:nvSpPr>
            <p:spPr>
              <a:xfrm>
                <a:off x="6197896" y="1675990"/>
                <a:ext cx="165378" cy="223469"/>
              </a:xfrm>
              <a:custGeom>
                <a:rect b="b" l="l" r="r" t="t"/>
                <a:pathLst>
                  <a:path extrusionOk="0" h="1531" w="1133">
                    <a:moveTo>
                      <a:pt x="520" y="1"/>
                    </a:moveTo>
                    <a:cubicBezTo>
                      <a:pt x="245" y="31"/>
                      <a:pt x="61" y="154"/>
                      <a:pt x="0" y="184"/>
                    </a:cubicBezTo>
                    <a:lnTo>
                      <a:pt x="31" y="980"/>
                    </a:lnTo>
                    <a:cubicBezTo>
                      <a:pt x="31" y="1316"/>
                      <a:pt x="337" y="1530"/>
                      <a:pt x="643" y="1530"/>
                    </a:cubicBezTo>
                    <a:cubicBezTo>
                      <a:pt x="918" y="1530"/>
                      <a:pt x="1132" y="1316"/>
                      <a:pt x="1132" y="1072"/>
                    </a:cubicBezTo>
                    <a:lnTo>
                      <a:pt x="1102" y="154"/>
                    </a:lnTo>
                    <a:cubicBezTo>
                      <a:pt x="1010" y="123"/>
                      <a:pt x="826" y="1"/>
                      <a:pt x="520"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9"/>
              <p:cNvSpPr/>
              <p:nvPr/>
            </p:nvSpPr>
            <p:spPr>
              <a:xfrm>
                <a:off x="6037042" y="2823707"/>
                <a:ext cx="464607" cy="839722"/>
              </a:xfrm>
              <a:custGeom>
                <a:rect b="b" l="l" r="r" t="t"/>
                <a:pathLst>
                  <a:path extrusionOk="0" h="5753" w="3183">
                    <a:moveTo>
                      <a:pt x="1" y="1"/>
                    </a:moveTo>
                    <a:lnTo>
                      <a:pt x="1" y="1"/>
                    </a:lnTo>
                    <a:cubicBezTo>
                      <a:pt x="368" y="246"/>
                      <a:pt x="704" y="521"/>
                      <a:pt x="1041" y="735"/>
                    </a:cubicBezTo>
                    <a:cubicBezTo>
                      <a:pt x="1163" y="2387"/>
                      <a:pt x="1286" y="4070"/>
                      <a:pt x="1408" y="5753"/>
                    </a:cubicBezTo>
                    <a:cubicBezTo>
                      <a:pt x="2020" y="5630"/>
                      <a:pt x="2632" y="5477"/>
                      <a:pt x="3183" y="5355"/>
                    </a:cubicBezTo>
                    <a:cubicBezTo>
                      <a:pt x="3152" y="3611"/>
                      <a:pt x="3121" y="1867"/>
                      <a:pt x="3060" y="123"/>
                    </a:cubicBezTo>
                    <a:cubicBezTo>
                      <a:pt x="2051" y="93"/>
                      <a:pt x="1010" y="62"/>
                      <a:pt x="1"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9"/>
              <p:cNvSpPr/>
              <p:nvPr/>
            </p:nvSpPr>
            <p:spPr>
              <a:xfrm>
                <a:off x="6184467" y="3600821"/>
                <a:ext cx="326086" cy="1112088"/>
              </a:xfrm>
              <a:custGeom>
                <a:rect b="b" l="l" r="r" t="t"/>
                <a:pathLst>
                  <a:path extrusionOk="0" h="7619" w="2234">
                    <a:moveTo>
                      <a:pt x="2173" y="0"/>
                    </a:moveTo>
                    <a:lnTo>
                      <a:pt x="337" y="245"/>
                    </a:lnTo>
                    <a:cubicBezTo>
                      <a:pt x="153" y="918"/>
                      <a:pt x="0" y="1806"/>
                      <a:pt x="123" y="2785"/>
                    </a:cubicBezTo>
                    <a:cubicBezTo>
                      <a:pt x="184" y="3458"/>
                      <a:pt x="306" y="3825"/>
                      <a:pt x="643" y="4988"/>
                    </a:cubicBezTo>
                    <a:cubicBezTo>
                      <a:pt x="857" y="5661"/>
                      <a:pt x="1071" y="6548"/>
                      <a:pt x="1316" y="7558"/>
                    </a:cubicBezTo>
                    <a:cubicBezTo>
                      <a:pt x="1530" y="7588"/>
                      <a:pt x="1805" y="7588"/>
                      <a:pt x="2020" y="7619"/>
                    </a:cubicBezTo>
                    <a:cubicBezTo>
                      <a:pt x="2111" y="5141"/>
                      <a:pt x="2173" y="2662"/>
                      <a:pt x="2234" y="153"/>
                    </a:cubicBezTo>
                    <a:cubicBezTo>
                      <a:pt x="2234" y="123"/>
                      <a:pt x="2234" y="31"/>
                      <a:pt x="2173"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9"/>
              <p:cNvSpPr/>
              <p:nvPr/>
            </p:nvSpPr>
            <p:spPr>
              <a:xfrm>
                <a:off x="5684243" y="2073451"/>
                <a:ext cx="361847" cy="598592"/>
              </a:xfrm>
              <a:custGeom>
                <a:rect b="b" l="l" r="r" t="t"/>
                <a:pathLst>
                  <a:path extrusionOk="0" h="4101" w="2479">
                    <a:moveTo>
                      <a:pt x="1163" y="1"/>
                    </a:moveTo>
                    <a:cubicBezTo>
                      <a:pt x="1133" y="307"/>
                      <a:pt x="1010" y="674"/>
                      <a:pt x="827" y="1133"/>
                    </a:cubicBezTo>
                    <a:cubicBezTo>
                      <a:pt x="643" y="1530"/>
                      <a:pt x="459" y="1836"/>
                      <a:pt x="245" y="2020"/>
                    </a:cubicBezTo>
                    <a:cubicBezTo>
                      <a:pt x="184" y="2724"/>
                      <a:pt x="62" y="3397"/>
                      <a:pt x="1" y="4101"/>
                    </a:cubicBezTo>
                    <a:cubicBezTo>
                      <a:pt x="337" y="4039"/>
                      <a:pt x="704" y="4009"/>
                      <a:pt x="1102" y="3978"/>
                    </a:cubicBezTo>
                    <a:cubicBezTo>
                      <a:pt x="1224" y="3672"/>
                      <a:pt x="1377" y="3336"/>
                      <a:pt x="1469" y="3030"/>
                    </a:cubicBezTo>
                    <a:cubicBezTo>
                      <a:pt x="1561" y="2846"/>
                      <a:pt x="1622" y="2663"/>
                      <a:pt x="1714" y="2479"/>
                    </a:cubicBezTo>
                    <a:cubicBezTo>
                      <a:pt x="1928" y="1836"/>
                      <a:pt x="2203" y="1225"/>
                      <a:pt x="2479" y="613"/>
                    </a:cubicBezTo>
                    <a:cubicBezTo>
                      <a:pt x="2020" y="368"/>
                      <a:pt x="1561" y="184"/>
                      <a:pt x="1163"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9"/>
              <p:cNvSpPr/>
              <p:nvPr/>
            </p:nvSpPr>
            <p:spPr>
              <a:xfrm>
                <a:off x="6278907" y="1845747"/>
                <a:ext cx="57510" cy="27441"/>
              </a:xfrm>
              <a:custGeom>
                <a:rect b="b" l="l" r="r" t="t"/>
                <a:pathLst>
                  <a:path extrusionOk="0" h="188" w="394">
                    <a:moveTo>
                      <a:pt x="57" y="0"/>
                    </a:moveTo>
                    <a:cubicBezTo>
                      <a:pt x="0" y="29"/>
                      <a:pt x="101" y="187"/>
                      <a:pt x="213" y="187"/>
                    </a:cubicBezTo>
                    <a:cubicBezTo>
                      <a:pt x="222" y="187"/>
                      <a:pt x="231" y="186"/>
                      <a:pt x="241" y="184"/>
                    </a:cubicBezTo>
                    <a:cubicBezTo>
                      <a:pt x="302" y="184"/>
                      <a:pt x="394" y="62"/>
                      <a:pt x="363" y="31"/>
                    </a:cubicBezTo>
                    <a:cubicBezTo>
                      <a:pt x="363" y="0"/>
                      <a:pt x="302"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9"/>
              <p:cNvSpPr/>
              <p:nvPr/>
            </p:nvSpPr>
            <p:spPr>
              <a:xfrm>
                <a:off x="6358604" y="4672637"/>
                <a:ext cx="361847" cy="191065"/>
              </a:xfrm>
              <a:custGeom>
                <a:rect b="b" l="l" r="r" t="t"/>
                <a:pathLst>
                  <a:path extrusionOk="0" h="1309" w="2479">
                    <a:moveTo>
                      <a:pt x="827" y="0"/>
                    </a:moveTo>
                    <a:cubicBezTo>
                      <a:pt x="582" y="62"/>
                      <a:pt x="337" y="62"/>
                      <a:pt x="123" y="92"/>
                    </a:cubicBezTo>
                    <a:cubicBezTo>
                      <a:pt x="153" y="398"/>
                      <a:pt x="123" y="582"/>
                      <a:pt x="62" y="704"/>
                    </a:cubicBezTo>
                    <a:cubicBezTo>
                      <a:pt x="31" y="735"/>
                      <a:pt x="31" y="796"/>
                      <a:pt x="1" y="918"/>
                    </a:cubicBezTo>
                    <a:lnTo>
                      <a:pt x="1" y="979"/>
                    </a:lnTo>
                    <a:lnTo>
                      <a:pt x="1" y="1132"/>
                    </a:lnTo>
                    <a:lnTo>
                      <a:pt x="1" y="1224"/>
                    </a:lnTo>
                    <a:cubicBezTo>
                      <a:pt x="153" y="1224"/>
                      <a:pt x="459" y="1285"/>
                      <a:pt x="796" y="1285"/>
                    </a:cubicBezTo>
                    <a:cubicBezTo>
                      <a:pt x="1071" y="1301"/>
                      <a:pt x="1347" y="1308"/>
                      <a:pt x="1588" y="1308"/>
                    </a:cubicBezTo>
                    <a:cubicBezTo>
                      <a:pt x="1829" y="1308"/>
                      <a:pt x="2035" y="1301"/>
                      <a:pt x="2173" y="1285"/>
                    </a:cubicBezTo>
                    <a:cubicBezTo>
                      <a:pt x="2203" y="1285"/>
                      <a:pt x="2295" y="1285"/>
                      <a:pt x="2356" y="1194"/>
                    </a:cubicBezTo>
                    <a:cubicBezTo>
                      <a:pt x="2418" y="1132"/>
                      <a:pt x="2479" y="979"/>
                      <a:pt x="2387" y="918"/>
                    </a:cubicBezTo>
                    <a:cubicBezTo>
                      <a:pt x="2295" y="704"/>
                      <a:pt x="1714" y="704"/>
                      <a:pt x="1591" y="612"/>
                    </a:cubicBezTo>
                    <a:cubicBezTo>
                      <a:pt x="1591" y="612"/>
                      <a:pt x="1591" y="582"/>
                      <a:pt x="1530" y="551"/>
                    </a:cubicBezTo>
                    <a:lnTo>
                      <a:pt x="1469" y="490"/>
                    </a:lnTo>
                    <a:cubicBezTo>
                      <a:pt x="1469" y="459"/>
                      <a:pt x="1439" y="459"/>
                      <a:pt x="1408" y="429"/>
                    </a:cubicBezTo>
                    <a:cubicBezTo>
                      <a:pt x="1377" y="429"/>
                      <a:pt x="1377" y="398"/>
                      <a:pt x="1347" y="398"/>
                    </a:cubicBezTo>
                    <a:cubicBezTo>
                      <a:pt x="1347" y="368"/>
                      <a:pt x="1286" y="368"/>
                      <a:pt x="1255" y="306"/>
                    </a:cubicBezTo>
                    <a:lnTo>
                      <a:pt x="1224" y="276"/>
                    </a:lnTo>
                    <a:cubicBezTo>
                      <a:pt x="1224" y="245"/>
                      <a:pt x="1194" y="245"/>
                      <a:pt x="1133" y="215"/>
                    </a:cubicBezTo>
                    <a:cubicBezTo>
                      <a:pt x="1041" y="123"/>
                      <a:pt x="949" y="92"/>
                      <a:pt x="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9"/>
              <p:cNvSpPr/>
              <p:nvPr/>
            </p:nvSpPr>
            <p:spPr>
              <a:xfrm>
                <a:off x="6354079" y="4837868"/>
                <a:ext cx="366372" cy="31382"/>
              </a:xfrm>
              <a:custGeom>
                <a:rect b="b" l="l" r="r" t="t"/>
                <a:pathLst>
                  <a:path extrusionOk="0" h="215" w="2510">
                    <a:moveTo>
                      <a:pt x="93" y="0"/>
                    </a:moveTo>
                    <a:cubicBezTo>
                      <a:pt x="32" y="0"/>
                      <a:pt x="1" y="31"/>
                      <a:pt x="1" y="92"/>
                    </a:cubicBezTo>
                    <a:cubicBezTo>
                      <a:pt x="1" y="184"/>
                      <a:pt x="62" y="215"/>
                      <a:pt x="93" y="215"/>
                    </a:cubicBezTo>
                    <a:lnTo>
                      <a:pt x="2387" y="215"/>
                    </a:lnTo>
                    <a:cubicBezTo>
                      <a:pt x="2449" y="215"/>
                      <a:pt x="2510" y="184"/>
                      <a:pt x="2510" y="92"/>
                    </a:cubicBezTo>
                    <a:cubicBezTo>
                      <a:pt x="2510" y="31"/>
                      <a:pt x="2449" y="0"/>
                      <a:pt x="23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9"/>
              <p:cNvSpPr/>
              <p:nvPr/>
            </p:nvSpPr>
            <p:spPr>
              <a:xfrm>
                <a:off x="6157609" y="2810425"/>
                <a:ext cx="428845" cy="1880143"/>
              </a:xfrm>
              <a:custGeom>
                <a:rect b="b" l="l" r="r" t="t"/>
                <a:pathLst>
                  <a:path extrusionOk="0" h="12881" w="2938">
                    <a:moveTo>
                      <a:pt x="2357" y="0"/>
                    </a:moveTo>
                    <a:cubicBezTo>
                      <a:pt x="1561" y="184"/>
                      <a:pt x="796" y="367"/>
                      <a:pt x="1" y="581"/>
                    </a:cubicBezTo>
                    <a:cubicBezTo>
                      <a:pt x="154" y="2356"/>
                      <a:pt x="245" y="4130"/>
                      <a:pt x="398" y="5936"/>
                    </a:cubicBezTo>
                    <a:cubicBezTo>
                      <a:pt x="368" y="6119"/>
                      <a:pt x="337" y="6303"/>
                      <a:pt x="337" y="6486"/>
                    </a:cubicBezTo>
                    <a:cubicBezTo>
                      <a:pt x="154" y="8873"/>
                      <a:pt x="490" y="11014"/>
                      <a:pt x="1102" y="12881"/>
                    </a:cubicBezTo>
                    <a:lnTo>
                      <a:pt x="2938" y="12422"/>
                    </a:lnTo>
                    <a:cubicBezTo>
                      <a:pt x="2754" y="8291"/>
                      <a:pt x="2571" y="4161"/>
                      <a:pt x="23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9"/>
              <p:cNvSpPr/>
              <p:nvPr/>
            </p:nvSpPr>
            <p:spPr>
              <a:xfrm>
                <a:off x="5840572" y="2823707"/>
                <a:ext cx="460082" cy="839722"/>
              </a:xfrm>
              <a:custGeom>
                <a:rect b="b" l="l" r="r" t="t"/>
                <a:pathLst>
                  <a:path extrusionOk="0" h="5753" w="3152">
                    <a:moveTo>
                      <a:pt x="3152" y="1"/>
                    </a:moveTo>
                    <a:cubicBezTo>
                      <a:pt x="2173" y="62"/>
                      <a:pt x="1132" y="93"/>
                      <a:pt x="92" y="123"/>
                    </a:cubicBezTo>
                    <a:cubicBezTo>
                      <a:pt x="62" y="1867"/>
                      <a:pt x="31" y="3611"/>
                      <a:pt x="0" y="5355"/>
                    </a:cubicBezTo>
                    <a:cubicBezTo>
                      <a:pt x="551" y="5477"/>
                      <a:pt x="1163" y="5630"/>
                      <a:pt x="1775" y="5753"/>
                    </a:cubicBezTo>
                    <a:cubicBezTo>
                      <a:pt x="1897" y="4070"/>
                      <a:pt x="2020" y="2387"/>
                      <a:pt x="2142" y="735"/>
                    </a:cubicBezTo>
                    <a:cubicBezTo>
                      <a:pt x="2479" y="521"/>
                      <a:pt x="2815" y="246"/>
                      <a:pt x="3152"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9"/>
              <p:cNvSpPr/>
              <p:nvPr/>
            </p:nvSpPr>
            <p:spPr>
              <a:xfrm>
                <a:off x="5831669" y="3600821"/>
                <a:ext cx="326086" cy="1112088"/>
              </a:xfrm>
              <a:custGeom>
                <a:rect b="b" l="l" r="r" t="t"/>
                <a:pathLst>
                  <a:path extrusionOk="0" h="7619" w="2234">
                    <a:moveTo>
                      <a:pt x="61" y="0"/>
                    </a:moveTo>
                    <a:cubicBezTo>
                      <a:pt x="0" y="31"/>
                      <a:pt x="0" y="123"/>
                      <a:pt x="0" y="153"/>
                    </a:cubicBezTo>
                    <a:cubicBezTo>
                      <a:pt x="61" y="2662"/>
                      <a:pt x="123" y="5141"/>
                      <a:pt x="214" y="7619"/>
                    </a:cubicBezTo>
                    <a:cubicBezTo>
                      <a:pt x="429" y="7588"/>
                      <a:pt x="704" y="7588"/>
                      <a:pt x="918" y="7558"/>
                    </a:cubicBezTo>
                    <a:cubicBezTo>
                      <a:pt x="1193" y="6548"/>
                      <a:pt x="1377" y="5661"/>
                      <a:pt x="1591" y="4988"/>
                    </a:cubicBezTo>
                    <a:cubicBezTo>
                      <a:pt x="1928" y="3825"/>
                      <a:pt x="2050" y="3458"/>
                      <a:pt x="2111" y="2785"/>
                    </a:cubicBezTo>
                    <a:cubicBezTo>
                      <a:pt x="2234" y="1806"/>
                      <a:pt x="2081" y="918"/>
                      <a:pt x="1897" y="245"/>
                    </a:cubicBezTo>
                    <a:lnTo>
                      <a:pt x="61" y="0"/>
                    </a:ln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9"/>
              <p:cNvSpPr/>
              <p:nvPr/>
            </p:nvSpPr>
            <p:spPr>
              <a:xfrm>
                <a:off x="5626149" y="4672637"/>
                <a:ext cx="361993" cy="191065"/>
              </a:xfrm>
              <a:custGeom>
                <a:rect b="b" l="l" r="r" t="t"/>
                <a:pathLst>
                  <a:path extrusionOk="0" h="1309" w="2480">
                    <a:moveTo>
                      <a:pt x="1653" y="0"/>
                    </a:moveTo>
                    <a:cubicBezTo>
                      <a:pt x="1531" y="92"/>
                      <a:pt x="1469" y="123"/>
                      <a:pt x="1347" y="215"/>
                    </a:cubicBezTo>
                    <a:cubicBezTo>
                      <a:pt x="1316" y="245"/>
                      <a:pt x="1255" y="245"/>
                      <a:pt x="1255" y="276"/>
                    </a:cubicBezTo>
                    <a:lnTo>
                      <a:pt x="1225" y="306"/>
                    </a:lnTo>
                    <a:cubicBezTo>
                      <a:pt x="1194" y="368"/>
                      <a:pt x="1163" y="368"/>
                      <a:pt x="1163" y="398"/>
                    </a:cubicBezTo>
                    <a:cubicBezTo>
                      <a:pt x="1102" y="398"/>
                      <a:pt x="1102" y="429"/>
                      <a:pt x="1072" y="429"/>
                    </a:cubicBezTo>
                    <a:cubicBezTo>
                      <a:pt x="1041" y="459"/>
                      <a:pt x="1010" y="459"/>
                      <a:pt x="1010" y="490"/>
                    </a:cubicBezTo>
                    <a:lnTo>
                      <a:pt x="949" y="551"/>
                    </a:lnTo>
                    <a:cubicBezTo>
                      <a:pt x="888" y="582"/>
                      <a:pt x="888" y="612"/>
                      <a:pt x="888" y="612"/>
                    </a:cubicBezTo>
                    <a:cubicBezTo>
                      <a:pt x="766" y="704"/>
                      <a:pt x="184" y="704"/>
                      <a:pt x="93" y="918"/>
                    </a:cubicBezTo>
                    <a:cubicBezTo>
                      <a:pt x="1" y="979"/>
                      <a:pt x="31" y="1132"/>
                      <a:pt x="123" y="1194"/>
                    </a:cubicBezTo>
                    <a:cubicBezTo>
                      <a:pt x="184" y="1285"/>
                      <a:pt x="276" y="1285"/>
                      <a:pt x="307" y="1285"/>
                    </a:cubicBezTo>
                    <a:cubicBezTo>
                      <a:pt x="444" y="1301"/>
                      <a:pt x="659" y="1308"/>
                      <a:pt x="903" y="1308"/>
                    </a:cubicBezTo>
                    <a:cubicBezTo>
                      <a:pt x="1148" y="1308"/>
                      <a:pt x="1424" y="1301"/>
                      <a:pt x="1684" y="1285"/>
                    </a:cubicBezTo>
                    <a:cubicBezTo>
                      <a:pt x="2020" y="1285"/>
                      <a:pt x="2326" y="1224"/>
                      <a:pt x="2479" y="1224"/>
                    </a:cubicBezTo>
                    <a:lnTo>
                      <a:pt x="2479" y="1132"/>
                    </a:lnTo>
                    <a:lnTo>
                      <a:pt x="2479" y="979"/>
                    </a:lnTo>
                    <a:lnTo>
                      <a:pt x="2479" y="918"/>
                    </a:lnTo>
                    <a:cubicBezTo>
                      <a:pt x="2448" y="796"/>
                      <a:pt x="2448" y="735"/>
                      <a:pt x="2418" y="704"/>
                    </a:cubicBezTo>
                    <a:cubicBezTo>
                      <a:pt x="2387" y="582"/>
                      <a:pt x="2326" y="398"/>
                      <a:pt x="2387" y="92"/>
                    </a:cubicBezTo>
                    <a:cubicBezTo>
                      <a:pt x="2143" y="62"/>
                      <a:pt x="1928" y="62"/>
                      <a:pt x="16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9"/>
              <p:cNvSpPr/>
              <p:nvPr/>
            </p:nvSpPr>
            <p:spPr>
              <a:xfrm>
                <a:off x="5626149" y="4837868"/>
                <a:ext cx="370897" cy="31382"/>
              </a:xfrm>
              <a:custGeom>
                <a:rect b="b" l="l" r="r" t="t"/>
                <a:pathLst>
                  <a:path extrusionOk="0" h="215" w="2541">
                    <a:moveTo>
                      <a:pt x="123" y="0"/>
                    </a:moveTo>
                    <a:cubicBezTo>
                      <a:pt x="93" y="0"/>
                      <a:pt x="1" y="31"/>
                      <a:pt x="1" y="92"/>
                    </a:cubicBezTo>
                    <a:cubicBezTo>
                      <a:pt x="1" y="184"/>
                      <a:pt x="31" y="215"/>
                      <a:pt x="123" y="215"/>
                    </a:cubicBezTo>
                    <a:lnTo>
                      <a:pt x="2418" y="215"/>
                    </a:lnTo>
                    <a:cubicBezTo>
                      <a:pt x="2448" y="215"/>
                      <a:pt x="2540" y="184"/>
                      <a:pt x="2540" y="92"/>
                    </a:cubicBezTo>
                    <a:cubicBezTo>
                      <a:pt x="2540" y="31"/>
                      <a:pt x="2479" y="0"/>
                      <a:pt x="24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9"/>
              <p:cNvSpPr/>
              <p:nvPr/>
            </p:nvSpPr>
            <p:spPr>
              <a:xfrm>
                <a:off x="5760145" y="2810425"/>
                <a:ext cx="428845" cy="1880143"/>
              </a:xfrm>
              <a:custGeom>
                <a:rect b="b" l="l" r="r" t="t"/>
                <a:pathLst>
                  <a:path extrusionOk="0" h="12881" w="2938">
                    <a:moveTo>
                      <a:pt x="582" y="0"/>
                    </a:moveTo>
                    <a:cubicBezTo>
                      <a:pt x="398" y="4161"/>
                      <a:pt x="184" y="8291"/>
                      <a:pt x="1" y="12422"/>
                    </a:cubicBezTo>
                    <a:lnTo>
                      <a:pt x="1836" y="12881"/>
                    </a:lnTo>
                    <a:cubicBezTo>
                      <a:pt x="2448" y="11014"/>
                      <a:pt x="2785" y="8873"/>
                      <a:pt x="2601" y="6486"/>
                    </a:cubicBezTo>
                    <a:cubicBezTo>
                      <a:pt x="2601" y="6303"/>
                      <a:pt x="2571" y="6119"/>
                      <a:pt x="2540" y="5936"/>
                    </a:cubicBezTo>
                    <a:cubicBezTo>
                      <a:pt x="2693" y="4130"/>
                      <a:pt x="2785" y="2356"/>
                      <a:pt x="2938" y="581"/>
                    </a:cubicBezTo>
                    <a:cubicBezTo>
                      <a:pt x="2142" y="367"/>
                      <a:pt x="1377" y="184"/>
                      <a:pt x="5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9"/>
              <p:cNvSpPr/>
              <p:nvPr/>
            </p:nvSpPr>
            <p:spPr>
              <a:xfrm>
                <a:off x="5827144" y="1970838"/>
                <a:ext cx="728073" cy="992691"/>
              </a:xfrm>
              <a:custGeom>
                <a:rect b="b" l="l" r="r" t="t"/>
                <a:pathLst>
                  <a:path extrusionOk="0" h="6801" w="4988">
                    <a:moveTo>
                      <a:pt x="2295" y="0"/>
                    </a:moveTo>
                    <a:cubicBezTo>
                      <a:pt x="1775" y="122"/>
                      <a:pt x="1224" y="275"/>
                      <a:pt x="735" y="398"/>
                    </a:cubicBezTo>
                    <a:cubicBezTo>
                      <a:pt x="460" y="2264"/>
                      <a:pt x="245" y="4069"/>
                      <a:pt x="1" y="5905"/>
                    </a:cubicBezTo>
                    <a:cubicBezTo>
                      <a:pt x="307" y="6119"/>
                      <a:pt x="1071" y="6700"/>
                      <a:pt x="2234" y="6792"/>
                    </a:cubicBezTo>
                    <a:cubicBezTo>
                      <a:pt x="2321" y="6798"/>
                      <a:pt x="2407" y="6800"/>
                      <a:pt x="2491" y="6800"/>
                    </a:cubicBezTo>
                    <a:cubicBezTo>
                      <a:pt x="3795" y="6800"/>
                      <a:pt x="4729" y="6167"/>
                      <a:pt x="4988" y="5966"/>
                    </a:cubicBezTo>
                    <a:cubicBezTo>
                      <a:pt x="4988" y="4253"/>
                      <a:pt x="4927" y="2539"/>
                      <a:pt x="4927" y="765"/>
                    </a:cubicBezTo>
                    <a:lnTo>
                      <a:pt x="3336" y="92"/>
                    </a:lnTo>
                    <a:cubicBezTo>
                      <a:pt x="3256" y="358"/>
                      <a:pt x="3013" y="532"/>
                      <a:pt x="2790" y="532"/>
                    </a:cubicBezTo>
                    <a:cubicBezTo>
                      <a:pt x="2757" y="532"/>
                      <a:pt x="2725" y="528"/>
                      <a:pt x="2693" y="520"/>
                    </a:cubicBezTo>
                    <a:cubicBezTo>
                      <a:pt x="2479" y="459"/>
                      <a:pt x="2326" y="245"/>
                      <a:pt x="22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9"/>
              <p:cNvSpPr/>
              <p:nvPr/>
            </p:nvSpPr>
            <p:spPr>
              <a:xfrm>
                <a:off x="5996901" y="2372678"/>
                <a:ext cx="656551" cy="151947"/>
              </a:xfrm>
              <a:custGeom>
                <a:rect b="b" l="l" r="r" t="t"/>
                <a:pathLst>
                  <a:path extrusionOk="0" h="1041" w="4498">
                    <a:moveTo>
                      <a:pt x="0" y="1"/>
                    </a:moveTo>
                    <a:lnTo>
                      <a:pt x="0" y="1041"/>
                    </a:lnTo>
                    <a:lnTo>
                      <a:pt x="4498" y="1041"/>
                    </a:lnTo>
                    <a:lnTo>
                      <a:pt x="44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9"/>
              <p:cNvSpPr/>
              <p:nvPr/>
            </p:nvSpPr>
            <p:spPr>
              <a:xfrm>
                <a:off x="6050471" y="2403914"/>
                <a:ext cx="661075" cy="147568"/>
              </a:xfrm>
              <a:custGeom>
                <a:rect b="b" l="l" r="r" t="t"/>
                <a:pathLst>
                  <a:path extrusionOk="0" h="1011" w="4529">
                    <a:moveTo>
                      <a:pt x="0" y="1"/>
                    </a:moveTo>
                    <a:lnTo>
                      <a:pt x="0" y="1010"/>
                    </a:lnTo>
                    <a:lnTo>
                      <a:pt x="4529" y="1010"/>
                    </a:lnTo>
                    <a:lnTo>
                      <a:pt x="4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9"/>
              <p:cNvSpPr/>
              <p:nvPr/>
            </p:nvSpPr>
            <p:spPr>
              <a:xfrm>
                <a:off x="6028138" y="2395010"/>
                <a:ext cx="102905" cy="102904"/>
              </a:xfrm>
              <a:custGeom>
                <a:rect b="b" l="l" r="r" t="t"/>
                <a:pathLst>
                  <a:path extrusionOk="0" h="705" w="705">
                    <a:moveTo>
                      <a:pt x="337" y="123"/>
                    </a:moveTo>
                    <a:cubicBezTo>
                      <a:pt x="490" y="123"/>
                      <a:pt x="612" y="245"/>
                      <a:pt x="582" y="368"/>
                    </a:cubicBezTo>
                    <a:cubicBezTo>
                      <a:pt x="582" y="460"/>
                      <a:pt x="490" y="582"/>
                      <a:pt x="337" y="582"/>
                    </a:cubicBezTo>
                    <a:cubicBezTo>
                      <a:pt x="245" y="582"/>
                      <a:pt x="123" y="521"/>
                      <a:pt x="123" y="368"/>
                    </a:cubicBezTo>
                    <a:cubicBezTo>
                      <a:pt x="123" y="245"/>
                      <a:pt x="184" y="123"/>
                      <a:pt x="337" y="123"/>
                    </a:cubicBezTo>
                    <a:close/>
                    <a:moveTo>
                      <a:pt x="337" y="1"/>
                    </a:moveTo>
                    <a:cubicBezTo>
                      <a:pt x="153" y="1"/>
                      <a:pt x="0" y="154"/>
                      <a:pt x="0" y="368"/>
                    </a:cubicBezTo>
                    <a:cubicBezTo>
                      <a:pt x="0" y="551"/>
                      <a:pt x="153" y="704"/>
                      <a:pt x="337" y="704"/>
                    </a:cubicBezTo>
                    <a:cubicBezTo>
                      <a:pt x="551" y="704"/>
                      <a:pt x="704" y="551"/>
                      <a:pt x="704" y="368"/>
                    </a:cubicBezTo>
                    <a:cubicBezTo>
                      <a:pt x="704" y="154"/>
                      <a:pt x="551" y="1"/>
                      <a:pt x="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9"/>
              <p:cNvSpPr/>
              <p:nvPr/>
            </p:nvSpPr>
            <p:spPr>
              <a:xfrm>
                <a:off x="6175563" y="2439676"/>
                <a:ext cx="370751" cy="22478"/>
              </a:xfrm>
              <a:custGeom>
                <a:rect b="b" l="l" r="r" t="t"/>
                <a:pathLst>
                  <a:path extrusionOk="0" h="154" w="2540">
                    <a:moveTo>
                      <a:pt x="61" y="1"/>
                    </a:moveTo>
                    <a:cubicBezTo>
                      <a:pt x="31" y="1"/>
                      <a:pt x="0" y="62"/>
                      <a:pt x="0" y="92"/>
                    </a:cubicBezTo>
                    <a:cubicBezTo>
                      <a:pt x="0" y="123"/>
                      <a:pt x="31" y="154"/>
                      <a:pt x="61" y="154"/>
                    </a:cubicBezTo>
                    <a:lnTo>
                      <a:pt x="2478" y="154"/>
                    </a:lnTo>
                    <a:cubicBezTo>
                      <a:pt x="2509" y="154"/>
                      <a:pt x="2540" y="123"/>
                      <a:pt x="2540" y="92"/>
                    </a:cubicBezTo>
                    <a:cubicBezTo>
                      <a:pt x="2540" y="62"/>
                      <a:pt x="2509" y="1"/>
                      <a:pt x="24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9"/>
              <p:cNvSpPr/>
              <p:nvPr/>
            </p:nvSpPr>
            <p:spPr>
              <a:xfrm>
                <a:off x="5996901" y="2506673"/>
                <a:ext cx="656551" cy="151947"/>
              </a:xfrm>
              <a:custGeom>
                <a:rect b="b" l="l" r="r" t="t"/>
                <a:pathLst>
                  <a:path extrusionOk="0" h="1041" w="4498">
                    <a:moveTo>
                      <a:pt x="0" y="0"/>
                    </a:moveTo>
                    <a:lnTo>
                      <a:pt x="0" y="1041"/>
                    </a:lnTo>
                    <a:lnTo>
                      <a:pt x="4498" y="1041"/>
                    </a:lnTo>
                    <a:lnTo>
                      <a:pt x="4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9"/>
              <p:cNvSpPr/>
              <p:nvPr/>
            </p:nvSpPr>
            <p:spPr>
              <a:xfrm>
                <a:off x="6028138" y="2537909"/>
                <a:ext cx="102905" cy="98379"/>
              </a:xfrm>
              <a:custGeom>
                <a:rect b="b" l="l" r="r" t="t"/>
                <a:pathLst>
                  <a:path extrusionOk="0" h="674" w="705">
                    <a:moveTo>
                      <a:pt x="337" y="62"/>
                    </a:moveTo>
                    <a:cubicBezTo>
                      <a:pt x="490" y="62"/>
                      <a:pt x="612" y="184"/>
                      <a:pt x="582" y="276"/>
                    </a:cubicBezTo>
                    <a:cubicBezTo>
                      <a:pt x="582" y="398"/>
                      <a:pt x="490" y="521"/>
                      <a:pt x="337" y="521"/>
                    </a:cubicBezTo>
                    <a:cubicBezTo>
                      <a:pt x="245" y="521"/>
                      <a:pt x="123" y="429"/>
                      <a:pt x="123" y="276"/>
                    </a:cubicBezTo>
                    <a:cubicBezTo>
                      <a:pt x="123" y="184"/>
                      <a:pt x="184" y="62"/>
                      <a:pt x="337" y="62"/>
                    </a:cubicBezTo>
                    <a:close/>
                    <a:moveTo>
                      <a:pt x="337" y="1"/>
                    </a:moveTo>
                    <a:cubicBezTo>
                      <a:pt x="153" y="1"/>
                      <a:pt x="0" y="154"/>
                      <a:pt x="0" y="337"/>
                    </a:cubicBezTo>
                    <a:cubicBezTo>
                      <a:pt x="0" y="521"/>
                      <a:pt x="153" y="674"/>
                      <a:pt x="337" y="674"/>
                    </a:cubicBezTo>
                    <a:cubicBezTo>
                      <a:pt x="551" y="674"/>
                      <a:pt x="704" y="521"/>
                      <a:pt x="704" y="337"/>
                    </a:cubicBezTo>
                    <a:cubicBezTo>
                      <a:pt x="704" y="154"/>
                      <a:pt x="551" y="1"/>
                      <a:pt x="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9"/>
              <p:cNvSpPr/>
              <p:nvPr/>
            </p:nvSpPr>
            <p:spPr>
              <a:xfrm>
                <a:off x="6175563" y="2573671"/>
                <a:ext cx="370751" cy="22478"/>
              </a:xfrm>
              <a:custGeom>
                <a:rect b="b" l="l" r="r" t="t"/>
                <a:pathLst>
                  <a:path extrusionOk="0" h="154" w="2540">
                    <a:moveTo>
                      <a:pt x="61" y="0"/>
                    </a:moveTo>
                    <a:cubicBezTo>
                      <a:pt x="31" y="0"/>
                      <a:pt x="0" y="62"/>
                      <a:pt x="0" y="92"/>
                    </a:cubicBezTo>
                    <a:cubicBezTo>
                      <a:pt x="0" y="123"/>
                      <a:pt x="31" y="153"/>
                      <a:pt x="61" y="153"/>
                    </a:cubicBezTo>
                    <a:lnTo>
                      <a:pt x="2478" y="153"/>
                    </a:lnTo>
                    <a:cubicBezTo>
                      <a:pt x="2509" y="153"/>
                      <a:pt x="2540" y="123"/>
                      <a:pt x="2540" y="92"/>
                    </a:cubicBezTo>
                    <a:cubicBezTo>
                      <a:pt x="2540" y="62"/>
                      <a:pt x="2509" y="0"/>
                      <a:pt x="24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9"/>
              <p:cNvSpPr/>
              <p:nvPr/>
            </p:nvSpPr>
            <p:spPr>
              <a:xfrm>
                <a:off x="6001280" y="2502148"/>
                <a:ext cx="652172" cy="13575"/>
              </a:xfrm>
              <a:custGeom>
                <a:rect b="b" l="l" r="r" t="t"/>
                <a:pathLst>
                  <a:path extrusionOk="0" h="93" w="4468">
                    <a:moveTo>
                      <a:pt x="31" y="1"/>
                    </a:moveTo>
                    <a:cubicBezTo>
                      <a:pt x="31" y="1"/>
                      <a:pt x="1" y="1"/>
                      <a:pt x="1" y="31"/>
                    </a:cubicBezTo>
                    <a:cubicBezTo>
                      <a:pt x="1" y="31"/>
                      <a:pt x="1" y="93"/>
                      <a:pt x="31" y="93"/>
                    </a:cubicBezTo>
                    <a:lnTo>
                      <a:pt x="4437" y="93"/>
                    </a:lnTo>
                    <a:cubicBezTo>
                      <a:pt x="4437" y="93"/>
                      <a:pt x="4468" y="93"/>
                      <a:pt x="4468" y="31"/>
                    </a:cubicBezTo>
                    <a:cubicBezTo>
                      <a:pt x="4468" y="31"/>
                      <a:pt x="4468" y="1"/>
                      <a:pt x="44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9"/>
              <p:cNvSpPr/>
              <p:nvPr/>
            </p:nvSpPr>
            <p:spPr>
              <a:xfrm>
                <a:off x="5666436" y="2275612"/>
                <a:ext cx="643122" cy="539477"/>
              </a:xfrm>
              <a:custGeom>
                <a:rect b="b" l="l" r="r" t="t"/>
                <a:pathLst>
                  <a:path extrusionOk="0" h="3696" w="4406">
                    <a:moveTo>
                      <a:pt x="2979" y="0"/>
                    </a:moveTo>
                    <a:cubicBezTo>
                      <a:pt x="2647" y="0"/>
                      <a:pt x="2356" y="69"/>
                      <a:pt x="2203" y="115"/>
                    </a:cubicBezTo>
                    <a:cubicBezTo>
                      <a:pt x="1989" y="421"/>
                      <a:pt x="1714" y="788"/>
                      <a:pt x="1438" y="1216"/>
                    </a:cubicBezTo>
                    <a:cubicBezTo>
                      <a:pt x="979" y="1736"/>
                      <a:pt x="551" y="2195"/>
                      <a:pt x="153" y="2593"/>
                    </a:cubicBezTo>
                    <a:cubicBezTo>
                      <a:pt x="0" y="2899"/>
                      <a:pt x="31" y="3236"/>
                      <a:pt x="214" y="3480"/>
                    </a:cubicBezTo>
                    <a:cubicBezTo>
                      <a:pt x="410" y="3676"/>
                      <a:pt x="684" y="3696"/>
                      <a:pt x="802" y="3696"/>
                    </a:cubicBezTo>
                    <a:cubicBezTo>
                      <a:pt x="831" y="3696"/>
                      <a:pt x="851" y="3695"/>
                      <a:pt x="857" y="3695"/>
                    </a:cubicBezTo>
                    <a:cubicBezTo>
                      <a:pt x="857" y="3695"/>
                      <a:pt x="1591" y="3633"/>
                      <a:pt x="2142" y="2318"/>
                    </a:cubicBezTo>
                    <a:cubicBezTo>
                      <a:pt x="2142" y="2318"/>
                      <a:pt x="2172" y="2195"/>
                      <a:pt x="2234" y="2012"/>
                    </a:cubicBezTo>
                    <a:cubicBezTo>
                      <a:pt x="2295" y="1859"/>
                      <a:pt x="2325" y="1706"/>
                      <a:pt x="2387" y="1553"/>
                    </a:cubicBezTo>
                    <a:cubicBezTo>
                      <a:pt x="2540" y="1216"/>
                      <a:pt x="2509" y="1186"/>
                      <a:pt x="2601" y="1063"/>
                    </a:cubicBezTo>
                    <a:cubicBezTo>
                      <a:pt x="2662" y="880"/>
                      <a:pt x="2784" y="788"/>
                      <a:pt x="2907" y="696"/>
                    </a:cubicBezTo>
                    <a:cubicBezTo>
                      <a:pt x="3252" y="765"/>
                      <a:pt x="3647" y="825"/>
                      <a:pt x="3936" y="825"/>
                    </a:cubicBezTo>
                    <a:cubicBezTo>
                      <a:pt x="4158" y="825"/>
                      <a:pt x="4318" y="789"/>
                      <a:pt x="4345" y="696"/>
                    </a:cubicBezTo>
                    <a:cubicBezTo>
                      <a:pt x="4406" y="543"/>
                      <a:pt x="4069" y="329"/>
                      <a:pt x="4008" y="298"/>
                    </a:cubicBezTo>
                    <a:cubicBezTo>
                      <a:pt x="3687" y="69"/>
                      <a:pt x="3312" y="0"/>
                      <a:pt x="2979"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9"/>
              <p:cNvSpPr/>
              <p:nvPr/>
            </p:nvSpPr>
            <p:spPr>
              <a:xfrm>
                <a:off x="5666436" y="1984121"/>
                <a:ext cx="406513" cy="446791"/>
              </a:xfrm>
              <a:custGeom>
                <a:rect b="b" l="l" r="r" t="t"/>
                <a:pathLst>
                  <a:path extrusionOk="0" h="3061" w="2785">
                    <a:moveTo>
                      <a:pt x="2111" y="1"/>
                    </a:moveTo>
                    <a:cubicBezTo>
                      <a:pt x="1132" y="62"/>
                      <a:pt x="306" y="1225"/>
                      <a:pt x="0" y="2907"/>
                    </a:cubicBezTo>
                    <a:cubicBezTo>
                      <a:pt x="490" y="2938"/>
                      <a:pt x="949" y="3030"/>
                      <a:pt x="1438" y="3060"/>
                    </a:cubicBezTo>
                    <a:cubicBezTo>
                      <a:pt x="1714" y="2418"/>
                      <a:pt x="1958" y="1714"/>
                      <a:pt x="2172" y="1072"/>
                    </a:cubicBezTo>
                    <a:cubicBezTo>
                      <a:pt x="2417" y="704"/>
                      <a:pt x="2601" y="399"/>
                      <a:pt x="2784" y="123"/>
                    </a:cubicBezTo>
                    <a:cubicBezTo>
                      <a:pt x="2509" y="1"/>
                      <a:pt x="2295" y="1"/>
                      <a:pt x="2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9"/>
              <p:cNvSpPr/>
              <p:nvPr/>
            </p:nvSpPr>
            <p:spPr>
              <a:xfrm>
                <a:off x="6041567" y="2680808"/>
                <a:ext cx="768214" cy="225658"/>
              </a:xfrm>
              <a:custGeom>
                <a:rect b="b" l="l" r="r" t="t"/>
                <a:pathLst>
                  <a:path extrusionOk="0" h="1546" w="5263">
                    <a:moveTo>
                      <a:pt x="3886" y="1"/>
                    </a:moveTo>
                    <a:cubicBezTo>
                      <a:pt x="3672" y="62"/>
                      <a:pt x="3396" y="184"/>
                      <a:pt x="3060" y="276"/>
                    </a:cubicBezTo>
                    <a:cubicBezTo>
                      <a:pt x="2748" y="358"/>
                      <a:pt x="2471" y="387"/>
                      <a:pt x="2234" y="387"/>
                    </a:cubicBezTo>
                    <a:cubicBezTo>
                      <a:pt x="2030" y="387"/>
                      <a:pt x="1855" y="366"/>
                      <a:pt x="1714" y="337"/>
                    </a:cubicBezTo>
                    <a:cubicBezTo>
                      <a:pt x="1530" y="337"/>
                      <a:pt x="0" y="490"/>
                      <a:pt x="0" y="766"/>
                    </a:cubicBezTo>
                    <a:cubicBezTo>
                      <a:pt x="0" y="1041"/>
                      <a:pt x="1408" y="1255"/>
                      <a:pt x="1591" y="1316"/>
                    </a:cubicBezTo>
                    <a:cubicBezTo>
                      <a:pt x="1881" y="1275"/>
                      <a:pt x="2103" y="1258"/>
                      <a:pt x="2278" y="1258"/>
                    </a:cubicBezTo>
                    <a:cubicBezTo>
                      <a:pt x="2491" y="1258"/>
                      <a:pt x="2636" y="1283"/>
                      <a:pt x="2754" y="1316"/>
                    </a:cubicBezTo>
                    <a:cubicBezTo>
                      <a:pt x="2937" y="1347"/>
                      <a:pt x="3060" y="1378"/>
                      <a:pt x="3213" y="1408"/>
                    </a:cubicBezTo>
                    <a:cubicBezTo>
                      <a:pt x="3396" y="1469"/>
                      <a:pt x="3519" y="1500"/>
                      <a:pt x="3549" y="1500"/>
                    </a:cubicBezTo>
                    <a:cubicBezTo>
                      <a:pt x="3690" y="1532"/>
                      <a:pt x="3820" y="1546"/>
                      <a:pt x="3938" y="1546"/>
                    </a:cubicBezTo>
                    <a:cubicBezTo>
                      <a:pt x="4492" y="1546"/>
                      <a:pt x="4804" y="1255"/>
                      <a:pt x="4804" y="1255"/>
                    </a:cubicBezTo>
                    <a:cubicBezTo>
                      <a:pt x="5110" y="1010"/>
                      <a:pt x="5263" y="429"/>
                      <a:pt x="5079" y="154"/>
                    </a:cubicBezTo>
                    <a:cubicBezTo>
                      <a:pt x="5048" y="93"/>
                      <a:pt x="4957" y="31"/>
                      <a:pt x="4926"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9"/>
              <p:cNvSpPr/>
              <p:nvPr/>
            </p:nvSpPr>
            <p:spPr>
              <a:xfrm>
                <a:off x="5978948" y="2663001"/>
                <a:ext cx="687933" cy="151947"/>
              </a:xfrm>
              <a:custGeom>
                <a:rect b="b" l="l" r="r" t="t"/>
                <a:pathLst>
                  <a:path extrusionOk="0" h="1041" w="4713">
                    <a:moveTo>
                      <a:pt x="1" y="0"/>
                    </a:moveTo>
                    <a:lnTo>
                      <a:pt x="1" y="1041"/>
                    </a:lnTo>
                    <a:lnTo>
                      <a:pt x="4713" y="104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9"/>
              <p:cNvSpPr/>
              <p:nvPr/>
            </p:nvSpPr>
            <p:spPr>
              <a:xfrm>
                <a:off x="6019234" y="2685333"/>
                <a:ext cx="98380" cy="102904"/>
              </a:xfrm>
              <a:custGeom>
                <a:rect b="b" l="l" r="r" t="t"/>
                <a:pathLst>
                  <a:path extrusionOk="0" h="705" w="674">
                    <a:moveTo>
                      <a:pt x="337" y="123"/>
                    </a:moveTo>
                    <a:cubicBezTo>
                      <a:pt x="459" y="123"/>
                      <a:pt x="551" y="245"/>
                      <a:pt x="612" y="367"/>
                    </a:cubicBezTo>
                    <a:cubicBezTo>
                      <a:pt x="612" y="459"/>
                      <a:pt x="490" y="582"/>
                      <a:pt x="337" y="582"/>
                    </a:cubicBezTo>
                    <a:cubicBezTo>
                      <a:pt x="184" y="582"/>
                      <a:pt x="61" y="520"/>
                      <a:pt x="61" y="367"/>
                    </a:cubicBezTo>
                    <a:cubicBezTo>
                      <a:pt x="61" y="245"/>
                      <a:pt x="184" y="123"/>
                      <a:pt x="337" y="123"/>
                    </a:cubicBezTo>
                    <a:close/>
                    <a:moveTo>
                      <a:pt x="337" y="0"/>
                    </a:moveTo>
                    <a:cubicBezTo>
                      <a:pt x="153" y="0"/>
                      <a:pt x="0" y="153"/>
                      <a:pt x="0" y="367"/>
                    </a:cubicBezTo>
                    <a:cubicBezTo>
                      <a:pt x="0" y="551"/>
                      <a:pt x="153" y="704"/>
                      <a:pt x="337" y="704"/>
                    </a:cubicBezTo>
                    <a:cubicBezTo>
                      <a:pt x="520" y="704"/>
                      <a:pt x="673" y="551"/>
                      <a:pt x="673" y="367"/>
                    </a:cubicBezTo>
                    <a:cubicBezTo>
                      <a:pt x="673" y="153"/>
                      <a:pt x="520" y="0"/>
                      <a:pt x="3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9"/>
              <p:cNvSpPr/>
              <p:nvPr/>
            </p:nvSpPr>
            <p:spPr>
              <a:xfrm>
                <a:off x="6157609" y="2729998"/>
                <a:ext cx="388705" cy="22478"/>
              </a:xfrm>
              <a:custGeom>
                <a:rect b="b" l="l" r="r" t="t"/>
                <a:pathLst>
                  <a:path extrusionOk="0" h="154" w="2663">
                    <a:moveTo>
                      <a:pt x="62" y="0"/>
                    </a:moveTo>
                    <a:cubicBezTo>
                      <a:pt x="31" y="0"/>
                      <a:pt x="1" y="61"/>
                      <a:pt x="1" y="92"/>
                    </a:cubicBezTo>
                    <a:cubicBezTo>
                      <a:pt x="1" y="123"/>
                      <a:pt x="31" y="153"/>
                      <a:pt x="62" y="153"/>
                    </a:cubicBezTo>
                    <a:lnTo>
                      <a:pt x="2601" y="153"/>
                    </a:lnTo>
                    <a:cubicBezTo>
                      <a:pt x="2632" y="153"/>
                      <a:pt x="2663" y="123"/>
                      <a:pt x="2663" y="92"/>
                    </a:cubicBezTo>
                    <a:cubicBezTo>
                      <a:pt x="2663" y="61"/>
                      <a:pt x="2632" y="0"/>
                      <a:pt x="26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9"/>
              <p:cNvSpPr/>
              <p:nvPr/>
            </p:nvSpPr>
            <p:spPr>
              <a:xfrm>
                <a:off x="6001280" y="2658476"/>
                <a:ext cx="652172" cy="13575"/>
              </a:xfrm>
              <a:custGeom>
                <a:rect b="b" l="l" r="r" t="t"/>
                <a:pathLst>
                  <a:path extrusionOk="0" h="93" w="4468">
                    <a:moveTo>
                      <a:pt x="31" y="1"/>
                    </a:moveTo>
                    <a:cubicBezTo>
                      <a:pt x="31" y="1"/>
                      <a:pt x="1" y="1"/>
                      <a:pt x="1" y="31"/>
                    </a:cubicBezTo>
                    <a:cubicBezTo>
                      <a:pt x="1" y="31"/>
                      <a:pt x="1" y="93"/>
                      <a:pt x="31" y="93"/>
                    </a:cubicBezTo>
                    <a:lnTo>
                      <a:pt x="4437" y="93"/>
                    </a:lnTo>
                    <a:lnTo>
                      <a:pt x="4468" y="31"/>
                    </a:lnTo>
                    <a:cubicBezTo>
                      <a:pt x="4468" y="31"/>
                      <a:pt x="4468" y="1"/>
                      <a:pt x="44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9"/>
              <p:cNvSpPr/>
              <p:nvPr/>
            </p:nvSpPr>
            <p:spPr>
              <a:xfrm>
                <a:off x="6179942" y="1657453"/>
                <a:ext cx="218947" cy="166105"/>
              </a:xfrm>
              <a:custGeom>
                <a:rect b="b" l="l" r="r" t="t"/>
                <a:pathLst>
                  <a:path extrusionOk="0" h="1138" w="1500">
                    <a:moveTo>
                      <a:pt x="910" y="0"/>
                    </a:moveTo>
                    <a:cubicBezTo>
                      <a:pt x="811" y="0"/>
                      <a:pt x="738" y="97"/>
                      <a:pt x="521" y="97"/>
                    </a:cubicBezTo>
                    <a:cubicBezTo>
                      <a:pt x="406" y="97"/>
                      <a:pt x="360" y="45"/>
                      <a:pt x="293" y="45"/>
                    </a:cubicBezTo>
                    <a:cubicBezTo>
                      <a:pt x="270" y="45"/>
                      <a:pt x="245" y="51"/>
                      <a:pt x="215" y="67"/>
                    </a:cubicBezTo>
                    <a:cubicBezTo>
                      <a:pt x="92" y="67"/>
                      <a:pt x="31" y="158"/>
                      <a:pt x="1" y="250"/>
                    </a:cubicBezTo>
                    <a:cubicBezTo>
                      <a:pt x="31" y="984"/>
                      <a:pt x="92" y="1137"/>
                      <a:pt x="154" y="1137"/>
                    </a:cubicBezTo>
                    <a:cubicBezTo>
                      <a:pt x="215" y="1137"/>
                      <a:pt x="215" y="740"/>
                      <a:pt x="460" y="678"/>
                    </a:cubicBezTo>
                    <a:cubicBezTo>
                      <a:pt x="570" y="623"/>
                      <a:pt x="669" y="612"/>
                      <a:pt x="731" y="612"/>
                    </a:cubicBezTo>
                    <a:cubicBezTo>
                      <a:pt x="772" y="612"/>
                      <a:pt x="796" y="617"/>
                      <a:pt x="796" y="617"/>
                    </a:cubicBezTo>
                    <a:cubicBezTo>
                      <a:pt x="827" y="678"/>
                      <a:pt x="888" y="678"/>
                      <a:pt x="919" y="678"/>
                    </a:cubicBezTo>
                    <a:cubicBezTo>
                      <a:pt x="980" y="678"/>
                      <a:pt x="980" y="587"/>
                      <a:pt x="1072" y="587"/>
                    </a:cubicBezTo>
                    <a:cubicBezTo>
                      <a:pt x="1133" y="587"/>
                      <a:pt x="1133" y="617"/>
                      <a:pt x="1225" y="678"/>
                    </a:cubicBezTo>
                    <a:cubicBezTo>
                      <a:pt x="1235" y="682"/>
                      <a:pt x="1245" y="683"/>
                      <a:pt x="1256" y="683"/>
                    </a:cubicBezTo>
                    <a:cubicBezTo>
                      <a:pt x="1342" y="683"/>
                      <a:pt x="1439" y="583"/>
                      <a:pt x="1439" y="556"/>
                    </a:cubicBezTo>
                    <a:cubicBezTo>
                      <a:pt x="1439" y="525"/>
                      <a:pt x="1377" y="525"/>
                      <a:pt x="1377" y="464"/>
                    </a:cubicBezTo>
                    <a:cubicBezTo>
                      <a:pt x="1377" y="434"/>
                      <a:pt x="1500" y="434"/>
                      <a:pt x="1469" y="403"/>
                    </a:cubicBezTo>
                    <a:cubicBezTo>
                      <a:pt x="1469" y="311"/>
                      <a:pt x="1408" y="250"/>
                      <a:pt x="1316" y="219"/>
                    </a:cubicBezTo>
                    <a:cubicBezTo>
                      <a:pt x="1225" y="158"/>
                      <a:pt x="1163" y="219"/>
                      <a:pt x="1072" y="128"/>
                    </a:cubicBezTo>
                    <a:cubicBezTo>
                      <a:pt x="980" y="97"/>
                      <a:pt x="1010" y="67"/>
                      <a:pt x="949" y="5"/>
                    </a:cubicBezTo>
                    <a:cubicBezTo>
                      <a:pt x="936" y="2"/>
                      <a:pt x="923" y="0"/>
                      <a:pt x="9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9"/>
              <p:cNvSpPr/>
              <p:nvPr/>
            </p:nvSpPr>
            <p:spPr>
              <a:xfrm>
                <a:off x="7492901" y="3172124"/>
                <a:ext cx="94001" cy="174279"/>
              </a:xfrm>
              <a:custGeom>
                <a:rect b="b" l="l" r="r" t="t"/>
                <a:pathLst>
                  <a:path extrusionOk="0" h="1194" w="644">
                    <a:moveTo>
                      <a:pt x="613" y="0"/>
                    </a:moveTo>
                    <a:cubicBezTo>
                      <a:pt x="552" y="0"/>
                      <a:pt x="521" y="0"/>
                      <a:pt x="521" y="31"/>
                    </a:cubicBezTo>
                    <a:lnTo>
                      <a:pt x="1" y="1102"/>
                    </a:lnTo>
                    <a:cubicBezTo>
                      <a:pt x="1" y="1163"/>
                      <a:pt x="1" y="1193"/>
                      <a:pt x="31" y="1193"/>
                    </a:cubicBezTo>
                    <a:cubicBezTo>
                      <a:pt x="31" y="1193"/>
                      <a:pt x="62" y="1193"/>
                      <a:pt x="93" y="1163"/>
                    </a:cubicBezTo>
                    <a:lnTo>
                      <a:pt x="643" y="92"/>
                    </a:lnTo>
                    <a:cubicBezTo>
                      <a:pt x="643" y="31"/>
                      <a:pt x="643"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9"/>
              <p:cNvSpPr/>
              <p:nvPr/>
            </p:nvSpPr>
            <p:spPr>
              <a:xfrm>
                <a:off x="8042315" y="2739924"/>
                <a:ext cx="500222" cy="856508"/>
              </a:xfrm>
              <a:custGeom>
                <a:rect b="b" l="l" r="r" t="t"/>
                <a:pathLst>
                  <a:path extrusionOk="0" h="5868" w="3427">
                    <a:moveTo>
                      <a:pt x="1211" y="1"/>
                    </a:moveTo>
                    <a:cubicBezTo>
                      <a:pt x="1146" y="1"/>
                      <a:pt x="1079" y="8"/>
                      <a:pt x="1010" y="24"/>
                    </a:cubicBezTo>
                    <a:cubicBezTo>
                      <a:pt x="520" y="85"/>
                      <a:pt x="92" y="544"/>
                      <a:pt x="0" y="1126"/>
                    </a:cubicBezTo>
                    <a:cubicBezTo>
                      <a:pt x="367" y="2747"/>
                      <a:pt x="673" y="4307"/>
                      <a:pt x="1010" y="5868"/>
                    </a:cubicBezTo>
                    <a:cubicBezTo>
                      <a:pt x="1805" y="5715"/>
                      <a:pt x="2601" y="5531"/>
                      <a:pt x="3427" y="5378"/>
                    </a:cubicBezTo>
                    <a:cubicBezTo>
                      <a:pt x="2968" y="3696"/>
                      <a:pt x="2509" y="2013"/>
                      <a:pt x="1989" y="330"/>
                    </a:cubicBezTo>
                    <a:cubicBezTo>
                      <a:pt x="1962" y="303"/>
                      <a:pt x="1637" y="1"/>
                      <a:pt x="1211"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9"/>
              <p:cNvSpPr/>
              <p:nvPr/>
            </p:nvSpPr>
            <p:spPr>
              <a:xfrm>
                <a:off x="8118217" y="2591478"/>
                <a:ext cx="143046" cy="244779"/>
              </a:xfrm>
              <a:custGeom>
                <a:rect b="b" l="l" r="r" t="t"/>
                <a:pathLst>
                  <a:path extrusionOk="0" h="1677" w="980">
                    <a:moveTo>
                      <a:pt x="459" y="1"/>
                    </a:moveTo>
                    <a:cubicBezTo>
                      <a:pt x="306" y="31"/>
                      <a:pt x="153" y="123"/>
                      <a:pt x="0" y="154"/>
                    </a:cubicBezTo>
                    <a:lnTo>
                      <a:pt x="0" y="307"/>
                    </a:lnTo>
                    <a:lnTo>
                      <a:pt x="0" y="368"/>
                    </a:lnTo>
                    <a:cubicBezTo>
                      <a:pt x="31" y="460"/>
                      <a:pt x="31" y="521"/>
                      <a:pt x="31" y="613"/>
                    </a:cubicBezTo>
                    <a:cubicBezTo>
                      <a:pt x="61" y="919"/>
                      <a:pt x="61" y="1194"/>
                      <a:pt x="61" y="1500"/>
                    </a:cubicBezTo>
                    <a:cubicBezTo>
                      <a:pt x="175" y="1613"/>
                      <a:pt x="339" y="1676"/>
                      <a:pt x="491" y="1676"/>
                    </a:cubicBezTo>
                    <a:cubicBezTo>
                      <a:pt x="544" y="1676"/>
                      <a:pt x="595" y="1669"/>
                      <a:pt x="643" y="1653"/>
                    </a:cubicBezTo>
                    <a:cubicBezTo>
                      <a:pt x="826" y="1561"/>
                      <a:pt x="949" y="1378"/>
                      <a:pt x="979" y="1194"/>
                    </a:cubicBezTo>
                    <a:cubicBezTo>
                      <a:pt x="857" y="1010"/>
                      <a:pt x="796" y="796"/>
                      <a:pt x="673" y="582"/>
                    </a:cubicBezTo>
                    <a:cubicBezTo>
                      <a:pt x="551" y="368"/>
                      <a:pt x="490" y="184"/>
                      <a:pt x="459"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9"/>
              <p:cNvSpPr/>
              <p:nvPr/>
            </p:nvSpPr>
            <p:spPr>
              <a:xfrm>
                <a:off x="8109313" y="2520978"/>
                <a:ext cx="66998" cy="69770"/>
              </a:xfrm>
              <a:custGeom>
                <a:rect b="b" l="l" r="r" t="t"/>
                <a:pathLst>
                  <a:path extrusionOk="0" h="478" w="459">
                    <a:moveTo>
                      <a:pt x="227" y="1"/>
                    </a:moveTo>
                    <a:cubicBezTo>
                      <a:pt x="202" y="1"/>
                      <a:pt x="178" y="8"/>
                      <a:pt x="153" y="25"/>
                    </a:cubicBezTo>
                    <a:cubicBezTo>
                      <a:pt x="61" y="55"/>
                      <a:pt x="0" y="208"/>
                      <a:pt x="92" y="331"/>
                    </a:cubicBezTo>
                    <a:cubicBezTo>
                      <a:pt x="137" y="420"/>
                      <a:pt x="214" y="477"/>
                      <a:pt x="277" y="477"/>
                    </a:cubicBezTo>
                    <a:cubicBezTo>
                      <a:pt x="299" y="477"/>
                      <a:pt x="320" y="470"/>
                      <a:pt x="337" y="453"/>
                    </a:cubicBezTo>
                    <a:cubicBezTo>
                      <a:pt x="459" y="423"/>
                      <a:pt x="459" y="270"/>
                      <a:pt x="428" y="147"/>
                    </a:cubicBezTo>
                    <a:cubicBezTo>
                      <a:pt x="361" y="58"/>
                      <a:pt x="294" y="1"/>
                      <a:pt x="22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8104788" y="2556593"/>
                <a:ext cx="49190" cy="43205"/>
              </a:xfrm>
              <a:custGeom>
                <a:rect b="b" l="l" r="r" t="t"/>
                <a:pathLst>
                  <a:path extrusionOk="0" h="296" w="337">
                    <a:moveTo>
                      <a:pt x="182" y="0"/>
                    </a:moveTo>
                    <a:cubicBezTo>
                      <a:pt x="161" y="0"/>
                      <a:pt x="141" y="8"/>
                      <a:pt x="123" y="26"/>
                    </a:cubicBezTo>
                    <a:cubicBezTo>
                      <a:pt x="31" y="56"/>
                      <a:pt x="0" y="117"/>
                      <a:pt x="31" y="209"/>
                    </a:cubicBezTo>
                    <a:cubicBezTo>
                      <a:pt x="74" y="252"/>
                      <a:pt x="118" y="296"/>
                      <a:pt x="172" y="296"/>
                    </a:cubicBezTo>
                    <a:cubicBezTo>
                      <a:pt x="194" y="296"/>
                      <a:pt x="218" y="288"/>
                      <a:pt x="245" y="270"/>
                    </a:cubicBezTo>
                    <a:cubicBezTo>
                      <a:pt x="306" y="240"/>
                      <a:pt x="337" y="148"/>
                      <a:pt x="306" y="87"/>
                    </a:cubicBezTo>
                    <a:cubicBezTo>
                      <a:pt x="285" y="44"/>
                      <a:pt x="233" y="0"/>
                      <a:pt x="18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8118217" y="2636143"/>
                <a:ext cx="58094" cy="44810"/>
              </a:xfrm>
              <a:custGeom>
                <a:rect b="b" l="l" r="r" t="t"/>
                <a:pathLst>
                  <a:path extrusionOk="0" h="307" w="398">
                    <a:moveTo>
                      <a:pt x="0" y="1"/>
                    </a:moveTo>
                    <a:lnTo>
                      <a:pt x="0" y="93"/>
                    </a:lnTo>
                    <a:cubicBezTo>
                      <a:pt x="31" y="154"/>
                      <a:pt x="31" y="246"/>
                      <a:pt x="31" y="307"/>
                    </a:cubicBezTo>
                    <a:cubicBezTo>
                      <a:pt x="184" y="184"/>
                      <a:pt x="276" y="123"/>
                      <a:pt x="398"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8042315" y="2542434"/>
                <a:ext cx="35761" cy="40286"/>
              </a:xfrm>
              <a:custGeom>
                <a:rect b="b" l="l" r="r" t="t"/>
                <a:pathLst>
                  <a:path extrusionOk="0" h="276" w="245">
                    <a:moveTo>
                      <a:pt x="153" y="0"/>
                    </a:moveTo>
                    <a:cubicBezTo>
                      <a:pt x="153" y="31"/>
                      <a:pt x="122" y="61"/>
                      <a:pt x="92" y="61"/>
                    </a:cubicBezTo>
                    <a:lnTo>
                      <a:pt x="61" y="61"/>
                    </a:lnTo>
                    <a:cubicBezTo>
                      <a:pt x="0" y="123"/>
                      <a:pt x="0" y="153"/>
                      <a:pt x="92" y="276"/>
                    </a:cubicBezTo>
                    <a:lnTo>
                      <a:pt x="214" y="276"/>
                    </a:lnTo>
                    <a:lnTo>
                      <a:pt x="245" y="61"/>
                    </a:lnTo>
                    <a:lnTo>
                      <a:pt x="153" y="0"/>
                    </a:ln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9"/>
              <p:cNvSpPr/>
              <p:nvPr/>
            </p:nvSpPr>
            <p:spPr>
              <a:xfrm>
                <a:off x="8042315" y="2423328"/>
                <a:ext cx="187711" cy="228139"/>
              </a:xfrm>
              <a:custGeom>
                <a:rect b="b" l="l" r="r" t="t"/>
                <a:pathLst>
                  <a:path extrusionOk="0" h="1563" w="1286">
                    <a:moveTo>
                      <a:pt x="591" y="0"/>
                    </a:moveTo>
                    <a:cubicBezTo>
                      <a:pt x="413" y="0"/>
                      <a:pt x="261" y="59"/>
                      <a:pt x="214" y="82"/>
                    </a:cubicBezTo>
                    <a:lnTo>
                      <a:pt x="61" y="1000"/>
                    </a:lnTo>
                    <a:cubicBezTo>
                      <a:pt x="0" y="1214"/>
                      <a:pt x="214" y="1489"/>
                      <a:pt x="459" y="1551"/>
                    </a:cubicBezTo>
                    <a:cubicBezTo>
                      <a:pt x="506" y="1558"/>
                      <a:pt x="551" y="1562"/>
                      <a:pt x="595" y="1562"/>
                    </a:cubicBezTo>
                    <a:cubicBezTo>
                      <a:pt x="899" y="1562"/>
                      <a:pt x="1132" y="1382"/>
                      <a:pt x="1132" y="1061"/>
                    </a:cubicBezTo>
                    <a:lnTo>
                      <a:pt x="1285" y="266"/>
                    </a:lnTo>
                    <a:cubicBezTo>
                      <a:pt x="1224" y="235"/>
                      <a:pt x="1040" y="82"/>
                      <a:pt x="765" y="21"/>
                    </a:cubicBezTo>
                    <a:cubicBezTo>
                      <a:pt x="706" y="6"/>
                      <a:pt x="647" y="0"/>
                      <a:pt x="591"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9"/>
              <p:cNvSpPr/>
              <p:nvPr/>
            </p:nvSpPr>
            <p:spPr>
              <a:xfrm>
                <a:off x="8055598" y="2582575"/>
                <a:ext cx="49336" cy="27003"/>
              </a:xfrm>
              <a:custGeom>
                <a:rect b="b" l="l" r="r" t="t"/>
                <a:pathLst>
                  <a:path extrusionOk="0" h="185" w="338">
                    <a:moveTo>
                      <a:pt x="154" y="1"/>
                    </a:moveTo>
                    <a:cubicBezTo>
                      <a:pt x="62" y="31"/>
                      <a:pt x="31" y="31"/>
                      <a:pt x="1" y="31"/>
                    </a:cubicBezTo>
                    <a:cubicBezTo>
                      <a:pt x="1" y="92"/>
                      <a:pt x="62" y="184"/>
                      <a:pt x="184" y="184"/>
                    </a:cubicBezTo>
                    <a:cubicBezTo>
                      <a:pt x="276" y="184"/>
                      <a:pt x="337" y="62"/>
                      <a:pt x="3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9"/>
              <p:cNvSpPr/>
              <p:nvPr/>
            </p:nvSpPr>
            <p:spPr>
              <a:xfrm>
                <a:off x="8010933" y="2729998"/>
                <a:ext cx="558462" cy="862055"/>
              </a:xfrm>
              <a:custGeom>
                <a:rect b="b" l="l" r="r" t="t"/>
                <a:pathLst>
                  <a:path extrusionOk="0" h="5906" w="3826">
                    <a:moveTo>
                      <a:pt x="1592" y="0"/>
                    </a:moveTo>
                    <a:lnTo>
                      <a:pt x="796" y="245"/>
                    </a:lnTo>
                    <a:cubicBezTo>
                      <a:pt x="674" y="367"/>
                      <a:pt x="490" y="520"/>
                      <a:pt x="337" y="735"/>
                    </a:cubicBezTo>
                    <a:cubicBezTo>
                      <a:pt x="1" y="1346"/>
                      <a:pt x="123" y="2050"/>
                      <a:pt x="429" y="3152"/>
                    </a:cubicBezTo>
                    <a:cubicBezTo>
                      <a:pt x="674" y="4284"/>
                      <a:pt x="919" y="5202"/>
                      <a:pt x="1102" y="5905"/>
                    </a:cubicBezTo>
                    <a:cubicBezTo>
                      <a:pt x="2020" y="5722"/>
                      <a:pt x="2938" y="5477"/>
                      <a:pt x="3825" y="5293"/>
                    </a:cubicBezTo>
                    <a:cubicBezTo>
                      <a:pt x="3795" y="5018"/>
                      <a:pt x="3366" y="2723"/>
                      <a:pt x="2816" y="1285"/>
                    </a:cubicBezTo>
                    <a:cubicBezTo>
                      <a:pt x="2663" y="857"/>
                      <a:pt x="2449" y="306"/>
                      <a:pt x="1959" y="92"/>
                    </a:cubicBezTo>
                    <a:cubicBezTo>
                      <a:pt x="1775" y="0"/>
                      <a:pt x="1684" y="0"/>
                      <a:pt x="1592" y="0"/>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9"/>
              <p:cNvSpPr/>
              <p:nvPr/>
            </p:nvSpPr>
            <p:spPr>
              <a:xfrm>
                <a:off x="8010933" y="2729998"/>
                <a:ext cx="558462" cy="862055"/>
              </a:xfrm>
              <a:custGeom>
                <a:rect b="b" l="l" r="r" t="t"/>
                <a:pathLst>
                  <a:path extrusionOk="0" h="5906" w="3826">
                    <a:moveTo>
                      <a:pt x="1592" y="0"/>
                    </a:moveTo>
                    <a:lnTo>
                      <a:pt x="796" y="245"/>
                    </a:lnTo>
                    <a:cubicBezTo>
                      <a:pt x="674" y="367"/>
                      <a:pt x="490" y="520"/>
                      <a:pt x="337" y="735"/>
                    </a:cubicBezTo>
                    <a:cubicBezTo>
                      <a:pt x="1" y="1346"/>
                      <a:pt x="123" y="2050"/>
                      <a:pt x="429" y="3152"/>
                    </a:cubicBezTo>
                    <a:cubicBezTo>
                      <a:pt x="674" y="4284"/>
                      <a:pt x="919" y="5202"/>
                      <a:pt x="1102" y="5905"/>
                    </a:cubicBezTo>
                    <a:cubicBezTo>
                      <a:pt x="2020" y="5722"/>
                      <a:pt x="2938" y="5477"/>
                      <a:pt x="3825" y="5293"/>
                    </a:cubicBezTo>
                    <a:cubicBezTo>
                      <a:pt x="3795" y="5018"/>
                      <a:pt x="3366" y="2723"/>
                      <a:pt x="2816" y="1285"/>
                    </a:cubicBezTo>
                    <a:cubicBezTo>
                      <a:pt x="2663" y="857"/>
                      <a:pt x="2449" y="306"/>
                      <a:pt x="1959" y="92"/>
                    </a:cubicBezTo>
                    <a:cubicBezTo>
                      <a:pt x="1775" y="0"/>
                      <a:pt x="1684" y="0"/>
                      <a:pt x="15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9"/>
              <p:cNvSpPr/>
              <p:nvPr/>
            </p:nvSpPr>
            <p:spPr>
              <a:xfrm>
                <a:off x="7296432" y="3609725"/>
                <a:ext cx="402134" cy="1098806"/>
              </a:xfrm>
              <a:custGeom>
                <a:rect b="b" l="l" r="r" t="t"/>
                <a:pathLst>
                  <a:path extrusionOk="0" h="7528" w="2755">
                    <a:moveTo>
                      <a:pt x="1959" y="1"/>
                    </a:moveTo>
                    <a:cubicBezTo>
                      <a:pt x="1745" y="1"/>
                      <a:pt x="1286" y="1"/>
                      <a:pt x="888" y="92"/>
                    </a:cubicBezTo>
                    <a:cubicBezTo>
                      <a:pt x="643" y="154"/>
                      <a:pt x="460" y="215"/>
                      <a:pt x="307" y="368"/>
                    </a:cubicBezTo>
                    <a:cubicBezTo>
                      <a:pt x="215" y="398"/>
                      <a:pt x="215" y="460"/>
                      <a:pt x="184" y="490"/>
                    </a:cubicBezTo>
                    <a:cubicBezTo>
                      <a:pt x="1" y="766"/>
                      <a:pt x="307" y="1224"/>
                      <a:pt x="337" y="1316"/>
                    </a:cubicBezTo>
                    <a:cubicBezTo>
                      <a:pt x="674" y="2846"/>
                      <a:pt x="1408" y="5814"/>
                      <a:pt x="1836" y="7527"/>
                    </a:cubicBezTo>
                    <a:lnTo>
                      <a:pt x="2509" y="7282"/>
                    </a:lnTo>
                    <a:cubicBezTo>
                      <a:pt x="2509" y="6273"/>
                      <a:pt x="2571" y="5355"/>
                      <a:pt x="2601" y="4651"/>
                    </a:cubicBezTo>
                    <a:cubicBezTo>
                      <a:pt x="2662" y="3458"/>
                      <a:pt x="2754" y="3030"/>
                      <a:pt x="2724" y="2448"/>
                    </a:cubicBezTo>
                    <a:cubicBezTo>
                      <a:pt x="2662" y="2142"/>
                      <a:pt x="2632" y="1867"/>
                      <a:pt x="2571" y="1592"/>
                    </a:cubicBezTo>
                    <a:cubicBezTo>
                      <a:pt x="2418" y="980"/>
                      <a:pt x="2173" y="460"/>
                      <a:pt x="1959"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9"/>
              <p:cNvSpPr/>
              <p:nvPr/>
            </p:nvSpPr>
            <p:spPr>
              <a:xfrm>
                <a:off x="7082155" y="3712484"/>
                <a:ext cx="763689" cy="996048"/>
              </a:xfrm>
              <a:custGeom>
                <a:rect b="b" l="l" r="r" t="t"/>
                <a:pathLst>
                  <a:path extrusionOk="0" h="6824" w="5232">
                    <a:moveTo>
                      <a:pt x="3855" y="0"/>
                    </a:moveTo>
                    <a:cubicBezTo>
                      <a:pt x="3794" y="0"/>
                      <a:pt x="3733" y="92"/>
                      <a:pt x="3671" y="123"/>
                    </a:cubicBezTo>
                    <a:cubicBezTo>
                      <a:pt x="2448" y="2264"/>
                      <a:pt x="1224" y="4376"/>
                      <a:pt x="0" y="6517"/>
                    </a:cubicBezTo>
                    <a:cubicBezTo>
                      <a:pt x="245" y="6640"/>
                      <a:pt x="428" y="6731"/>
                      <a:pt x="673" y="6823"/>
                    </a:cubicBezTo>
                    <a:cubicBezTo>
                      <a:pt x="1377" y="6058"/>
                      <a:pt x="2019" y="5446"/>
                      <a:pt x="2539" y="4987"/>
                    </a:cubicBezTo>
                    <a:cubicBezTo>
                      <a:pt x="3427" y="4131"/>
                      <a:pt x="3733" y="3917"/>
                      <a:pt x="4130" y="3366"/>
                    </a:cubicBezTo>
                    <a:cubicBezTo>
                      <a:pt x="4314" y="3152"/>
                      <a:pt x="4498" y="2907"/>
                      <a:pt x="4589" y="2693"/>
                    </a:cubicBezTo>
                    <a:cubicBezTo>
                      <a:pt x="4895" y="2142"/>
                      <a:pt x="5140" y="1561"/>
                      <a:pt x="5232" y="1132"/>
                    </a:cubicBezTo>
                    <a:cubicBezTo>
                      <a:pt x="4773" y="735"/>
                      <a:pt x="4314" y="398"/>
                      <a:pt x="3855"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9"/>
              <p:cNvSpPr/>
              <p:nvPr/>
            </p:nvSpPr>
            <p:spPr>
              <a:xfrm>
                <a:off x="7336572" y="4659208"/>
                <a:ext cx="344040" cy="192233"/>
              </a:xfrm>
              <a:custGeom>
                <a:rect b="b" l="l" r="r" t="t"/>
                <a:pathLst>
                  <a:path extrusionOk="0" h="1317" w="2357">
                    <a:moveTo>
                      <a:pt x="1439" y="1"/>
                    </a:moveTo>
                    <a:cubicBezTo>
                      <a:pt x="1347" y="62"/>
                      <a:pt x="1286" y="92"/>
                      <a:pt x="1164" y="184"/>
                    </a:cubicBezTo>
                    <a:cubicBezTo>
                      <a:pt x="1164" y="215"/>
                      <a:pt x="1133" y="215"/>
                      <a:pt x="1102" y="245"/>
                    </a:cubicBezTo>
                    <a:lnTo>
                      <a:pt x="1041" y="307"/>
                    </a:lnTo>
                    <a:cubicBezTo>
                      <a:pt x="1041" y="337"/>
                      <a:pt x="1011" y="337"/>
                      <a:pt x="980" y="368"/>
                    </a:cubicBezTo>
                    <a:cubicBezTo>
                      <a:pt x="949" y="368"/>
                      <a:pt x="949" y="398"/>
                      <a:pt x="919" y="398"/>
                    </a:cubicBezTo>
                    <a:cubicBezTo>
                      <a:pt x="858" y="460"/>
                      <a:pt x="858" y="490"/>
                      <a:pt x="827" y="490"/>
                    </a:cubicBezTo>
                    <a:lnTo>
                      <a:pt x="796" y="521"/>
                    </a:lnTo>
                    <a:cubicBezTo>
                      <a:pt x="796" y="551"/>
                      <a:pt x="766" y="613"/>
                      <a:pt x="705" y="613"/>
                    </a:cubicBezTo>
                    <a:cubicBezTo>
                      <a:pt x="674" y="643"/>
                      <a:pt x="613" y="704"/>
                      <a:pt x="521" y="766"/>
                    </a:cubicBezTo>
                    <a:cubicBezTo>
                      <a:pt x="460" y="827"/>
                      <a:pt x="338" y="918"/>
                      <a:pt x="215" y="980"/>
                    </a:cubicBezTo>
                    <a:cubicBezTo>
                      <a:pt x="154" y="980"/>
                      <a:pt x="1" y="1102"/>
                      <a:pt x="1" y="1163"/>
                    </a:cubicBezTo>
                    <a:lnTo>
                      <a:pt x="1" y="1224"/>
                    </a:lnTo>
                    <a:cubicBezTo>
                      <a:pt x="1" y="1255"/>
                      <a:pt x="93" y="1286"/>
                      <a:pt x="185" y="1286"/>
                    </a:cubicBezTo>
                    <a:cubicBezTo>
                      <a:pt x="246" y="1316"/>
                      <a:pt x="399" y="1316"/>
                      <a:pt x="613" y="1316"/>
                    </a:cubicBezTo>
                    <a:lnTo>
                      <a:pt x="1561" y="1316"/>
                    </a:lnTo>
                    <a:cubicBezTo>
                      <a:pt x="1898" y="1286"/>
                      <a:pt x="2204" y="1286"/>
                      <a:pt x="2357" y="1286"/>
                    </a:cubicBezTo>
                    <a:lnTo>
                      <a:pt x="2357" y="1163"/>
                    </a:lnTo>
                    <a:cubicBezTo>
                      <a:pt x="2357" y="1133"/>
                      <a:pt x="2357" y="1102"/>
                      <a:pt x="2265" y="980"/>
                    </a:cubicBezTo>
                    <a:lnTo>
                      <a:pt x="2265" y="949"/>
                    </a:lnTo>
                    <a:cubicBezTo>
                      <a:pt x="2234" y="827"/>
                      <a:pt x="2204" y="766"/>
                      <a:pt x="2204" y="704"/>
                    </a:cubicBezTo>
                    <a:cubicBezTo>
                      <a:pt x="2112" y="613"/>
                      <a:pt x="2081" y="368"/>
                      <a:pt x="2173" y="62"/>
                    </a:cubicBezTo>
                    <a:cubicBezTo>
                      <a:pt x="1928" y="31"/>
                      <a:pt x="1653" y="1"/>
                      <a:pt x="1439"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9"/>
              <p:cNvSpPr/>
              <p:nvPr/>
            </p:nvSpPr>
            <p:spPr>
              <a:xfrm>
                <a:off x="7336572" y="4828965"/>
                <a:ext cx="344040" cy="19997"/>
              </a:xfrm>
              <a:custGeom>
                <a:rect b="b" l="l" r="r" t="t"/>
                <a:pathLst>
                  <a:path extrusionOk="0" h="137" w="2357">
                    <a:moveTo>
                      <a:pt x="1" y="0"/>
                    </a:moveTo>
                    <a:lnTo>
                      <a:pt x="1" y="61"/>
                    </a:lnTo>
                    <a:cubicBezTo>
                      <a:pt x="1" y="92"/>
                      <a:pt x="93" y="123"/>
                      <a:pt x="185" y="123"/>
                    </a:cubicBezTo>
                    <a:cubicBezTo>
                      <a:pt x="327" y="133"/>
                      <a:pt x="575" y="136"/>
                      <a:pt x="857" y="136"/>
                    </a:cubicBezTo>
                    <a:cubicBezTo>
                      <a:pt x="1419" y="136"/>
                      <a:pt x="2112" y="123"/>
                      <a:pt x="2357" y="123"/>
                    </a:cubicBezTo>
                    <a:lnTo>
                      <a:pt x="23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9"/>
              <p:cNvSpPr/>
              <p:nvPr/>
            </p:nvSpPr>
            <p:spPr>
              <a:xfrm>
                <a:off x="7559899" y="4776855"/>
                <a:ext cx="120713" cy="74587"/>
              </a:xfrm>
              <a:custGeom>
                <a:rect b="b" l="l" r="r" t="t"/>
                <a:pathLst>
                  <a:path extrusionOk="0" h="511" w="827">
                    <a:moveTo>
                      <a:pt x="506" y="1"/>
                    </a:moveTo>
                    <a:cubicBezTo>
                      <a:pt x="449" y="1"/>
                      <a:pt x="388" y="8"/>
                      <a:pt x="337" y="21"/>
                    </a:cubicBezTo>
                    <a:cubicBezTo>
                      <a:pt x="93" y="112"/>
                      <a:pt x="31" y="357"/>
                      <a:pt x="1" y="418"/>
                    </a:cubicBezTo>
                    <a:cubicBezTo>
                      <a:pt x="1" y="449"/>
                      <a:pt x="1" y="480"/>
                      <a:pt x="31" y="510"/>
                    </a:cubicBezTo>
                    <a:cubicBezTo>
                      <a:pt x="368" y="510"/>
                      <a:pt x="674" y="480"/>
                      <a:pt x="827" y="480"/>
                    </a:cubicBezTo>
                    <a:lnTo>
                      <a:pt x="827" y="357"/>
                    </a:lnTo>
                    <a:lnTo>
                      <a:pt x="827" y="204"/>
                    </a:lnTo>
                    <a:lnTo>
                      <a:pt x="827" y="174"/>
                    </a:lnTo>
                    <a:cubicBezTo>
                      <a:pt x="806" y="174"/>
                      <a:pt x="800" y="187"/>
                      <a:pt x="788" y="187"/>
                    </a:cubicBezTo>
                    <a:cubicBezTo>
                      <a:pt x="783" y="187"/>
                      <a:pt x="776" y="184"/>
                      <a:pt x="766" y="174"/>
                    </a:cubicBezTo>
                    <a:cubicBezTo>
                      <a:pt x="704" y="174"/>
                      <a:pt x="704" y="112"/>
                      <a:pt x="674" y="51"/>
                    </a:cubicBezTo>
                    <a:cubicBezTo>
                      <a:pt x="656" y="15"/>
                      <a:pt x="586"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9"/>
              <p:cNvSpPr/>
              <p:nvPr/>
            </p:nvSpPr>
            <p:spPr>
              <a:xfrm>
                <a:off x="6858827" y="4659208"/>
                <a:ext cx="348418" cy="192233"/>
              </a:xfrm>
              <a:custGeom>
                <a:rect b="b" l="l" r="r" t="t"/>
                <a:pathLst>
                  <a:path extrusionOk="0" h="1317" w="2387">
                    <a:moveTo>
                      <a:pt x="1469" y="1"/>
                    </a:moveTo>
                    <a:cubicBezTo>
                      <a:pt x="1377" y="62"/>
                      <a:pt x="1316" y="92"/>
                      <a:pt x="1193" y="184"/>
                    </a:cubicBezTo>
                    <a:cubicBezTo>
                      <a:pt x="1193" y="215"/>
                      <a:pt x="1163" y="215"/>
                      <a:pt x="1102" y="245"/>
                    </a:cubicBezTo>
                    <a:lnTo>
                      <a:pt x="1071" y="307"/>
                    </a:lnTo>
                    <a:cubicBezTo>
                      <a:pt x="1071" y="337"/>
                      <a:pt x="1040" y="337"/>
                      <a:pt x="1010" y="368"/>
                    </a:cubicBezTo>
                    <a:cubicBezTo>
                      <a:pt x="979" y="368"/>
                      <a:pt x="979" y="398"/>
                      <a:pt x="918" y="398"/>
                    </a:cubicBezTo>
                    <a:cubicBezTo>
                      <a:pt x="888" y="460"/>
                      <a:pt x="888" y="490"/>
                      <a:pt x="857" y="490"/>
                    </a:cubicBezTo>
                    <a:lnTo>
                      <a:pt x="826" y="521"/>
                    </a:lnTo>
                    <a:cubicBezTo>
                      <a:pt x="826" y="551"/>
                      <a:pt x="765" y="613"/>
                      <a:pt x="735" y="613"/>
                    </a:cubicBezTo>
                    <a:cubicBezTo>
                      <a:pt x="704" y="643"/>
                      <a:pt x="612" y="704"/>
                      <a:pt x="551" y="766"/>
                    </a:cubicBezTo>
                    <a:cubicBezTo>
                      <a:pt x="459" y="827"/>
                      <a:pt x="367" y="918"/>
                      <a:pt x="245" y="980"/>
                    </a:cubicBezTo>
                    <a:cubicBezTo>
                      <a:pt x="153" y="980"/>
                      <a:pt x="0" y="1102"/>
                      <a:pt x="0" y="1163"/>
                    </a:cubicBezTo>
                    <a:lnTo>
                      <a:pt x="0" y="1224"/>
                    </a:lnTo>
                    <a:cubicBezTo>
                      <a:pt x="0" y="1255"/>
                      <a:pt x="123" y="1286"/>
                      <a:pt x="214" y="1286"/>
                    </a:cubicBezTo>
                    <a:cubicBezTo>
                      <a:pt x="276" y="1316"/>
                      <a:pt x="429" y="1316"/>
                      <a:pt x="612" y="1316"/>
                    </a:cubicBezTo>
                    <a:lnTo>
                      <a:pt x="1591" y="1316"/>
                    </a:lnTo>
                    <a:cubicBezTo>
                      <a:pt x="1928" y="1286"/>
                      <a:pt x="2234" y="1286"/>
                      <a:pt x="2387" y="1286"/>
                    </a:cubicBezTo>
                    <a:lnTo>
                      <a:pt x="2387" y="1163"/>
                    </a:lnTo>
                    <a:cubicBezTo>
                      <a:pt x="2387" y="1133"/>
                      <a:pt x="2387" y="1102"/>
                      <a:pt x="2295" y="980"/>
                    </a:cubicBezTo>
                    <a:lnTo>
                      <a:pt x="2295" y="949"/>
                    </a:lnTo>
                    <a:cubicBezTo>
                      <a:pt x="2264" y="827"/>
                      <a:pt x="2234" y="766"/>
                      <a:pt x="2234" y="704"/>
                    </a:cubicBezTo>
                    <a:cubicBezTo>
                      <a:pt x="2142" y="613"/>
                      <a:pt x="2111" y="368"/>
                      <a:pt x="2173" y="62"/>
                    </a:cubicBezTo>
                    <a:cubicBezTo>
                      <a:pt x="1958" y="31"/>
                      <a:pt x="1683" y="1"/>
                      <a:pt x="1469"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9"/>
              <p:cNvSpPr/>
              <p:nvPr/>
            </p:nvSpPr>
            <p:spPr>
              <a:xfrm>
                <a:off x="6858827" y="4828965"/>
                <a:ext cx="348418" cy="19997"/>
              </a:xfrm>
              <a:custGeom>
                <a:rect b="b" l="l" r="r" t="t"/>
                <a:pathLst>
                  <a:path extrusionOk="0" h="137" w="2387">
                    <a:moveTo>
                      <a:pt x="0" y="0"/>
                    </a:moveTo>
                    <a:lnTo>
                      <a:pt x="0" y="61"/>
                    </a:lnTo>
                    <a:cubicBezTo>
                      <a:pt x="0" y="92"/>
                      <a:pt x="123" y="123"/>
                      <a:pt x="214" y="123"/>
                    </a:cubicBezTo>
                    <a:cubicBezTo>
                      <a:pt x="347" y="133"/>
                      <a:pt x="588" y="136"/>
                      <a:pt x="866" y="136"/>
                    </a:cubicBezTo>
                    <a:cubicBezTo>
                      <a:pt x="1421" y="136"/>
                      <a:pt x="2122" y="123"/>
                      <a:pt x="2387" y="123"/>
                    </a:cubicBezTo>
                    <a:lnTo>
                      <a:pt x="23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9"/>
              <p:cNvSpPr/>
              <p:nvPr/>
            </p:nvSpPr>
            <p:spPr>
              <a:xfrm>
                <a:off x="7082155" y="4774812"/>
                <a:ext cx="125092" cy="76630"/>
              </a:xfrm>
              <a:custGeom>
                <a:rect b="b" l="l" r="r" t="t"/>
                <a:pathLst>
                  <a:path extrusionOk="0" h="525" w="857">
                    <a:moveTo>
                      <a:pt x="440" y="0"/>
                    </a:moveTo>
                    <a:cubicBezTo>
                      <a:pt x="426" y="0"/>
                      <a:pt x="412" y="1"/>
                      <a:pt x="398" y="4"/>
                    </a:cubicBezTo>
                    <a:cubicBezTo>
                      <a:pt x="387" y="2"/>
                      <a:pt x="375" y="1"/>
                      <a:pt x="364" y="1"/>
                    </a:cubicBezTo>
                    <a:cubicBezTo>
                      <a:pt x="223" y="1"/>
                      <a:pt x="85" y="177"/>
                      <a:pt x="0" y="432"/>
                    </a:cubicBezTo>
                    <a:cubicBezTo>
                      <a:pt x="0" y="463"/>
                      <a:pt x="0" y="494"/>
                      <a:pt x="61" y="524"/>
                    </a:cubicBezTo>
                    <a:cubicBezTo>
                      <a:pt x="398" y="524"/>
                      <a:pt x="704" y="494"/>
                      <a:pt x="857" y="494"/>
                    </a:cubicBezTo>
                    <a:lnTo>
                      <a:pt x="857" y="371"/>
                    </a:lnTo>
                    <a:lnTo>
                      <a:pt x="857" y="218"/>
                    </a:lnTo>
                    <a:lnTo>
                      <a:pt x="857" y="188"/>
                    </a:lnTo>
                    <a:cubicBezTo>
                      <a:pt x="857" y="188"/>
                      <a:pt x="826" y="157"/>
                      <a:pt x="765" y="157"/>
                    </a:cubicBezTo>
                    <a:cubicBezTo>
                      <a:pt x="737" y="129"/>
                      <a:pt x="583"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9"/>
              <p:cNvSpPr/>
              <p:nvPr/>
            </p:nvSpPr>
            <p:spPr>
              <a:xfrm>
                <a:off x="7336572" y="3328452"/>
                <a:ext cx="786167" cy="231205"/>
              </a:xfrm>
              <a:custGeom>
                <a:rect b="b" l="l" r="r" t="t"/>
                <a:pathLst>
                  <a:path extrusionOk="0" h="1584" w="5386">
                    <a:moveTo>
                      <a:pt x="1133" y="0"/>
                    </a:moveTo>
                    <a:cubicBezTo>
                      <a:pt x="521" y="0"/>
                      <a:pt x="62" y="551"/>
                      <a:pt x="1" y="643"/>
                    </a:cubicBezTo>
                    <a:cubicBezTo>
                      <a:pt x="460" y="704"/>
                      <a:pt x="919" y="704"/>
                      <a:pt x="1378" y="734"/>
                    </a:cubicBezTo>
                    <a:cubicBezTo>
                      <a:pt x="1745" y="887"/>
                      <a:pt x="2081" y="1040"/>
                      <a:pt x="2449" y="1132"/>
                    </a:cubicBezTo>
                    <a:cubicBezTo>
                      <a:pt x="2602" y="1193"/>
                      <a:pt x="2755" y="1255"/>
                      <a:pt x="2908" y="1316"/>
                    </a:cubicBezTo>
                    <a:cubicBezTo>
                      <a:pt x="3091" y="1377"/>
                      <a:pt x="3214" y="1408"/>
                      <a:pt x="3244" y="1408"/>
                    </a:cubicBezTo>
                    <a:cubicBezTo>
                      <a:pt x="3654" y="1538"/>
                      <a:pt x="3984" y="1583"/>
                      <a:pt x="4246" y="1583"/>
                    </a:cubicBezTo>
                    <a:cubicBezTo>
                      <a:pt x="4843" y="1583"/>
                      <a:pt x="5080" y="1346"/>
                      <a:pt x="5080" y="1346"/>
                    </a:cubicBezTo>
                    <a:cubicBezTo>
                      <a:pt x="5080" y="1346"/>
                      <a:pt x="5386" y="1040"/>
                      <a:pt x="5294" y="704"/>
                    </a:cubicBezTo>
                    <a:cubicBezTo>
                      <a:pt x="5263" y="398"/>
                      <a:pt x="4988" y="153"/>
                      <a:pt x="4682" y="92"/>
                    </a:cubicBezTo>
                    <a:cubicBezTo>
                      <a:pt x="4131" y="153"/>
                      <a:pt x="3519" y="184"/>
                      <a:pt x="2816" y="184"/>
                    </a:cubicBezTo>
                    <a:cubicBezTo>
                      <a:pt x="2326" y="92"/>
                      <a:pt x="1867" y="92"/>
                      <a:pt x="1470" y="31"/>
                    </a:cubicBezTo>
                    <a:cubicBezTo>
                      <a:pt x="1378" y="0"/>
                      <a:pt x="1255" y="0"/>
                      <a:pt x="1133"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9"/>
              <p:cNvSpPr/>
              <p:nvPr/>
            </p:nvSpPr>
            <p:spPr>
              <a:xfrm>
                <a:off x="7908319" y="2863994"/>
                <a:ext cx="415416" cy="613480"/>
              </a:xfrm>
              <a:custGeom>
                <a:rect b="b" l="l" r="r" t="t"/>
                <a:pathLst>
                  <a:path extrusionOk="0" h="4203" w="2846">
                    <a:moveTo>
                      <a:pt x="1530" y="0"/>
                    </a:moveTo>
                    <a:cubicBezTo>
                      <a:pt x="1346" y="459"/>
                      <a:pt x="1163" y="918"/>
                      <a:pt x="979" y="1438"/>
                    </a:cubicBezTo>
                    <a:cubicBezTo>
                      <a:pt x="918" y="1499"/>
                      <a:pt x="887" y="1591"/>
                      <a:pt x="887" y="1652"/>
                    </a:cubicBezTo>
                    <a:cubicBezTo>
                      <a:pt x="582" y="2295"/>
                      <a:pt x="306" y="2999"/>
                      <a:pt x="0" y="3733"/>
                    </a:cubicBezTo>
                    <a:cubicBezTo>
                      <a:pt x="95" y="4041"/>
                      <a:pt x="723" y="4202"/>
                      <a:pt x="1043" y="4202"/>
                    </a:cubicBezTo>
                    <a:cubicBezTo>
                      <a:pt x="1136" y="4202"/>
                      <a:pt x="1203" y="4189"/>
                      <a:pt x="1224" y="4161"/>
                    </a:cubicBezTo>
                    <a:cubicBezTo>
                      <a:pt x="1346" y="3947"/>
                      <a:pt x="1469" y="3733"/>
                      <a:pt x="1591" y="3457"/>
                    </a:cubicBezTo>
                    <a:cubicBezTo>
                      <a:pt x="1775" y="3060"/>
                      <a:pt x="1928" y="2723"/>
                      <a:pt x="2111" y="2325"/>
                    </a:cubicBezTo>
                    <a:lnTo>
                      <a:pt x="2356" y="1866"/>
                    </a:lnTo>
                    <a:cubicBezTo>
                      <a:pt x="2509" y="1530"/>
                      <a:pt x="2693" y="1193"/>
                      <a:pt x="2846" y="857"/>
                    </a:cubicBezTo>
                    <a:lnTo>
                      <a:pt x="2815" y="826"/>
                    </a:lnTo>
                    <a:cubicBezTo>
                      <a:pt x="2601" y="551"/>
                      <a:pt x="2234" y="214"/>
                      <a:pt x="1530"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9"/>
              <p:cNvSpPr/>
              <p:nvPr/>
            </p:nvSpPr>
            <p:spPr>
              <a:xfrm>
                <a:off x="8051219" y="3064840"/>
                <a:ext cx="201140" cy="147568"/>
              </a:xfrm>
              <a:custGeom>
                <a:rect b="b" l="l" r="r" t="t"/>
                <a:pathLst>
                  <a:path extrusionOk="0" h="1011" w="1378">
                    <a:moveTo>
                      <a:pt x="0" y="1"/>
                    </a:moveTo>
                    <a:lnTo>
                      <a:pt x="0" y="1"/>
                    </a:lnTo>
                    <a:cubicBezTo>
                      <a:pt x="367" y="368"/>
                      <a:pt x="765" y="643"/>
                      <a:pt x="1132" y="1011"/>
                    </a:cubicBezTo>
                    <a:lnTo>
                      <a:pt x="1377" y="552"/>
                    </a:lnTo>
                    <a:lnTo>
                      <a:pt x="1377" y="399"/>
                    </a:lnTo>
                    <a:cubicBezTo>
                      <a:pt x="918" y="246"/>
                      <a:pt x="459" y="12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9"/>
              <p:cNvSpPr/>
              <p:nvPr/>
            </p:nvSpPr>
            <p:spPr>
              <a:xfrm>
                <a:off x="8033265" y="2783567"/>
                <a:ext cx="317328" cy="402127"/>
              </a:xfrm>
              <a:custGeom>
                <a:rect b="b" l="l" r="r" t="t"/>
                <a:pathLst>
                  <a:path extrusionOk="0" h="2755" w="2174">
                    <a:moveTo>
                      <a:pt x="1745" y="0"/>
                    </a:moveTo>
                    <a:cubicBezTo>
                      <a:pt x="1561" y="0"/>
                      <a:pt x="1102" y="62"/>
                      <a:pt x="643" y="398"/>
                    </a:cubicBezTo>
                    <a:cubicBezTo>
                      <a:pt x="62" y="979"/>
                      <a:pt x="31" y="1744"/>
                      <a:pt x="1" y="1867"/>
                    </a:cubicBezTo>
                    <a:cubicBezTo>
                      <a:pt x="490" y="2173"/>
                      <a:pt x="980" y="2448"/>
                      <a:pt x="1500" y="2754"/>
                    </a:cubicBezTo>
                    <a:cubicBezTo>
                      <a:pt x="1714" y="2295"/>
                      <a:pt x="1959" y="1867"/>
                      <a:pt x="2173" y="1408"/>
                    </a:cubicBezTo>
                    <a:cubicBezTo>
                      <a:pt x="2020" y="949"/>
                      <a:pt x="1898" y="490"/>
                      <a:pt x="17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9"/>
              <p:cNvSpPr/>
              <p:nvPr/>
            </p:nvSpPr>
            <p:spPr>
              <a:xfrm>
                <a:off x="7970792" y="3051558"/>
                <a:ext cx="84952" cy="187708"/>
              </a:xfrm>
              <a:custGeom>
                <a:rect b="b" l="l" r="r" t="t"/>
                <a:pathLst>
                  <a:path extrusionOk="0" h="1286" w="582">
                    <a:moveTo>
                      <a:pt x="521" y="0"/>
                    </a:moveTo>
                    <a:cubicBezTo>
                      <a:pt x="490" y="0"/>
                      <a:pt x="459" y="0"/>
                      <a:pt x="459" y="31"/>
                    </a:cubicBezTo>
                    <a:lnTo>
                      <a:pt x="1" y="1224"/>
                    </a:lnTo>
                    <a:cubicBezTo>
                      <a:pt x="1" y="1255"/>
                      <a:pt x="1" y="1285"/>
                      <a:pt x="31" y="1285"/>
                    </a:cubicBezTo>
                    <a:cubicBezTo>
                      <a:pt x="92" y="1285"/>
                      <a:pt x="92" y="1285"/>
                      <a:pt x="123" y="1255"/>
                    </a:cubicBezTo>
                    <a:lnTo>
                      <a:pt x="582" y="61"/>
                    </a:lnTo>
                    <a:cubicBezTo>
                      <a:pt x="582" y="31"/>
                      <a:pt x="582" y="0"/>
                      <a:pt x="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9"/>
              <p:cNvSpPr/>
              <p:nvPr/>
            </p:nvSpPr>
            <p:spPr>
              <a:xfrm>
                <a:off x="8252214" y="2917563"/>
                <a:ext cx="116188" cy="272512"/>
              </a:xfrm>
              <a:custGeom>
                <a:rect b="b" l="l" r="r" t="t"/>
                <a:pathLst>
                  <a:path extrusionOk="0" h="1867" w="796">
                    <a:moveTo>
                      <a:pt x="765" y="0"/>
                    </a:moveTo>
                    <a:cubicBezTo>
                      <a:pt x="704" y="0"/>
                      <a:pt x="673" y="0"/>
                      <a:pt x="673" y="31"/>
                    </a:cubicBezTo>
                    <a:lnTo>
                      <a:pt x="0" y="1775"/>
                    </a:lnTo>
                    <a:cubicBezTo>
                      <a:pt x="0" y="1836"/>
                      <a:pt x="0" y="1867"/>
                      <a:pt x="31" y="1867"/>
                    </a:cubicBezTo>
                    <a:cubicBezTo>
                      <a:pt x="31" y="1867"/>
                      <a:pt x="61" y="1867"/>
                      <a:pt x="92" y="1836"/>
                    </a:cubicBezTo>
                    <a:lnTo>
                      <a:pt x="796" y="61"/>
                    </a:lnTo>
                    <a:cubicBezTo>
                      <a:pt x="796" y="31"/>
                      <a:pt x="796" y="0"/>
                      <a:pt x="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9"/>
              <p:cNvSpPr/>
              <p:nvPr/>
            </p:nvSpPr>
            <p:spPr>
              <a:xfrm>
                <a:off x="7568803" y="3605346"/>
                <a:ext cx="960450" cy="370745"/>
              </a:xfrm>
              <a:custGeom>
                <a:rect b="b" l="l" r="r" t="t"/>
                <a:pathLst>
                  <a:path extrusionOk="0" h="2540" w="6580">
                    <a:moveTo>
                      <a:pt x="1" y="0"/>
                    </a:moveTo>
                    <a:cubicBezTo>
                      <a:pt x="1" y="643"/>
                      <a:pt x="32" y="1254"/>
                      <a:pt x="32" y="1866"/>
                    </a:cubicBezTo>
                    <a:cubicBezTo>
                      <a:pt x="2234" y="2081"/>
                      <a:pt x="4407" y="2356"/>
                      <a:pt x="6579" y="2539"/>
                    </a:cubicBezTo>
                    <a:cubicBezTo>
                      <a:pt x="6518" y="2203"/>
                      <a:pt x="6426" y="1897"/>
                      <a:pt x="6365" y="1530"/>
                    </a:cubicBezTo>
                    <a:cubicBezTo>
                      <a:pt x="5692" y="1285"/>
                      <a:pt x="4988" y="979"/>
                      <a:pt x="4131" y="704"/>
                    </a:cubicBezTo>
                    <a:cubicBezTo>
                      <a:pt x="2571" y="245"/>
                      <a:pt x="1164" y="61"/>
                      <a:pt x="1"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9"/>
              <p:cNvSpPr/>
              <p:nvPr/>
            </p:nvSpPr>
            <p:spPr>
              <a:xfrm>
                <a:off x="7747465" y="3556156"/>
                <a:ext cx="553937" cy="419934"/>
              </a:xfrm>
              <a:custGeom>
                <a:rect b="b" l="l" r="r" t="t"/>
                <a:pathLst>
                  <a:path extrusionOk="0" h="2877" w="3795">
                    <a:moveTo>
                      <a:pt x="3795" y="0"/>
                    </a:moveTo>
                    <a:lnTo>
                      <a:pt x="1" y="368"/>
                    </a:lnTo>
                    <a:cubicBezTo>
                      <a:pt x="31" y="1194"/>
                      <a:pt x="31" y="2050"/>
                      <a:pt x="93" y="2876"/>
                    </a:cubicBezTo>
                    <a:cubicBezTo>
                      <a:pt x="1163" y="2815"/>
                      <a:pt x="2234" y="2754"/>
                      <a:pt x="3305" y="2693"/>
                    </a:cubicBezTo>
                    <a:cubicBezTo>
                      <a:pt x="3458" y="1775"/>
                      <a:pt x="3611" y="888"/>
                      <a:pt x="37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9"/>
              <p:cNvSpPr/>
              <p:nvPr/>
            </p:nvSpPr>
            <p:spPr>
              <a:xfrm>
                <a:off x="8823814" y="4168038"/>
                <a:ext cx="102905" cy="656539"/>
              </a:xfrm>
              <a:custGeom>
                <a:rect b="b" l="l" r="r" t="t"/>
                <a:pathLst>
                  <a:path extrusionOk="0" h="4498" w="705">
                    <a:moveTo>
                      <a:pt x="62" y="0"/>
                    </a:moveTo>
                    <a:cubicBezTo>
                      <a:pt x="0" y="0"/>
                      <a:pt x="0" y="0"/>
                      <a:pt x="0" y="31"/>
                    </a:cubicBezTo>
                    <a:lnTo>
                      <a:pt x="612" y="4467"/>
                    </a:lnTo>
                    <a:cubicBezTo>
                      <a:pt x="612" y="4498"/>
                      <a:pt x="612" y="4498"/>
                      <a:pt x="673" y="4498"/>
                    </a:cubicBezTo>
                    <a:lnTo>
                      <a:pt x="704" y="4467"/>
                    </a:lnTo>
                    <a:lnTo>
                      <a:pt x="92" y="31"/>
                    </a:lnTo>
                    <a:cubicBezTo>
                      <a:pt x="92" y="0"/>
                      <a:pt x="92" y="0"/>
                      <a:pt x="62"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9"/>
              <p:cNvSpPr/>
              <p:nvPr/>
            </p:nvSpPr>
            <p:spPr>
              <a:xfrm>
                <a:off x="7877082" y="4168038"/>
                <a:ext cx="98380" cy="656539"/>
              </a:xfrm>
              <a:custGeom>
                <a:rect b="b" l="l" r="r" t="t"/>
                <a:pathLst>
                  <a:path extrusionOk="0" h="4498" w="674">
                    <a:moveTo>
                      <a:pt x="643" y="0"/>
                    </a:moveTo>
                    <a:cubicBezTo>
                      <a:pt x="643" y="0"/>
                      <a:pt x="612" y="0"/>
                      <a:pt x="612" y="31"/>
                    </a:cubicBezTo>
                    <a:lnTo>
                      <a:pt x="0" y="4467"/>
                    </a:lnTo>
                    <a:cubicBezTo>
                      <a:pt x="0" y="4467"/>
                      <a:pt x="0" y="4498"/>
                      <a:pt x="31" y="4498"/>
                    </a:cubicBezTo>
                    <a:cubicBezTo>
                      <a:pt x="61" y="4498"/>
                      <a:pt x="61" y="4467"/>
                      <a:pt x="61" y="4467"/>
                    </a:cubicBezTo>
                    <a:lnTo>
                      <a:pt x="673" y="31"/>
                    </a:lnTo>
                    <a:cubicBezTo>
                      <a:pt x="673" y="31"/>
                      <a:pt x="673" y="0"/>
                      <a:pt x="643"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9"/>
              <p:cNvSpPr/>
              <p:nvPr/>
            </p:nvSpPr>
            <p:spPr>
              <a:xfrm>
                <a:off x="7738561" y="3748245"/>
                <a:ext cx="1322005" cy="513642"/>
              </a:xfrm>
              <a:custGeom>
                <a:rect b="b" l="l" r="r" t="t"/>
                <a:pathLst>
                  <a:path extrusionOk="0" h="3519" w="9057">
                    <a:moveTo>
                      <a:pt x="1561" y="0"/>
                    </a:moveTo>
                    <a:cubicBezTo>
                      <a:pt x="704" y="0"/>
                      <a:pt x="1" y="673"/>
                      <a:pt x="1" y="1560"/>
                    </a:cubicBezTo>
                    <a:lnTo>
                      <a:pt x="1" y="1958"/>
                    </a:lnTo>
                    <a:cubicBezTo>
                      <a:pt x="1" y="2784"/>
                      <a:pt x="674" y="3519"/>
                      <a:pt x="1561" y="3519"/>
                    </a:cubicBezTo>
                    <a:lnTo>
                      <a:pt x="7497" y="3519"/>
                    </a:lnTo>
                    <a:cubicBezTo>
                      <a:pt x="8353" y="3519"/>
                      <a:pt x="9057" y="2784"/>
                      <a:pt x="9057" y="1958"/>
                    </a:cubicBezTo>
                    <a:lnTo>
                      <a:pt x="9057" y="1560"/>
                    </a:lnTo>
                    <a:cubicBezTo>
                      <a:pt x="9057" y="734"/>
                      <a:pt x="8353" y="0"/>
                      <a:pt x="74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9"/>
              <p:cNvSpPr/>
              <p:nvPr/>
            </p:nvSpPr>
            <p:spPr>
              <a:xfrm>
                <a:off x="8122596" y="3172124"/>
                <a:ext cx="888927" cy="692300"/>
              </a:xfrm>
              <a:custGeom>
                <a:rect b="b" l="l" r="r" t="t"/>
                <a:pathLst>
                  <a:path extrusionOk="0" h="4743" w="6090">
                    <a:moveTo>
                      <a:pt x="4743" y="0"/>
                    </a:moveTo>
                    <a:cubicBezTo>
                      <a:pt x="2143" y="0"/>
                      <a:pt x="1" y="2111"/>
                      <a:pt x="1" y="4743"/>
                    </a:cubicBezTo>
                    <a:lnTo>
                      <a:pt x="6089" y="4743"/>
                    </a:lnTo>
                    <a:lnTo>
                      <a:pt x="60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9"/>
              <p:cNvSpPr/>
              <p:nvPr/>
            </p:nvSpPr>
            <p:spPr>
              <a:xfrm>
                <a:off x="7408095" y="3637604"/>
                <a:ext cx="285945" cy="463577"/>
              </a:xfrm>
              <a:custGeom>
                <a:rect b="b" l="l" r="r" t="t"/>
                <a:pathLst>
                  <a:path extrusionOk="0" h="3176" w="1959">
                    <a:moveTo>
                      <a:pt x="1855" y="1"/>
                    </a:moveTo>
                    <a:cubicBezTo>
                      <a:pt x="1844" y="1"/>
                      <a:pt x="1836" y="9"/>
                      <a:pt x="1836" y="24"/>
                    </a:cubicBezTo>
                    <a:lnTo>
                      <a:pt x="0" y="3083"/>
                    </a:lnTo>
                    <a:cubicBezTo>
                      <a:pt x="0" y="3114"/>
                      <a:pt x="0" y="3114"/>
                      <a:pt x="31" y="3175"/>
                    </a:cubicBezTo>
                    <a:lnTo>
                      <a:pt x="62" y="3175"/>
                    </a:lnTo>
                    <a:lnTo>
                      <a:pt x="1897" y="116"/>
                    </a:lnTo>
                    <a:cubicBezTo>
                      <a:pt x="1959" y="54"/>
                      <a:pt x="1959" y="24"/>
                      <a:pt x="1897" y="24"/>
                    </a:cubicBezTo>
                    <a:cubicBezTo>
                      <a:pt x="1882" y="9"/>
                      <a:pt x="1867" y="1"/>
                      <a:pt x="1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9"/>
              <p:cNvSpPr/>
              <p:nvPr/>
            </p:nvSpPr>
            <p:spPr>
              <a:xfrm>
                <a:off x="7676088" y="3636583"/>
                <a:ext cx="76048" cy="17953"/>
              </a:xfrm>
              <a:custGeom>
                <a:rect b="b" l="l" r="r" t="t"/>
                <a:pathLst>
                  <a:path extrusionOk="0" h="123" w="521">
                    <a:moveTo>
                      <a:pt x="490" y="0"/>
                    </a:moveTo>
                    <a:lnTo>
                      <a:pt x="31" y="31"/>
                    </a:lnTo>
                    <a:cubicBezTo>
                      <a:pt x="0" y="31"/>
                      <a:pt x="0" y="31"/>
                      <a:pt x="0" y="61"/>
                    </a:cubicBezTo>
                    <a:cubicBezTo>
                      <a:pt x="0" y="61"/>
                      <a:pt x="0" y="123"/>
                      <a:pt x="31" y="123"/>
                    </a:cubicBezTo>
                    <a:lnTo>
                      <a:pt x="490" y="61"/>
                    </a:lnTo>
                    <a:cubicBezTo>
                      <a:pt x="520" y="61"/>
                      <a:pt x="520" y="61"/>
                      <a:pt x="520" y="31"/>
                    </a:cubicBezTo>
                    <a:cubicBezTo>
                      <a:pt x="520" y="31"/>
                      <a:pt x="520" y="0"/>
                      <a:pt x="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9"/>
              <p:cNvSpPr/>
              <p:nvPr/>
            </p:nvSpPr>
            <p:spPr>
              <a:xfrm>
                <a:off x="7492901" y="4221607"/>
                <a:ext cx="192236" cy="183183"/>
              </a:xfrm>
              <a:custGeom>
                <a:rect b="b" l="l" r="r" t="t"/>
                <a:pathLst>
                  <a:path extrusionOk="0" h="1255" w="1317">
                    <a:moveTo>
                      <a:pt x="1255" y="0"/>
                    </a:moveTo>
                    <a:lnTo>
                      <a:pt x="1" y="1193"/>
                    </a:lnTo>
                    <a:cubicBezTo>
                      <a:pt x="1" y="1193"/>
                      <a:pt x="1" y="1224"/>
                      <a:pt x="31" y="1255"/>
                    </a:cubicBezTo>
                    <a:lnTo>
                      <a:pt x="1316" y="92"/>
                    </a:lnTo>
                    <a:lnTo>
                      <a:pt x="13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9"/>
              <p:cNvSpPr/>
              <p:nvPr/>
            </p:nvSpPr>
            <p:spPr>
              <a:xfrm>
                <a:off x="7059822" y="4623447"/>
                <a:ext cx="174282" cy="89475"/>
              </a:xfrm>
              <a:custGeom>
                <a:rect b="b" l="l" r="r" t="t"/>
                <a:pathLst>
                  <a:path extrusionOk="0" h="613" w="1194">
                    <a:moveTo>
                      <a:pt x="245" y="1"/>
                    </a:moveTo>
                    <a:cubicBezTo>
                      <a:pt x="153" y="154"/>
                      <a:pt x="92" y="276"/>
                      <a:pt x="0" y="429"/>
                    </a:cubicBezTo>
                    <a:cubicBezTo>
                      <a:pt x="306" y="460"/>
                      <a:pt x="581" y="552"/>
                      <a:pt x="887" y="613"/>
                    </a:cubicBezTo>
                    <a:cubicBezTo>
                      <a:pt x="979" y="582"/>
                      <a:pt x="1071" y="490"/>
                      <a:pt x="1193" y="429"/>
                    </a:cubicBezTo>
                    <a:cubicBezTo>
                      <a:pt x="857" y="276"/>
                      <a:pt x="551" y="154"/>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9"/>
              <p:cNvSpPr/>
              <p:nvPr/>
            </p:nvSpPr>
            <p:spPr>
              <a:xfrm>
                <a:off x="7542092" y="4636876"/>
                <a:ext cx="151950" cy="58239"/>
              </a:xfrm>
              <a:custGeom>
                <a:rect b="b" l="l" r="r" t="t"/>
                <a:pathLst>
                  <a:path extrusionOk="0" h="399" w="1041">
                    <a:moveTo>
                      <a:pt x="1041" y="1"/>
                    </a:moveTo>
                    <a:cubicBezTo>
                      <a:pt x="673" y="1"/>
                      <a:pt x="337" y="31"/>
                      <a:pt x="0" y="31"/>
                    </a:cubicBezTo>
                    <a:lnTo>
                      <a:pt x="0" y="276"/>
                    </a:lnTo>
                    <a:cubicBezTo>
                      <a:pt x="276" y="337"/>
                      <a:pt x="582" y="368"/>
                      <a:pt x="826" y="398"/>
                    </a:cubicBezTo>
                    <a:cubicBezTo>
                      <a:pt x="888" y="245"/>
                      <a:pt x="949" y="154"/>
                      <a:pt x="10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9"/>
              <p:cNvSpPr/>
              <p:nvPr/>
            </p:nvSpPr>
            <p:spPr>
              <a:xfrm>
                <a:off x="8037790" y="2372532"/>
                <a:ext cx="223180" cy="215003"/>
              </a:xfrm>
              <a:custGeom>
                <a:rect b="b" l="l" r="r" t="t"/>
                <a:pathLst>
                  <a:path extrusionOk="0" h="1473" w="1529">
                    <a:moveTo>
                      <a:pt x="653" y="0"/>
                    </a:moveTo>
                    <a:cubicBezTo>
                      <a:pt x="640" y="0"/>
                      <a:pt x="626" y="1"/>
                      <a:pt x="612" y="2"/>
                    </a:cubicBezTo>
                    <a:cubicBezTo>
                      <a:pt x="306" y="2"/>
                      <a:pt x="0" y="277"/>
                      <a:pt x="0" y="522"/>
                    </a:cubicBezTo>
                    <a:cubicBezTo>
                      <a:pt x="0" y="736"/>
                      <a:pt x="337" y="981"/>
                      <a:pt x="612" y="1011"/>
                    </a:cubicBezTo>
                    <a:cubicBezTo>
                      <a:pt x="704" y="1011"/>
                      <a:pt x="781" y="1004"/>
                      <a:pt x="850" y="1004"/>
                    </a:cubicBezTo>
                    <a:cubicBezTo>
                      <a:pt x="918" y="1004"/>
                      <a:pt x="980" y="1011"/>
                      <a:pt x="1041" y="1042"/>
                    </a:cubicBezTo>
                    <a:cubicBezTo>
                      <a:pt x="1194" y="1164"/>
                      <a:pt x="1102" y="1440"/>
                      <a:pt x="1194" y="1470"/>
                    </a:cubicBezTo>
                    <a:cubicBezTo>
                      <a:pt x="1197" y="1472"/>
                      <a:pt x="1200" y="1472"/>
                      <a:pt x="1204" y="1472"/>
                    </a:cubicBezTo>
                    <a:cubicBezTo>
                      <a:pt x="1280" y="1472"/>
                      <a:pt x="1529" y="1182"/>
                      <a:pt x="1500" y="919"/>
                    </a:cubicBezTo>
                    <a:cubicBezTo>
                      <a:pt x="1500" y="474"/>
                      <a:pt x="1097" y="0"/>
                      <a:pt x="6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9"/>
              <p:cNvSpPr/>
              <p:nvPr/>
            </p:nvSpPr>
            <p:spPr>
              <a:xfrm>
                <a:off x="6876635" y="1881508"/>
                <a:ext cx="839737" cy="839722"/>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9"/>
              <p:cNvSpPr/>
              <p:nvPr/>
            </p:nvSpPr>
            <p:spPr>
              <a:xfrm>
                <a:off x="7251766" y="2252111"/>
                <a:ext cx="89477" cy="89475"/>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9"/>
              <p:cNvSpPr/>
              <p:nvPr/>
            </p:nvSpPr>
            <p:spPr>
              <a:xfrm>
                <a:off x="7292053" y="2037690"/>
                <a:ext cx="13429" cy="268133"/>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9"/>
              <p:cNvSpPr/>
              <p:nvPr/>
            </p:nvSpPr>
            <p:spPr>
              <a:xfrm>
                <a:off x="7305336" y="2211971"/>
                <a:ext cx="174428" cy="84950"/>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1" name="Google Shape;951;p4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50"/>
          <p:cNvSpPr txBox="1"/>
          <p:nvPr>
            <p:ph idx="1" type="subTitle"/>
          </p:nvPr>
        </p:nvSpPr>
        <p:spPr>
          <a:xfrm>
            <a:off x="2162100" y="2084138"/>
            <a:ext cx="4819800" cy="14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Pas de Section Rewards</a:t>
            </a:r>
            <a:endParaRPr/>
          </a:p>
          <a:p>
            <a:pPr indent="0" lvl="0" marL="0" rtl="0" algn="ctr">
              <a:spcBef>
                <a:spcPts val="0"/>
              </a:spcBef>
              <a:spcAft>
                <a:spcPts val="0"/>
              </a:spcAft>
              <a:buNone/>
            </a:pPr>
            <a:r>
              <a:rPr lang="fr"/>
              <a:t>Difficulté à comprendre ce que retourne env.step() ou env.reset()</a:t>
            </a:r>
            <a:br>
              <a:rPr lang="fr"/>
            </a:br>
            <a:r>
              <a:rPr lang="fr"/>
              <a:t>Des changements en </a:t>
            </a:r>
            <a:r>
              <a:rPr lang="fr"/>
              <a:t>fonction</a:t>
            </a:r>
            <a:r>
              <a:rPr lang="fr"/>
              <a:t> des versions</a:t>
            </a:r>
            <a:endParaRPr/>
          </a:p>
        </p:txBody>
      </p:sp>
      <p:sp>
        <p:nvSpPr>
          <p:cNvPr id="957" name="Google Shape;957;p50"/>
          <p:cNvSpPr txBox="1"/>
          <p:nvPr>
            <p:ph type="title"/>
          </p:nvPr>
        </p:nvSpPr>
        <p:spPr>
          <a:xfrm>
            <a:off x="2162100" y="1613950"/>
            <a:ext cx="4819800" cy="53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Compréhension</a:t>
            </a:r>
            <a:r>
              <a:rPr lang="fr"/>
              <a:t> de Gym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51"/>
          <p:cNvSpPr txBox="1"/>
          <p:nvPr>
            <p:ph idx="1" type="subTitle"/>
          </p:nvPr>
        </p:nvSpPr>
        <p:spPr>
          <a:xfrm>
            <a:off x="2162100" y="2084138"/>
            <a:ext cx="4819800" cy="14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Utilisation du tutoriel de gym sur le blackjack</a:t>
            </a:r>
            <a:endParaRPr/>
          </a:p>
        </p:txBody>
      </p:sp>
      <p:sp>
        <p:nvSpPr>
          <p:cNvPr id="963" name="Google Shape;963;p51"/>
          <p:cNvSpPr txBox="1"/>
          <p:nvPr>
            <p:ph type="title"/>
          </p:nvPr>
        </p:nvSpPr>
        <p:spPr>
          <a:xfrm>
            <a:off x="2162100" y="1613950"/>
            <a:ext cx="4819800" cy="53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Compréhension de Gym</a:t>
            </a:r>
            <a:endParaRPr/>
          </a:p>
        </p:txBody>
      </p:sp>
      <p:pic>
        <p:nvPicPr>
          <p:cNvPr id="964" name="Google Shape;964;p51"/>
          <p:cNvPicPr preferRelativeResize="0"/>
          <p:nvPr/>
        </p:nvPicPr>
        <p:blipFill>
          <a:blip r:embed="rId3">
            <a:alphaModFix/>
          </a:blip>
          <a:stretch>
            <a:fillRect/>
          </a:stretch>
        </p:blipFill>
        <p:spPr>
          <a:xfrm>
            <a:off x="3200299" y="2609775"/>
            <a:ext cx="2743400" cy="2062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52"/>
          <p:cNvSpPr txBox="1"/>
          <p:nvPr>
            <p:ph idx="1" type="subTitle"/>
          </p:nvPr>
        </p:nvSpPr>
        <p:spPr>
          <a:xfrm>
            <a:off x="2162100" y="2149153"/>
            <a:ext cx="4819800" cy="181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fr"/>
              <a:t>Un </a:t>
            </a:r>
            <a:r>
              <a:rPr lang="fr"/>
              <a:t>système</a:t>
            </a:r>
            <a:r>
              <a:rPr lang="fr"/>
              <a:t> de reward </a:t>
            </a:r>
            <a:r>
              <a:rPr b="1" lang="fr"/>
              <a:t>plus simple</a:t>
            </a:r>
            <a:r>
              <a:rPr lang="fr"/>
              <a:t> à comprendre et plus clair</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fr"/>
              <a:t>Mais permet de comprendre comment </a:t>
            </a:r>
            <a:r>
              <a:rPr b="1" lang="fr"/>
              <a:t>fonctionne Gym</a:t>
            </a:r>
            <a:r>
              <a:rPr lang="fr"/>
              <a:t> et d’avoir un exemple d’application du </a:t>
            </a:r>
            <a:r>
              <a:rPr b="1" lang="fr"/>
              <a:t>Q-learning avec Gym</a:t>
            </a:r>
            <a:endParaRPr b="1"/>
          </a:p>
        </p:txBody>
      </p:sp>
      <p:sp>
        <p:nvSpPr>
          <p:cNvPr id="970" name="Google Shape;970;p52"/>
          <p:cNvSpPr txBox="1"/>
          <p:nvPr>
            <p:ph type="title"/>
          </p:nvPr>
        </p:nvSpPr>
        <p:spPr>
          <a:xfrm>
            <a:off x="2162100" y="1613950"/>
            <a:ext cx="4819800" cy="53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Compréhension de Gym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grpSp>
        <p:nvGrpSpPr>
          <p:cNvPr id="975" name="Google Shape;975;p53"/>
          <p:cNvGrpSpPr/>
          <p:nvPr/>
        </p:nvGrpSpPr>
        <p:grpSpPr>
          <a:xfrm>
            <a:off x="-1881375" y="-82776"/>
            <a:ext cx="5363175" cy="4857476"/>
            <a:chOff x="-1881375" y="-82776"/>
            <a:chExt cx="5363175" cy="4857476"/>
          </a:xfrm>
        </p:grpSpPr>
        <p:sp>
          <p:nvSpPr>
            <p:cNvPr id="976" name="Google Shape;976;p53"/>
            <p:cNvSpPr/>
            <p:nvPr/>
          </p:nvSpPr>
          <p:spPr>
            <a:xfrm>
              <a:off x="-1881375" y="884725"/>
              <a:ext cx="5363175" cy="3889975"/>
            </a:xfrm>
            <a:custGeom>
              <a:rect b="b" l="l" r="r" t="t"/>
              <a:pathLst>
                <a:path extrusionOk="0" h="155599" w="214527">
                  <a:moveTo>
                    <a:pt x="113203" y="327"/>
                  </a:moveTo>
                  <a:lnTo>
                    <a:pt x="95101" y="0"/>
                  </a:lnTo>
                  <a:lnTo>
                    <a:pt x="0" y="155348"/>
                  </a:lnTo>
                  <a:lnTo>
                    <a:pt x="177905" y="155348"/>
                  </a:lnTo>
                  <a:lnTo>
                    <a:pt x="214527" y="155599"/>
                  </a:lnTo>
                  <a:close/>
                </a:path>
              </a:pathLst>
            </a:custGeom>
            <a:solidFill>
              <a:srgbClr val="FFFFFF">
                <a:alpha val="45570"/>
              </a:srgbClr>
            </a:solidFill>
            <a:ln>
              <a:noFill/>
            </a:ln>
          </p:spPr>
        </p:sp>
        <p:grpSp>
          <p:nvGrpSpPr>
            <p:cNvPr id="977" name="Google Shape;977;p53"/>
            <p:cNvGrpSpPr/>
            <p:nvPr/>
          </p:nvGrpSpPr>
          <p:grpSpPr>
            <a:xfrm flipH="1">
              <a:off x="390948" y="-82776"/>
              <a:ext cx="680606" cy="1032016"/>
              <a:chOff x="2410742" y="-82770"/>
              <a:chExt cx="607846" cy="921690"/>
            </a:xfrm>
          </p:grpSpPr>
          <p:sp>
            <p:nvSpPr>
              <p:cNvPr id="978" name="Google Shape;978;p53"/>
              <p:cNvSpPr/>
              <p:nvPr/>
            </p:nvSpPr>
            <p:spPr>
              <a:xfrm>
                <a:off x="2712628" y="-82770"/>
                <a:ext cx="12233" cy="708474"/>
              </a:xfrm>
              <a:custGeom>
                <a:rect b="b" l="l" r="r" t="t"/>
                <a:pathLst>
                  <a:path extrusionOk="0" h="5386" w="93">
                    <a:moveTo>
                      <a:pt x="31" y="0"/>
                    </a:moveTo>
                    <a:cubicBezTo>
                      <a:pt x="31" y="0"/>
                      <a:pt x="0" y="0"/>
                      <a:pt x="0" y="31"/>
                    </a:cubicBezTo>
                    <a:lnTo>
                      <a:pt x="0" y="5355"/>
                    </a:lnTo>
                    <a:cubicBezTo>
                      <a:pt x="0" y="5355"/>
                      <a:pt x="0" y="5385"/>
                      <a:pt x="31" y="5385"/>
                    </a:cubicBezTo>
                    <a:cubicBezTo>
                      <a:pt x="92" y="5385"/>
                      <a:pt x="92" y="5355"/>
                      <a:pt x="92" y="5355"/>
                    </a:cubicBezTo>
                    <a:lnTo>
                      <a:pt x="92" y="31"/>
                    </a:lnTo>
                    <a:cubicBezTo>
                      <a:pt x="92" y="31"/>
                      <a:pt x="92" y="0"/>
                      <a:pt x="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3"/>
              <p:cNvSpPr/>
              <p:nvPr/>
            </p:nvSpPr>
            <p:spPr>
              <a:xfrm>
                <a:off x="2410742" y="585310"/>
                <a:ext cx="607846" cy="253609"/>
              </a:xfrm>
              <a:custGeom>
                <a:rect b="b" l="l" r="r" t="t"/>
                <a:pathLst>
                  <a:path extrusionOk="0" h="1928" w="4621">
                    <a:moveTo>
                      <a:pt x="2326" y="0"/>
                    </a:moveTo>
                    <a:cubicBezTo>
                      <a:pt x="2142" y="0"/>
                      <a:pt x="2020" y="153"/>
                      <a:pt x="2020" y="153"/>
                    </a:cubicBezTo>
                    <a:cubicBezTo>
                      <a:pt x="1347" y="765"/>
                      <a:pt x="704" y="1346"/>
                      <a:pt x="1" y="1928"/>
                    </a:cubicBezTo>
                    <a:lnTo>
                      <a:pt x="4621" y="1928"/>
                    </a:lnTo>
                    <a:cubicBezTo>
                      <a:pt x="3978" y="1316"/>
                      <a:pt x="3305" y="734"/>
                      <a:pt x="2632" y="153"/>
                    </a:cubicBezTo>
                    <a:cubicBezTo>
                      <a:pt x="2601" y="123"/>
                      <a:pt x="2540"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3"/>
              <p:cNvSpPr/>
              <p:nvPr/>
            </p:nvSpPr>
            <p:spPr>
              <a:xfrm>
                <a:off x="2664353" y="512833"/>
                <a:ext cx="108784" cy="128909"/>
              </a:xfrm>
              <a:custGeom>
                <a:rect b="b" l="l" r="r" t="t"/>
                <a:pathLst>
                  <a:path extrusionOk="0" h="980" w="827">
                    <a:moveTo>
                      <a:pt x="398" y="0"/>
                    </a:moveTo>
                    <a:cubicBezTo>
                      <a:pt x="153" y="0"/>
                      <a:pt x="0" y="184"/>
                      <a:pt x="0" y="215"/>
                    </a:cubicBezTo>
                    <a:lnTo>
                      <a:pt x="0" y="980"/>
                    </a:lnTo>
                    <a:lnTo>
                      <a:pt x="826" y="980"/>
                    </a:lnTo>
                    <a:lnTo>
                      <a:pt x="826" y="215"/>
                    </a:lnTo>
                    <a:cubicBezTo>
                      <a:pt x="826" y="184"/>
                      <a:pt x="673"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1" name="Google Shape;981;p53"/>
          <p:cNvSpPr txBox="1"/>
          <p:nvPr>
            <p:ph type="title"/>
          </p:nvPr>
        </p:nvSpPr>
        <p:spPr>
          <a:xfrm>
            <a:off x="4492800" y="2033550"/>
            <a:ext cx="3938100" cy="14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3200">
                <a:latin typeface="Archivo"/>
                <a:ea typeface="Archivo"/>
                <a:cs typeface="Archivo"/>
                <a:sym typeface="Archivo"/>
              </a:rPr>
              <a:t>Algorithme</a:t>
            </a:r>
            <a:br>
              <a:rPr b="1" lang="fr" sz="3100">
                <a:latin typeface="Archivo"/>
                <a:ea typeface="Archivo"/>
                <a:cs typeface="Archivo"/>
                <a:sym typeface="Archivo"/>
              </a:rPr>
            </a:br>
            <a:r>
              <a:rPr i="1" lang="fr" sz="2600">
                <a:latin typeface="Archivo"/>
                <a:ea typeface="Archivo"/>
                <a:cs typeface="Archivo"/>
                <a:sym typeface="Archivo"/>
              </a:rPr>
              <a:t>Choix de l’algorithme pour tetris</a:t>
            </a:r>
            <a:endParaRPr sz="5200"/>
          </a:p>
        </p:txBody>
      </p:sp>
      <p:sp>
        <p:nvSpPr>
          <p:cNvPr id="982" name="Google Shape;982;p53"/>
          <p:cNvSpPr txBox="1"/>
          <p:nvPr>
            <p:ph idx="2" type="title"/>
          </p:nvPr>
        </p:nvSpPr>
        <p:spPr>
          <a:xfrm>
            <a:off x="6486775" y="869850"/>
            <a:ext cx="1944000" cy="116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fr"/>
              <a:t>02</a:t>
            </a:r>
            <a:endParaRPr/>
          </a:p>
        </p:txBody>
      </p:sp>
      <p:sp>
        <p:nvSpPr>
          <p:cNvPr id="983" name="Google Shape;983;p53"/>
          <p:cNvSpPr txBox="1"/>
          <p:nvPr/>
        </p:nvSpPr>
        <p:spPr>
          <a:xfrm rot="-988705">
            <a:off x="1839386" y="1898948"/>
            <a:ext cx="1058684" cy="30849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Montecarlos</a:t>
            </a:r>
            <a:endParaRPr sz="1200">
              <a:solidFill>
                <a:schemeClr val="dk1"/>
              </a:solidFill>
              <a:latin typeface="Arimo"/>
              <a:ea typeface="Arimo"/>
              <a:cs typeface="Arimo"/>
              <a:sym typeface="Arimo"/>
            </a:endParaRPr>
          </a:p>
        </p:txBody>
      </p:sp>
      <p:grpSp>
        <p:nvGrpSpPr>
          <p:cNvPr id="984" name="Google Shape;984;p53"/>
          <p:cNvGrpSpPr/>
          <p:nvPr/>
        </p:nvGrpSpPr>
        <p:grpSpPr>
          <a:xfrm>
            <a:off x="377933" y="1121571"/>
            <a:ext cx="3552801" cy="3851300"/>
            <a:chOff x="377933" y="1121571"/>
            <a:chExt cx="3552801" cy="3851300"/>
          </a:xfrm>
        </p:grpSpPr>
        <p:sp>
          <p:nvSpPr>
            <p:cNvPr id="985" name="Google Shape;985;p53"/>
            <p:cNvSpPr/>
            <p:nvPr/>
          </p:nvSpPr>
          <p:spPr>
            <a:xfrm>
              <a:off x="1429468" y="1126371"/>
              <a:ext cx="1620191" cy="350667"/>
            </a:xfrm>
            <a:custGeom>
              <a:rect b="b" l="l" r="r" t="t"/>
              <a:pathLst>
                <a:path extrusionOk="0" h="2265" w="10465">
                  <a:moveTo>
                    <a:pt x="1" y="0"/>
                  </a:moveTo>
                  <a:lnTo>
                    <a:pt x="1" y="2265"/>
                  </a:lnTo>
                  <a:lnTo>
                    <a:pt x="10464" y="2265"/>
                  </a:lnTo>
                  <a:lnTo>
                    <a:pt x="104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3"/>
            <p:cNvSpPr/>
            <p:nvPr/>
          </p:nvSpPr>
          <p:spPr>
            <a:xfrm>
              <a:off x="1424823" y="1121571"/>
              <a:ext cx="1629635" cy="2250154"/>
            </a:xfrm>
            <a:custGeom>
              <a:rect b="b" l="l" r="r" t="t"/>
              <a:pathLst>
                <a:path extrusionOk="0" h="14534" w="10526">
                  <a:moveTo>
                    <a:pt x="10403" y="62"/>
                  </a:moveTo>
                  <a:lnTo>
                    <a:pt x="10403" y="14442"/>
                  </a:lnTo>
                  <a:lnTo>
                    <a:pt x="92" y="14442"/>
                  </a:lnTo>
                  <a:lnTo>
                    <a:pt x="92" y="62"/>
                  </a:lnTo>
                  <a:close/>
                  <a:moveTo>
                    <a:pt x="31" y="1"/>
                  </a:moveTo>
                  <a:cubicBezTo>
                    <a:pt x="31" y="1"/>
                    <a:pt x="0" y="1"/>
                    <a:pt x="0" y="31"/>
                  </a:cubicBezTo>
                  <a:lnTo>
                    <a:pt x="0" y="14473"/>
                  </a:lnTo>
                  <a:cubicBezTo>
                    <a:pt x="0" y="14473"/>
                    <a:pt x="0" y="14534"/>
                    <a:pt x="31" y="14534"/>
                  </a:cubicBezTo>
                  <a:lnTo>
                    <a:pt x="10494" y="14534"/>
                  </a:lnTo>
                  <a:cubicBezTo>
                    <a:pt x="10494" y="14534"/>
                    <a:pt x="10525" y="14534"/>
                    <a:pt x="10525" y="14473"/>
                  </a:cubicBezTo>
                  <a:lnTo>
                    <a:pt x="10525" y="31"/>
                  </a:lnTo>
                  <a:cubicBezTo>
                    <a:pt x="10525" y="31"/>
                    <a:pt x="10525" y="1"/>
                    <a:pt x="10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3"/>
            <p:cNvSpPr/>
            <p:nvPr/>
          </p:nvSpPr>
          <p:spPr>
            <a:xfrm>
              <a:off x="1211637" y="3276819"/>
              <a:ext cx="2055855" cy="128036"/>
            </a:xfrm>
            <a:custGeom>
              <a:rect b="b" l="l" r="r" t="t"/>
              <a:pathLst>
                <a:path extrusionOk="0" h="827" w="13279">
                  <a:moveTo>
                    <a:pt x="0" y="1"/>
                  </a:moveTo>
                  <a:lnTo>
                    <a:pt x="0" y="827"/>
                  </a:lnTo>
                  <a:lnTo>
                    <a:pt x="13279" y="827"/>
                  </a:lnTo>
                  <a:lnTo>
                    <a:pt x="132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3"/>
            <p:cNvSpPr/>
            <p:nvPr/>
          </p:nvSpPr>
          <p:spPr>
            <a:xfrm>
              <a:off x="2177866" y="2310588"/>
              <a:ext cx="123392" cy="118592"/>
            </a:xfrm>
            <a:custGeom>
              <a:rect b="b" l="l" r="r" t="t"/>
              <a:pathLst>
                <a:path extrusionOk="0" h="766" w="797">
                  <a:moveTo>
                    <a:pt x="368" y="62"/>
                  </a:moveTo>
                  <a:cubicBezTo>
                    <a:pt x="582" y="62"/>
                    <a:pt x="674" y="184"/>
                    <a:pt x="674" y="367"/>
                  </a:cubicBezTo>
                  <a:cubicBezTo>
                    <a:pt x="674" y="582"/>
                    <a:pt x="521" y="673"/>
                    <a:pt x="368" y="673"/>
                  </a:cubicBezTo>
                  <a:cubicBezTo>
                    <a:pt x="184" y="673"/>
                    <a:pt x="62" y="520"/>
                    <a:pt x="62" y="367"/>
                  </a:cubicBezTo>
                  <a:cubicBezTo>
                    <a:pt x="62" y="184"/>
                    <a:pt x="215" y="62"/>
                    <a:pt x="368" y="62"/>
                  </a:cubicBezTo>
                  <a:close/>
                  <a:moveTo>
                    <a:pt x="368" y="0"/>
                  </a:moveTo>
                  <a:cubicBezTo>
                    <a:pt x="184" y="0"/>
                    <a:pt x="1" y="153"/>
                    <a:pt x="1" y="367"/>
                  </a:cubicBezTo>
                  <a:cubicBezTo>
                    <a:pt x="1" y="582"/>
                    <a:pt x="154" y="765"/>
                    <a:pt x="368" y="765"/>
                  </a:cubicBezTo>
                  <a:cubicBezTo>
                    <a:pt x="613" y="765"/>
                    <a:pt x="796" y="582"/>
                    <a:pt x="766" y="367"/>
                  </a:cubicBezTo>
                  <a:cubicBezTo>
                    <a:pt x="766" y="184"/>
                    <a:pt x="582" y="0"/>
                    <a:pt x="368"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3"/>
            <p:cNvSpPr/>
            <p:nvPr/>
          </p:nvSpPr>
          <p:spPr>
            <a:xfrm>
              <a:off x="491571" y="3802587"/>
              <a:ext cx="843305" cy="94905"/>
            </a:xfrm>
            <a:custGeom>
              <a:rect b="b" l="l" r="r" t="t"/>
              <a:pathLst>
                <a:path extrusionOk="0" h="613" w="5447">
                  <a:moveTo>
                    <a:pt x="307" y="1"/>
                  </a:moveTo>
                  <a:cubicBezTo>
                    <a:pt x="154" y="1"/>
                    <a:pt x="1" y="123"/>
                    <a:pt x="1" y="307"/>
                  </a:cubicBezTo>
                  <a:cubicBezTo>
                    <a:pt x="1" y="460"/>
                    <a:pt x="154" y="613"/>
                    <a:pt x="307" y="613"/>
                  </a:cubicBezTo>
                  <a:lnTo>
                    <a:pt x="5141" y="613"/>
                  </a:lnTo>
                  <a:cubicBezTo>
                    <a:pt x="5294" y="613"/>
                    <a:pt x="5447" y="491"/>
                    <a:pt x="5447" y="307"/>
                  </a:cubicBezTo>
                  <a:cubicBezTo>
                    <a:pt x="5447" y="154"/>
                    <a:pt x="5355" y="1"/>
                    <a:pt x="51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3"/>
            <p:cNvSpPr/>
            <p:nvPr/>
          </p:nvSpPr>
          <p:spPr>
            <a:xfrm>
              <a:off x="870569" y="3845318"/>
              <a:ext cx="80661" cy="900123"/>
            </a:xfrm>
            <a:custGeom>
              <a:rect b="b" l="l" r="r" t="t"/>
              <a:pathLst>
                <a:path extrusionOk="0" h="5814" w="521">
                  <a:moveTo>
                    <a:pt x="0" y="0"/>
                  </a:moveTo>
                  <a:lnTo>
                    <a:pt x="0" y="5814"/>
                  </a:lnTo>
                  <a:lnTo>
                    <a:pt x="521" y="5814"/>
                  </a:lnTo>
                  <a:lnTo>
                    <a:pt x="5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3"/>
            <p:cNvSpPr/>
            <p:nvPr/>
          </p:nvSpPr>
          <p:spPr>
            <a:xfrm>
              <a:off x="899056" y="4715096"/>
              <a:ext cx="459506" cy="186713"/>
            </a:xfrm>
            <a:custGeom>
              <a:rect b="b" l="l" r="r" t="t"/>
              <a:pathLst>
                <a:path extrusionOk="0" h="1206" w="2968">
                  <a:moveTo>
                    <a:pt x="697" y="0"/>
                  </a:moveTo>
                  <a:cubicBezTo>
                    <a:pt x="448" y="0"/>
                    <a:pt x="234" y="30"/>
                    <a:pt x="61" y="73"/>
                  </a:cubicBezTo>
                  <a:cubicBezTo>
                    <a:pt x="31" y="196"/>
                    <a:pt x="31" y="257"/>
                    <a:pt x="0" y="379"/>
                  </a:cubicBezTo>
                  <a:cubicBezTo>
                    <a:pt x="122" y="333"/>
                    <a:pt x="329" y="295"/>
                    <a:pt x="597" y="295"/>
                  </a:cubicBezTo>
                  <a:cubicBezTo>
                    <a:pt x="864" y="295"/>
                    <a:pt x="1193" y="333"/>
                    <a:pt x="1560" y="440"/>
                  </a:cubicBezTo>
                  <a:cubicBezTo>
                    <a:pt x="2172" y="654"/>
                    <a:pt x="2601" y="1022"/>
                    <a:pt x="2754" y="1205"/>
                  </a:cubicBezTo>
                  <a:lnTo>
                    <a:pt x="2968" y="991"/>
                  </a:lnTo>
                  <a:cubicBezTo>
                    <a:pt x="2723" y="716"/>
                    <a:pt x="2295" y="379"/>
                    <a:pt x="1652" y="134"/>
                  </a:cubicBezTo>
                  <a:cubicBezTo>
                    <a:pt x="1297" y="37"/>
                    <a:pt x="975"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3"/>
            <p:cNvSpPr/>
            <p:nvPr/>
          </p:nvSpPr>
          <p:spPr>
            <a:xfrm>
              <a:off x="1259012" y="4773773"/>
              <a:ext cx="189655" cy="189500"/>
            </a:xfrm>
            <a:custGeom>
              <a:rect b="b" l="l" r="r" t="t"/>
              <a:pathLst>
                <a:path extrusionOk="0" h="1224" w="1225">
                  <a:moveTo>
                    <a:pt x="612" y="0"/>
                  </a:moveTo>
                  <a:cubicBezTo>
                    <a:pt x="276" y="0"/>
                    <a:pt x="0" y="275"/>
                    <a:pt x="0" y="612"/>
                  </a:cubicBezTo>
                  <a:cubicBezTo>
                    <a:pt x="0" y="949"/>
                    <a:pt x="276"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3"/>
            <p:cNvSpPr/>
            <p:nvPr/>
          </p:nvSpPr>
          <p:spPr>
            <a:xfrm>
              <a:off x="458440" y="4715096"/>
              <a:ext cx="450217" cy="186713"/>
            </a:xfrm>
            <a:custGeom>
              <a:rect b="b" l="l" r="r" t="t"/>
              <a:pathLst>
                <a:path extrusionOk="0" h="1206" w="2908">
                  <a:moveTo>
                    <a:pt x="2287" y="0"/>
                  </a:moveTo>
                  <a:cubicBezTo>
                    <a:pt x="2009" y="0"/>
                    <a:pt x="1686" y="37"/>
                    <a:pt x="1347" y="134"/>
                  </a:cubicBezTo>
                  <a:cubicBezTo>
                    <a:pt x="704" y="379"/>
                    <a:pt x="276" y="716"/>
                    <a:pt x="1" y="991"/>
                  </a:cubicBezTo>
                  <a:lnTo>
                    <a:pt x="245" y="1205"/>
                  </a:lnTo>
                  <a:cubicBezTo>
                    <a:pt x="460" y="960"/>
                    <a:pt x="888" y="654"/>
                    <a:pt x="1439" y="440"/>
                  </a:cubicBezTo>
                  <a:cubicBezTo>
                    <a:pt x="1730" y="343"/>
                    <a:pt x="2012" y="306"/>
                    <a:pt x="2263" y="306"/>
                  </a:cubicBezTo>
                  <a:cubicBezTo>
                    <a:pt x="2488" y="306"/>
                    <a:pt x="2687" y="336"/>
                    <a:pt x="2846" y="379"/>
                  </a:cubicBezTo>
                  <a:lnTo>
                    <a:pt x="2907" y="73"/>
                  </a:lnTo>
                  <a:cubicBezTo>
                    <a:pt x="2748" y="30"/>
                    <a:pt x="2535" y="0"/>
                    <a:pt x="2287" y="0"/>
                  </a:cubicBezTo>
                  <a:close/>
                </a:path>
              </a:pathLst>
            </a:custGeom>
            <a:solidFill>
              <a:srgbClr val="97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3"/>
            <p:cNvSpPr/>
            <p:nvPr/>
          </p:nvSpPr>
          <p:spPr>
            <a:xfrm>
              <a:off x="377933" y="4773773"/>
              <a:ext cx="189654" cy="189500"/>
            </a:xfrm>
            <a:custGeom>
              <a:rect b="b" l="l" r="r" t="t"/>
              <a:pathLst>
                <a:path extrusionOk="0" h="1224" w="1225">
                  <a:moveTo>
                    <a:pt x="612" y="0"/>
                  </a:moveTo>
                  <a:cubicBezTo>
                    <a:pt x="245" y="0"/>
                    <a:pt x="0" y="275"/>
                    <a:pt x="0" y="612"/>
                  </a:cubicBezTo>
                  <a:cubicBezTo>
                    <a:pt x="0" y="949"/>
                    <a:pt x="276"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3"/>
            <p:cNvSpPr/>
            <p:nvPr/>
          </p:nvSpPr>
          <p:spPr>
            <a:xfrm>
              <a:off x="804306" y="4773773"/>
              <a:ext cx="189500" cy="189500"/>
            </a:xfrm>
            <a:custGeom>
              <a:rect b="b" l="l" r="r" t="t"/>
              <a:pathLst>
                <a:path extrusionOk="0" h="1224" w="1224">
                  <a:moveTo>
                    <a:pt x="612" y="0"/>
                  </a:moveTo>
                  <a:cubicBezTo>
                    <a:pt x="245" y="0"/>
                    <a:pt x="0" y="275"/>
                    <a:pt x="0" y="612"/>
                  </a:cubicBezTo>
                  <a:cubicBezTo>
                    <a:pt x="0" y="949"/>
                    <a:pt x="275" y="1224"/>
                    <a:pt x="612" y="1224"/>
                  </a:cubicBezTo>
                  <a:cubicBezTo>
                    <a:pt x="949" y="1224"/>
                    <a:pt x="1224" y="949"/>
                    <a:pt x="1224" y="612"/>
                  </a:cubicBezTo>
                  <a:cubicBezTo>
                    <a:pt x="1224" y="275"/>
                    <a:pt x="94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3"/>
            <p:cNvSpPr/>
            <p:nvPr/>
          </p:nvSpPr>
          <p:spPr>
            <a:xfrm>
              <a:off x="444196" y="3158382"/>
              <a:ext cx="672848" cy="464460"/>
            </a:xfrm>
            <a:custGeom>
              <a:rect b="b" l="l" r="r" t="t"/>
              <a:pathLst>
                <a:path extrusionOk="0" h="3000" w="4346">
                  <a:moveTo>
                    <a:pt x="949" y="338"/>
                  </a:moveTo>
                  <a:cubicBezTo>
                    <a:pt x="1102" y="338"/>
                    <a:pt x="1225" y="460"/>
                    <a:pt x="1225" y="613"/>
                  </a:cubicBezTo>
                  <a:cubicBezTo>
                    <a:pt x="1225" y="766"/>
                    <a:pt x="1102" y="858"/>
                    <a:pt x="949" y="858"/>
                  </a:cubicBezTo>
                  <a:cubicBezTo>
                    <a:pt x="796" y="858"/>
                    <a:pt x="674" y="735"/>
                    <a:pt x="674" y="613"/>
                  </a:cubicBezTo>
                  <a:cubicBezTo>
                    <a:pt x="674" y="460"/>
                    <a:pt x="796" y="338"/>
                    <a:pt x="949" y="338"/>
                  </a:cubicBezTo>
                  <a:close/>
                  <a:moveTo>
                    <a:pt x="2173" y="338"/>
                  </a:moveTo>
                  <a:cubicBezTo>
                    <a:pt x="2326" y="338"/>
                    <a:pt x="2418" y="460"/>
                    <a:pt x="2418" y="582"/>
                  </a:cubicBezTo>
                  <a:cubicBezTo>
                    <a:pt x="2418" y="735"/>
                    <a:pt x="2326" y="858"/>
                    <a:pt x="2173" y="858"/>
                  </a:cubicBezTo>
                  <a:cubicBezTo>
                    <a:pt x="2020" y="858"/>
                    <a:pt x="1898" y="735"/>
                    <a:pt x="1898" y="582"/>
                  </a:cubicBezTo>
                  <a:cubicBezTo>
                    <a:pt x="1898" y="460"/>
                    <a:pt x="2020" y="338"/>
                    <a:pt x="2173" y="338"/>
                  </a:cubicBezTo>
                  <a:close/>
                  <a:moveTo>
                    <a:pt x="3397" y="338"/>
                  </a:moveTo>
                  <a:cubicBezTo>
                    <a:pt x="3550" y="338"/>
                    <a:pt x="3642" y="460"/>
                    <a:pt x="3642" y="613"/>
                  </a:cubicBezTo>
                  <a:cubicBezTo>
                    <a:pt x="3611" y="766"/>
                    <a:pt x="3519" y="858"/>
                    <a:pt x="3397" y="858"/>
                  </a:cubicBezTo>
                  <a:cubicBezTo>
                    <a:pt x="3244" y="858"/>
                    <a:pt x="3122" y="735"/>
                    <a:pt x="3122" y="613"/>
                  </a:cubicBezTo>
                  <a:cubicBezTo>
                    <a:pt x="3122" y="460"/>
                    <a:pt x="3244" y="338"/>
                    <a:pt x="3397" y="338"/>
                  </a:cubicBezTo>
                  <a:close/>
                  <a:moveTo>
                    <a:pt x="949" y="1225"/>
                  </a:moveTo>
                  <a:cubicBezTo>
                    <a:pt x="1102" y="1225"/>
                    <a:pt x="1225" y="1317"/>
                    <a:pt x="1225" y="1470"/>
                  </a:cubicBezTo>
                  <a:cubicBezTo>
                    <a:pt x="1225" y="1623"/>
                    <a:pt x="1102" y="1745"/>
                    <a:pt x="949" y="1745"/>
                  </a:cubicBezTo>
                  <a:cubicBezTo>
                    <a:pt x="796" y="1745"/>
                    <a:pt x="674" y="1623"/>
                    <a:pt x="674" y="1470"/>
                  </a:cubicBezTo>
                  <a:cubicBezTo>
                    <a:pt x="674" y="1317"/>
                    <a:pt x="796" y="1225"/>
                    <a:pt x="949" y="1225"/>
                  </a:cubicBezTo>
                  <a:close/>
                  <a:moveTo>
                    <a:pt x="3397" y="1225"/>
                  </a:moveTo>
                  <a:cubicBezTo>
                    <a:pt x="3550" y="1225"/>
                    <a:pt x="3642" y="1317"/>
                    <a:pt x="3642" y="1470"/>
                  </a:cubicBezTo>
                  <a:cubicBezTo>
                    <a:pt x="3611" y="1623"/>
                    <a:pt x="3519" y="1745"/>
                    <a:pt x="3397" y="1745"/>
                  </a:cubicBezTo>
                  <a:cubicBezTo>
                    <a:pt x="3244" y="1745"/>
                    <a:pt x="3122" y="1623"/>
                    <a:pt x="3122" y="1470"/>
                  </a:cubicBezTo>
                  <a:cubicBezTo>
                    <a:pt x="3122" y="1317"/>
                    <a:pt x="3244" y="1225"/>
                    <a:pt x="3397" y="1225"/>
                  </a:cubicBezTo>
                  <a:close/>
                  <a:moveTo>
                    <a:pt x="2173" y="1255"/>
                  </a:moveTo>
                  <a:cubicBezTo>
                    <a:pt x="2326" y="1255"/>
                    <a:pt x="2418" y="1378"/>
                    <a:pt x="2418" y="1500"/>
                  </a:cubicBezTo>
                  <a:cubicBezTo>
                    <a:pt x="2418" y="1653"/>
                    <a:pt x="2326" y="1776"/>
                    <a:pt x="2173" y="1776"/>
                  </a:cubicBezTo>
                  <a:cubicBezTo>
                    <a:pt x="2020" y="1776"/>
                    <a:pt x="1898" y="1653"/>
                    <a:pt x="1898" y="1500"/>
                  </a:cubicBezTo>
                  <a:cubicBezTo>
                    <a:pt x="1898" y="1378"/>
                    <a:pt x="2020" y="1255"/>
                    <a:pt x="2173" y="1255"/>
                  </a:cubicBezTo>
                  <a:close/>
                  <a:moveTo>
                    <a:pt x="949" y="2204"/>
                  </a:moveTo>
                  <a:cubicBezTo>
                    <a:pt x="1102" y="2204"/>
                    <a:pt x="1225" y="2326"/>
                    <a:pt x="1225" y="2479"/>
                  </a:cubicBezTo>
                  <a:cubicBezTo>
                    <a:pt x="1225" y="2632"/>
                    <a:pt x="1102" y="2755"/>
                    <a:pt x="949" y="2755"/>
                  </a:cubicBezTo>
                  <a:cubicBezTo>
                    <a:pt x="796" y="2755"/>
                    <a:pt x="674" y="2632"/>
                    <a:pt x="674" y="2479"/>
                  </a:cubicBezTo>
                  <a:cubicBezTo>
                    <a:pt x="674" y="2326"/>
                    <a:pt x="796" y="2204"/>
                    <a:pt x="949" y="2204"/>
                  </a:cubicBezTo>
                  <a:close/>
                  <a:moveTo>
                    <a:pt x="2173" y="2204"/>
                  </a:moveTo>
                  <a:cubicBezTo>
                    <a:pt x="2326" y="2204"/>
                    <a:pt x="2418" y="2326"/>
                    <a:pt x="2418" y="2479"/>
                  </a:cubicBezTo>
                  <a:cubicBezTo>
                    <a:pt x="2387" y="2632"/>
                    <a:pt x="2296" y="2755"/>
                    <a:pt x="2173" y="2755"/>
                  </a:cubicBezTo>
                  <a:cubicBezTo>
                    <a:pt x="2020" y="2755"/>
                    <a:pt x="1898" y="2632"/>
                    <a:pt x="1898" y="2479"/>
                  </a:cubicBezTo>
                  <a:cubicBezTo>
                    <a:pt x="1898" y="2326"/>
                    <a:pt x="2020" y="2204"/>
                    <a:pt x="2173" y="2204"/>
                  </a:cubicBezTo>
                  <a:close/>
                  <a:moveTo>
                    <a:pt x="3397" y="2204"/>
                  </a:moveTo>
                  <a:cubicBezTo>
                    <a:pt x="3550" y="2204"/>
                    <a:pt x="3642" y="2326"/>
                    <a:pt x="3642" y="2479"/>
                  </a:cubicBezTo>
                  <a:cubicBezTo>
                    <a:pt x="3611" y="2632"/>
                    <a:pt x="3519" y="2755"/>
                    <a:pt x="3397" y="2755"/>
                  </a:cubicBezTo>
                  <a:cubicBezTo>
                    <a:pt x="3244" y="2755"/>
                    <a:pt x="3122" y="2632"/>
                    <a:pt x="3122" y="2479"/>
                  </a:cubicBezTo>
                  <a:cubicBezTo>
                    <a:pt x="3122" y="2326"/>
                    <a:pt x="3244" y="2204"/>
                    <a:pt x="3397" y="2204"/>
                  </a:cubicBezTo>
                  <a:close/>
                  <a:moveTo>
                    <a:pt x="337" y="1"/>
                  </a:moveTo>
                  <a:cubicBezTo>
                    <a:pt x="123" y="1"/>
                    <a:pt x="1" y="154"/>
                    <a:pt x="1" y="338"/>
                  </a:cubicBezTo>
                  <a:lnTo>
                    <a:pt x="1" y="2663"/>
                  </a:lnTo>
                  <a:cubicBezTo>
                    <a:pt x="1" y="2846"/>
                    <a:pt x="123" y="2999"/>
                    <a:pt x="337" y="2999"/>
                  </a:cubicBezTo>
                  <a:lnTo>
                    <a:pt x="3948" y="2999"/>
                  </a:lnTo>
                  <a:cubicBezTo>
                    <a:pt x="4162" y="2999"/>
                    <a:pt x="4315" y="2846"/>
                    <a:pt x="4315" y="2663"/>
                  </a:cubicBezTo>
                  <a:lnTo>
                    <a:pt x="4315" y="338"/>
                  </a:lnTo>
                  <a:cubicBezTo>
                    <a:pt x="4345" y="185"/>
                    <a:pt x="4192" y="1"/>
                    <a:pt x="39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3"/>
            <p:cNvSpPr/>
            <p:nvPr/>
          </p:nvSpPr>
          <p:spPr>
            <a:xfrm>
              <a:off x="790063" y="3584756"/>
              <a:ext cx="52174" cy="265361"/>
            </a:xfrm>
            <a:custGeom>
              <a:rect b="b" l="l" r="r" t="t"/>
              <a:pathLst>
                <a:path extrusionOk="0" h="1714" w="337">
                  <a:moveTo>
                    <a:pt x="0" y="1"/>
                  </a:moveTo>
                  <a:lnTo>
                    <a:pt x="0" y="1714"/>
                  </a:lnTo>
                  <a:lnTo>
                    <a:pt x="337" y="1714"/>
                  </a:lnTo>
                  <a:lnTo>
                    <a:pt x="3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3"/>
            <p:cNvSpPr/>
            <p:nvPr/>
          </p:nvSpPr>
          <p:spPr>
            <a:xfrm>
              <a:off x="2774695" y="1921526"/>
              <a:ext cx="611229" cy="957871"/>
            </a:xfrm>
            <a:custGeom>
              <a:rect b="b" l="l" r="r" t="t"/>
              <a:pathLst>
                <a:path extrusionOk="0" h="6187" w="3948">
                  <a:moveTo>
                    <a:pt x="1968" y="0"/>
                  </a:moveTo>
                  <a:cubicBezTo>
                    <a:pt x="1915" y="0"/>
                    <a:pt x="1861" y="1"/>
                    <a:pt x="1806" y="4"/>
                  </a:cubicBezTo>
                  <a:cubicBezTo>
                    <a:pt x="980" y="66"/>
                    <a:pt x="429" y="402"/>
                    <a:pt x="154" y="586"/>
                  </a:cubicBezTo>
                  <a:cubicBezTo>
                    <a:pt x="215" y="1779"/>
                    <a:pt x="276" y="2972"/>
                    <a:pt x="337" y="4135"/>
                  </a:cubicBezTo>
                  <a:lnTo>
                    <a:pt x="1" y="5298"/>
                  </a:lnTo>
                  <a:cubicBezTo>
                    <a:pt x="154" y="5451"/>
                    <a:pt x="858" y="6093"/>
                    <a:pt x="1959" y="6185"/>
                  </a:cubicBezTo>
                  <a:cubicBezTo>
                    <a:pt x="1990" y="6186"/>
                    <a:pt x="2022" y="6186"/>
                    <a:pt x="2053" y="6186"/>
                  </a:cubicBezTo>
                  <a:cubicBezTo>
                    <a:pt x="2985" y="6186"/>
                    <a:pt x="3678" y="5752"/>
                    <a:pt x="3856" y="5604"/>
                  </a:cubicBezTo>
                  <a:cubicBezTo>
                    <a:pt x="3795" y="5053"/>
                    <a:pt x="3672" y="4563"/>
                    <a:pt x="3550" y="4074"/>
                  </a:cubicBezTo>
                  <a:cubicBezTo>
                    <a:pt x="3672" y="2972"/>
                    <a:pt x="3825" y="1810"/>
                    <a:pt x="3948" y="708"/>
                  </a:cubicBezTo>
                  <a:cubicBezTo>
                    <a:pt x="3715" y="534"/>
                    <a:pt x="2985" y="0"/>
                    <a:pt x="1968"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3"/>
            <p:cNvSpPr/>
            <p:nvPr/>
          </p:nvSpPr>
          <p:spPr>
            <a:xfrm>
              <a:off x="3011569" y="1761132"/>
              <a:ext cx="161168" cy="203743"/>
            </a:xfrm>
            <a:custGeom>
              <a:rect b="b" l="l" r="r" t="t"/>
              <a:pathLst>
                <a:path extrusionOk="0" h="1316" w="1041">
                  <a:moveTo>
                    <a:pt x="184" y="0"/>
                  </a:moveTo>
                  <a:cubicBezTo>
                    <a:pt x="184" y="92"/>
                    <a:pt x="154" y="184"/>
                    <a:pt x="154" y="306"/>
                  </a:cubicBezTo>
                  <a:cubicBezTo>
                    <a:pt x="123" y="398"/>
                    <a:pt x="123" y="520"/>
                    <a:pt x="123" y="643"/>
                  </a:cubicBezTo>
                  <a:lnTo>
                    <a:pt x="1" y="1224"/>
                  </a:lnTo>
                  <a:lnTo>
                    <a:pt x="1041" y="1316"/>
                  </a:lnTo>
                  <a:cubicBezTo>
                    <a:pt x="949" y="857"/>
                    <a:pt x="888" y="459"/>
                    <a:pt x="796"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3"/>
            <p:cNvSpPr/>
            <p:nvPr/>
          </p:nvSpPr>
          <p:spPr>
            <a:xfrm>
              <a:off x="3025813" y="1770576"/>
              <a:ext cx="85461" cy="90105"/>
            </a:xfrm>
            <a:custGeom>
              <a:rect b="b" l="l" r="r" t="t"/>
              <a:pathLst>
                <a:path extrusionOk="0" h="582" w="552">
                  <a:moveTo>
                    <a:pt x="184" y="0"/>
                  </a:moveTo>
                  <a:lnTo>
                    <a:pt x="31" y="245"/>
                  </a:lnTo>
                  <a:cubicBezTo>
                    <a:pt x="0" y="337"/>
                    <a:pt x="0" y="459"/>
                    <a:pt x="0" y="582"/>
                  </a:cubicBezTo>
                  <a:cubicBezTo>
                    <a:pt x="184" y="429"/>
                    <a:pt x="368" y="276"/>
                    <a:pt x="551" y="92"/>
                  </a:cubicBezTo>
                  <a:cubicBezTo>
                    <a:pt x="459" y="31"/>
                    <a:pt x="276" y="31"/>
                    <a:pt x="184"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3"/>
            <p:cNvSpPr/>
            <p:nvPr/>
          </p:nvSpPr>
          <p:spPr>
            <a:xfrm>
              <a:off x="2949951" y="1699514"/>
              <a:ext cx="42885" cy="47530"/>
            </a:xfrm>
            <a:custGeom>
              <a:rect b="b" l="l" r="r" t="t"/>
              <a:pathLst>
                <a:path extrusionOk="0" h="307" w="277">
                  <a:moveTo>
                    <a:pt x="215" y="0"/>
                  </a:moveTo>
                  <a:cubicBezTo>
                    <a:pt x="215" y="31"/>
                    <a:pt x="185" y="92"/>
                    <a:pt x="123" y="123"/>
                  </a:cubicBezTo>
                  <a:cubicBezTo>
                    <a:pt x="93" y="123"/>
                    <a:pt x="93" y="123"/>
                    <a:pt x="93" y="153"/>
                  </a:cubicBezTo>
                  <a:cubicBezTo>
                    <a:pt x="1" y="153"/>
                    <a:pt x="1" y="245"/>
                    <a:pt x="123" y="306"/>
                  </a:cubicBezTo>
                  <a:cubicBezTo>
                    <a:pt x="185" y="306"/>
                    <a:pt x="215" y="306"/>
                    <a:pt x="246" y="276"/>
                  </a:cubicBezTo>
                  <a:lnTo>
                    <a:pt x="276" y="92"/>
                  </a:lnTo>
                  <a:cubicBezTo>
                    <a:pt x="246" y="31"/>
                    <a:pt x="215" y="31"/>
                    <a:pt x="21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3"/>
            <p:cNvSpPr/>
            <p:nvPr/>
          </p:nvSpPr>
          <p:spPr>
            <a:xfrm>
              <a:off x="2959550" y="1590056"/>
              <a:ext cx="189500" cy="234243"/>
            </a:xfrm>
            <a:custGeom>
              <a:rect b="b" l="l" r="r" t="t"/>
              <a:pathLst>
                <a:path extrusionOk="0" h="1513" w="1224">
                  <a:moveTo>
                    <a:pt x="487" y="1"/>
                  </a:moveTo>
                  <a:cubicBezTo>
                    <a:pt x="309" y="1"/>
                    <a:pt x="198" y="73"/>
                    <a:pt x="153" y="96"/>
                  </a:cubicBezTo>
                  <a:lnTo>
                    <a:pt x="31" y="1013"/>
                  </a:lnTo>
                  <a:cubicBezTo>
                    <a:pt x="0" y="1258"/>
                    <a:pt x="184" y="1472"/>
                    <a:pt x="459" y="1503"/>
                  </a:cubicBezTo>
                  <a:cubicBezTo>
                    <a:pt x="495" y="1509"/>
                    <a:pt x="530" y="1512"/>
                    <a:pt x="564" y="1512"/>
                  </a:cubicBezTo>
                  <a:cubicBezTo>
                    <a:pt x="857" y="1512"/>
                    <a:pt x="1102" y="1294"/>
                    <a:pt x="1102" y="1075"/>
                  </a:cubicBezTo>
                  <a:lnTo>
                    <a:pt x="1224" y="279"/>
                  </a:lnTo>
                  <a:cubicBezTo>
                    <a:pt x="1163" y="218"/>
                    <a:pt x="979" y="65"/>
                    <a:pt x="704" y="34"/>
                  </a:cubicBezTo>
                  <a:cubicBezTo>
                    <a:pt x="623" y="10"/>
                    <a:pt x="551" y="1"/>
                    <a:pt x="48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3"/>
            <p:cNvSpPr/>
            <p:nvPr/>
          </p:nvSpPr>
          <p:spPr>
            <a:xfrm>
              <a:off x="2741564" y="2722719"/>
              <a:ext cx="322335" cy="919012"/>
            </a:xfrm>
            <a:custGeom>
              <a:rect b="b" l="l" r="r" t="t"/>
              <a:pathLst>
                <a:path extrusionOk="0" h="5936" w="2082">
                  <a:moveTo>
                    <a:pt x="215" y="0"/>
                  </a:moveTo>
                  <a:cubicBezTo>
                    <a:pt x="154" y="1989"/>
                    <a:pt x="62" y="3947"/>
                    <a:pt x="1" y="5936"/>
                  </a:cubicBezTo>
                  <a:cubicBezTo>
                    <a:pt x="643" y="5875"/>
                    <a:pt x="1255" y="5783"/>
                    <a:pt x="1867" y="5722"/>
                  </a:cubicBezTo>
                  <a:cubicBezTo>
                    <a:pt x="1928" y="4222"/>
                    <a:pt x="2051" y="2693"/>
                    <a:pt x="2081" y="1193"/>
                  </a:cubicBezTo>
                  <a:cubicBezTo>
                    <a:pt x="1469" y="826"/>
                    <a:pt x="827" y="398"/>
                    <a:pt x="21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3"/>
            <p:cNvSpPr/>
            <p:nvPr/>
          </p:nvSpPr>
          <p:spPr>
            <a:xfrm>
              <a:off x="2897932" y="2788982"/>
              <a:ext cx="582742" cy="895479"/>
            </a:xfrm>
            <a:custGeom>
              <a:rect b="b" l="l" r="r" t="t"/>
              <a:pathLst>
                <a:path extrusionOk="0" h="5784" w="3764">
                  <a:moveTo>
                    <a:pt x="3060" y="1"/>
                  </a:moveTo>
                  <a:cubicBezTo>
                    <a:pt x="2050" y="62"/>
                    <a:pt x="1041" y="153"/>
                    <a:pt x="0" y="184"/>
                  </a:cubicBezTo>
                  <a:cubicBezTo>
                    <a:pt x="398" y="398"/>
                    <a:pt x="765" y="612"/>
                    <a:pt x="1102" y="796"/>
                  </a:cubicBezTo>
                  <a:cubicBezTo>
                    <a:pt x="1438" y="2479"/>
                    <a:pt x="1744" y="4131"/>
                    <a:pt x="1989" y="5783"/>
                  </a:cubicBezTo>
                  <a:cubicBezTo>
                    <a:pt x="2570" y="5569"/>
                    <a:pt x="3182" y="5385"/>
                    <a:pt x="3764" y="5202"/>
                  </a:cubicBezTo>
                  <a:cubicBezTo>
                    <a:pt x="3519" y="3488"/>
                    <a:pt x="3305" y="1714"/>
                    <a:pt x="3060"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3"/>
            <p:cNvSpPr/>
            <p:nvPr/>
          </p:nvSpPr>
          <p:spPr>
            <a:xfrm>
              <a:off x="3546936" y="4754730"/>
              <a:ext cx="383799" cy="201576"/>
            </a:xfrm>
            <a:custGeom>
              <a:rect b="b" l="l" r="r" t="t"/>
              <a:pathLst>
                <a:path extrusionOk="0" h="1302" w="2479">
                  <a:moveTo>
                    <a:pt x="826" y="1"/>
                  </a:moveTo>
                  <a:cubicBezTo>
                    <a:pt x="551" y="31"/>
                    <a:pt x="337" y="31"/>
                    <a:pt x="92" y="93"/>
                  </a:cubicBezTo>
                  <a:cubicBezTo>
                    <a:pt x="122" y="398"/>
                    <a:pt x="92" y="582"/>
                    <a:pt x="61" y="704"/>
                  </a:cubicBezTo>
                  <a:cubicBezTo>
                    <a:pt x="31" y="735"/>
                    <a:pt x="31" y="796"/>
                    <a:pt x="0" y="919"/>
                  </a:cubicBezTo>
                  <a:lnTo>
                    <a:pt x="0" y="949"/>
                  </a:lnTo>
                  <a:lnTo>
                    <a:pt x="0" y="1102"/>
                  </a:lnTo>
                  <a:lnTo>
                    <a:pt x="0" y="1225"/>
                  </a:lnTo>
                  <a:cubicBezTo>
                    <a:pt x="153" y="1225"/>
                    <a:pt x="459" y="1255"/>
                    <a:pt x="796" y="1255"/>
                  </a:cubicBezTo>
                  <a:cubicBezTo>
                    <a:pt x="1056" y="1286"/>
                    <a:pt x="1331" y="1301"/>
                    <a:pt x="1576" y="1301"/>
                  </a:cubicBezTo>
                  <a:cubicBezTo>
                    <a:pt x="1820" y="1301"/>
                    <a:pt x="2035" y="1286"/>
                    <a:pt x="2172" y="1255"/>
                  </a:cubicBezTo>
                  <a:cubicBezTo>
                    <a:pt x="2203" y="1255"/>
                    <a:pt x="2295" y="1255"/>
                    <a:pt x="2356" y="1194"/>
                  </a:cubicBezTo>
                  <a:cubicBezTo>
                    <a:pt x="2448" y="1102"/>
                    <a:pt x="2478" y="949"/>
                    <a:pt x="2386" y="919"/>
                  </a:cubicBezTo>
                  <a:cubicBezTo>
                    <a:pt x="2295" y="674"/>
                    <a:pt x="1713" y="674"/>
                    <a:pt x="1591" y="613"/>
                  </a:cubicBezTo>
                  <a:cubicBezTo>
                    <a:pt x="1591" y="613"/>
                    <a:pt x="1591" y="582"/>
                    <a:pt x="1530" y="521"/>
                  </a:cubicBezTo>
                  <a:lnTo>
                    <a:pt x="1469" y="490"/>
                  </a:lnTo>
                  <a:cubicBezTo>
                    <a:pt x="1469" y="460"/>
                    <a:pt x="1438" y="460"/>
                    <a:pt x="1407" y="429"/>
                  </a:cubicBezTo>
                  <a:cubicBezTo>
                    <a:pt x="1377" y="429"/>
                    <a:pt x="1377" y="398"/>
                    <a:pt x="1316" y="398"/>
                  </a:cubicBezTo>
                  <a:cubicBezTo>
                    <a:pt x="1316" y="337"/>
                    <a:pt x="1285" y="337"/>
                    <a:pt x="1254" y="307"/>
                  </a:cubicBezTo>
                  <a:lnTo>
                    <a:pt x="1224" y="276"/>
                  </a:lnTo>
                  <a:cubicBezTo>
                    <a:pt x="1224" y="245"/>
                    <a:pt x="1163" y="245"/>
                    <a:pt x="1132" y="184"/>
                  </a:cubicBezTo>
                  <a:cubicBezTo>
                    <a:pt x="1010" y="123"/>
                    <a:pt x="948" y="93"/>
                    <a:pt x="826"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3"/>
            <p:cNvSpPr/>
            <p:nvPr/>
          </p:nvSpPr>
          <p:spPr>
            <a:xfrm>
              <a:off x="2741564" y="3608443"/>
              <a:ext cx="293848" cy="1160686"/>
            </a:xfrm>
            <a:custGeom>
              <a:rect b="b" l="l" r="r" t="t"/>
              <a:pathLst>
                <a:path extrusionOk="0" h="7497" w="1898">
                  <a:moveTo>
                    <a:pt x="1898" y="1"/>
                  </a:moveTo>
                  <a:lnTo>
                    <a:pt x="62" y="215"/>
                  </a:lnTo>
                  <a:cubicBezTo>
                    <a:pt x="1" y="1286"/>
                    <a:pt x="31" y="2173"/>
                    <a:pt x="62" y="2785"/>
                  </a:cubicBezTo>
                  <a:cubicBezTo>
                    <a:pt x="93" y="3336"/>
                    <a:pt x="184" y="3733"/>
                    <a:pt x="337" y="4988"/>
                  </a:cubicBezTo>
                  <a:cubicBezTo>
                    <a:pt x="368" y="6028"/>
                    <a:pt x="490" y="6915"/>
                    <a:pt x="551" y="7497"/>
                  </a:cubicBezTo>
                  <a:cubicBezTo>
                    <a:pt x="796" y="7497"/>
                    <a:pt x="1072" y="7435"/>
                    <a:pt x="1286" y="7435"/>
                  </a:cubicBezTo>
                  <a:cubicBezTo>
                    <a:pt x="1469" y="4988"/>
                    <a:pt x="1714" y="2601"/>
                    <a:pt x="1898" y="154"/>
                  </a:cubicBezTo>
                  <a:lnTo>
                    <a:pt x="1898" y="1"/>
                  </a:ln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3"/>
            <p:cNvSpPr/>
            <p:nvPr/>
          </p:nvSpPr>
          <p:spPr>
            <a:xfrm>
              <a:off x="3196269" y="3594200"/>
              <a:ext cx="473904" cy="1174929"/>
            </a:xfrm>
            <a:custGeom>
              <a:rect b="b" l="l" r="r" t="t"/>
              <a:pathLst>
                <a:path extrusionOk="0" h="7589" w="3061">
                  <a:moveTo>
                    <a:pt x="1837" y="1"/>
                  </a:moveTo>
                  <a:cubicBezTo>
                    <a:pt x="1255" y="184"/>
                    <a:pt x="643" y="399"/>
                    <a:pt x="62" y="582"/>
                  </a:cubicBezTo>
                  <a:cubicBezTo>
                    <a:pt x="1" y="1316"/>
                    <a:pt x="32" y="2173"/>
                    <a:pt x="307" y="3152"/>
                  </a:cubicBezTo>
                  <a:cubicBezTo>
                    <a:pt x="490" y="3764"/>
                    <a:pt x="674" y="4101"/>
                    <a:pt x="1225" y="5202"/>
                  </a:cubicBezTo>
                  <a:cubicBezTo>
                    <a:pt x="1561" y="5814"/>
                    <a:pt x="1959" y="6609"/>
                    <a:pt x="2326" y="7589"/>
                  </a:cubicBezTo>
                  <a:cubicBezTo>
                    <a:pt x="2571" y="7527"/>
                    <a:pt x="2816" y="7527"/>
                    <a:pt x="3061" y="7497"/>
                  </a:cubicBezTo>
                  <a:cubicBezTo>
                    <a:pt x="2663" y="5049"/>
                    <a:pt x="2296" y="2601"/>
                    <a:pt x="1867" y="154"/>
                  </a:cubicBezTo>
                  <a:cubicBezTo>
                    <a:pt x="1867" y="123"/>
                    <a:pt x="1837" y="31"/>
                    <a:pt x="183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3"/>
            <p:cNvSpPr/>
            <p:nvPr/>
          </p:nvSpPr>
          <p:spPr>
            <a:xfrm>
              <a:off x="2727321" y="4754730"/>
              <a:ext cx="256072" cy="203898"/>
            </a:xfrm>
            <a:custGeom>
              <a:rect b="b" l="l" r="r" t="t"/>
              <a:pathLst>
                <a:path extrusionOk="0" h="1317" w="1654">
                  <a:moveTo>
                    <a:pt x="613" y="1"/>
                  </a:moveTo>
                  <a:cubicBezTo>
                    <a:pt x="552" y="460"/>
                    <a:pt x="368" y="643"/>
                    <a:pt x="246" y="766"/>
                  </a:cubicBezTo>
                  <a:cubicBezTo>
                    <a:pt x="154" y="796"/>
                    <a:pt x="32" y="919"/>
                    <a:pt x="1" y="1072"/>
                  </a:cubicBezTo>
                  <a:lnTo>
                    <a:pt x="1" y="1163"/>
                  </a:lnTo>
                  <a:cubicBezTo>
                    <a:pt x="1" y="1225"/>
                    <a:pt x="32" y="1255"/>
                    <a:pt x="32" y="1316"/>
                  </a:cubicBezTo>
                  <a:lnTo>
                    <a:pt x="1500" y="1316"/>
                  </a:lnTo>
                  <a:cubicBezTo>
                    <a:pt x="1531" y="1255"/>
                    <a:pt x="1531" y="1225"/>
                    <a:pt x="1561" y="1163"/>
                  </a:cubicBezTo>
                  <a:cubicBezTo>
                    <a:pt x="1653" y="1010"/>
                    <a:pt x="1531" y="796"/>
                    <a:pt x="1500" y="766"/>
                  </a:cubicBezTo>
                  <a:cubicBezTo>
                    <a:pt x="1408" y="613"/>
                    <a:pt x="1347" y="398"/>
                    <a:pt x="1347" y="31"/>
                  </a:cubicBezTo>
                  <a:cubicBezTo>
                    <a:pt x="1102" y="1"/>
                    <a:pt x="858" y="1"/>
                    <a:pt x="613" y="1"/>
                  </a:cubicBezTo>
                  <a:close/>
                </a:path>
              </a:pathLst>
            </a:custGeom>
            <a:solidFill>
              <a:srgbClr val="3C7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3"/>
            <p:cNvSpPr/>
            <p:nvPr/>
          </p:nvSpPr>
          <p:spPr>
            <a:xfrm>
              <a:off x="2860001" y="4716799"/>
              <a:ext cx="33286" cy="71217"/>
            </a:xfrm>
            <a:custGeom>
              <a:rect b="b" l="l" r="r" t="t"/>
              <a:pathLst>
                <a:path extrusionOk="0" h="460" w="215">
                  <a:moveTo>
                    <a:pt x="1" y="1"/>
                  </a:moveTo>
                  <a:lnTo>
                    <a:pt x="1" y="460"/>
                  </a:lnTo>
                  <a:lnTo>
                    <a:pt x="215" y="460"/>
                  </a:lnTo>
                  <a:lnTo>
                    <a:pt x="215" y="1"/>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3"/>
            <p:cNvSpPr/>
            <p:nvPr/>
          </p:nvSpPr>
          <p:spPr>
            <a:xfrm>
              <a:off x="3267331" y="2054826"/>
              <a:ext cx="341223" cy="644361"/>
            </a:xfrm>
            <a:custGeom>
              <a:rect b="b" l="l" r="r" t="t"/>
              <a:pathLst>
                <a:path extrusionOk="0" h="4162" w="2204">
                  <a:moveTo>
                    <a:pt x="1439" y="0"/>
                  </a:moveTo>
                  <a:cubicBezTo>
                    <a:pt x="674" y="0"/>
                    <a:pt x="307" y="276"/>
                    <a:pt x="62" y="459"/>
                  </a:cubicBezTo>
                  <a:cubicBezTo>
                    <a:pt x="52" y="449"/>
                    <a:pt x="45" y="446"/>
                    <a:pt x="39" y="446"/>
                  </a:cubicBezTo>
                  <a:cubicBezTo>
                    <a:pt x="28" y="446"/>
                    <a:pt x="21" y="459"/>
                    <a:pt x="1" y="459"/>
                  </a:cubicBezTo>
                  <a:cubicBezTo>
                    <a:pt x="184" y="1102"/>
                    <a:pt x="368" y="1775"/>
                    <a:pt x="613" y="2387"/>
                  </a:cubicBezTo>
                  <a:cubicBezTo>
                    <a:pt x="674" y="2570"/>
                    <a:pt x="735" y="2754"/>
                    <a:pt x="796" y="2937"/>
                  </a:cubicBezTo>
                  <a:cubicBezTo>
                    <a:pt x="919" y="3305"/>
                    <a:pt x="980" y="3610"/>
                    <a:pt x="1102" y="3947"/>
                  </a:cubicBezTo>
                  <a:cubicBezTo>
                    <a:pt x="1500" y="4008"/>
                    <a:pt x="1837" y="4100"/>
                    <a:pt x="2204" y="4161"/>
                  </a:cubicBezTo>
                  <a:lnTo>
                    <a:pt x="1867" y="2325"/>
                  </a:lnTo>
                  <a:cubicBezTo>
                    <a:pt x="1714" y="1561"/>
                    <a:pt x="1561" y="765"/>
                    <a:pt x="1439"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3"/>
            <p:cNvSpPr/>
            <p:nvPr/>
          </p:nvSpPr>
          <p:spPr>
            <a:xfrm>
              <a:off x="2443227" y="2021694"/>
              <a:ext cx="464305" cy="615874"/>
            </a:xfrm>
            <a:custGeom>
              <a:rect b="b" l="l" r="r" t="t"/>
              <a:pathLst>
                <a:path extrusionOk="0" h="3978" w="2999">
                  <a:moveTo>
                    <a:pt x="1775" y="0"/>
                  </a:moveTo>
                  <a:cubicBezTo>
                    <a:pt x="1408" y="704"/>
                    <a:pt x="1102" y="1438"/>
                    <a:pt x="765" y="2172"/>
                  </a:cubicBezTo>
                  <a:lnTo>
                    <a:pt x="0" y="3886"/>
                  </a:lnTo>
                  <a:cubicBezTo>
                    <a:pt x="337" y="3916"/>
                    <a:pt x="735" y="3916"/>
                    <a:pt x="1102" y="3977"/>
                  </a:cubicBezTo>
                  <a:cubicBezTo>
                    <a:pt x="1316" y="3671"/>
                    <a:pt x="1469" y="3396"/>
                    <a:pt x="1652" y="3090"/>
                  </a:cubicBezTo>
                  <a:cubicBezTo>
                    <a:pt x="1775" y="2937"/>
                    <a:pt x="1836" y="2754"/>
                    <a:pt x="1958" y="2601"/>
                  </a:cubicBezTo>
                  <a:lnTo>
                    <a:pt x="2999" y="857"/>
                  </a:lnTo>
                  <a:lnTo>
                    <a:pt x="2999" y="765"/>
                  </a:lnTo>
                  <a:cubicBezTo>
                    <a:pt x="2846" y="520"/>
                    <a:pt x="2478" y="184"/>
                    <a:pt x="1775"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3"/>
            <p:cNvSpPr/>
            <p:nvPr/>
          </p:nvSpPr>
          <p:spPr>
            <a:xfrm>
              <a:off x="2931063" y="1533392"/>
              <a:ext cx="232230" cy="232540"/>
            </a:xfrm>
            <a:custGeom>
              <a:rect b="b" l="l" r="r" t="t"/>
              <a:pathLst>
                <a:path extrusionOk="0" h="1502" w="1500">
                  <a:moveTo>
                    <a:pt x="115" y="0"/>
                  </a:moveTo>
                  <a:cubicBezTo>
                    <a:pt x="107" y="0"/>
                    <a:pt x="100" y="1"/>
                    <a:pt x="92" y="3"/>
                  </a:cubicBezTo>
                  <a:cubicBezTo>
                    <a:pt x="31" y="33"/>
                    <a:pt x="1" y="186"/>
                    <a:pt x="1" y="309"/>
                  </a:cubicBezTo>
                  <a:cubicBezTo>
                    <a:pt x="31" y="523"/>
                    <a:pt x="276" y="676"/>
                    <a:pt x="521" y="737"/>
                  </a:cubicBezTo>
                  <a:cubicBezTo>
                    <a:pt x="560" y="745"/>
                    <a:pt x="598" y="748"/>
                    <a:pt x="634" y="748"/>
                  </a:cubicBezTo>
                  <a:cubicBezTo>
                    <a:pt x="829" y="748"/>
                    <a:pt x="980" y="653"/>
                    <a:pt x="1088" y="653"/>
                  </a:cubicBezTo>
                  <a:cubicBezTo>
                    <a:pt x="1116" y="653"/>
                    <a:pt x="1141" y="659"/>
                    <a:pt x="1163" y="676"/>
                  </a:cubicBezTo>
                  <a:cubicBezTo>
                    <a:pt x="1255" y="798"/>
                    <a:pt x="1102" y="951"/>
                    <a:pt x="1163" y="1226"/>
                  </a:cubicBezTo>
                  <a:cubicBezTo>
                    <a:pt x="1163" y="1349"/>
                    <a:pt x="1255" y="1471"/>
                    <a:pt x="1286" y="1502"/>
                  </a:cubicBezTo>
                  <a:cubicBezTo>
                    <a:pt x="1316" y="1410"/>
                    <a:pt x="1377" y="1318"/>
                    <a:pt x="1408" y="1165"/>
                  </a:cubicBezTo>
                  <a:cubicBezTo>
                    <a:pt x="1469" y="890"/>
                    <a:pt x="1500" y="706"/>
                    <a:pt x="1439" y="492"/>
                  </a:cubicBezTo>
                  <a:cubicBezTo>
                    <a:pt x="1408" y="431"/>
                    <a:pt x="1316" y="339"/>
                    <a:pt x="1286" y="309"/>
                  </a:cubicBezTo>
                  <a:cubicBezTo>
                    <a:pt x="1224" y="247"/>
                    <a:pt x="1133" y="156"/>
                    <a:pt x="1010" y="156"/>
                  </a:cubicBezTo>
                  <a:cubicBezTo>
                    <a:pt x="969" y="156"/>
                    <a:pt x="929" y="169"/>
                    <a:pt x="888" y="169"/>
                  </a:cubicBezTo>
                  <a:cubicBezTo>
                    <a:pt x="867" y="169"/>
                    <a:pt x="847" y="166"/>
                    <a:pt x="827" y="156"/>
                  </a:cubicBezTo>
                  <a:cubicBezTo>
                    <a:pt x="765" y="125"/>
                    <a:pt x="704" y="94"/>
                    <a:pt x="674" y="94"/>
                  </a:cubicBezTo>
                  <a:cubicBezTo>
                    <a:pt x="643" y="94"/>
                    <a:pt x="643" y="156"/>
                    <a:pt x="612" y="186"/>
                  </a:cubicBezTo>
                  <a:cubicBezTo>
                    <a:pt x="596" y="198"/>
                    <a:pt x="578" y="203"/>
                    <a:pt x="558" y="203"/>
                  </a:cubicBezTo>
                  <a:cubicBezTo>
                    <a:pt x="435" y="203"/>
                    <a:pt x="247" y="0"/>
                    <a:pt x="1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3"/>
            <p:cNvSpPr/>
            <p:nvPr/>
          </p:nvSpPr>
          <p:spPr>
            <a:xfrm>
              <a:off x="3063744" y="1524258"/>
              <a:ext cx="80661" cy="47530"/>
            </a:xfrm>
            <a:custGeom>
              <a:rect b="b" l="l" r="r" t="t"/>
              <a:pathLst>
                <a:path extrusionOk="0" h="307" w="521">
                  <a:moveTo>
                    <a:pt x="31" y="0"/>
                  </a:moveTo>
                  <a:cubicBezTo>
                    <a:pt x="0" y="0"/>
                    <a:pt x="0" y="0"/>
                    <a:pt x="0" y="31"/>
                  </a:cubicBezTo>
                  <a:cubicBezTo>
                    <a:pt x="0" y="62"/>
                    <a:pt x="0" y="62"/>
                    <a:pt x="31" y="62"/>
                  </a:cubicBezTo>
                  <a:lnTo>
                    <a:pt x="92" y="62"/>
                  </a:lnTo>
                  <a:cubicBezTo>
                    <a:pt x="214" y="92"/>
                    <a:pt x="276" y="153"/>
                    <a:pt x="367" y="215"/>
                  </a:cubicBezTo>
                  <a:cubicBezTo>
                    <a:pt x="367" y="245"/>
                    <a:pt x="398" y="245"/>
                    <a:pt x="429" y="306"/>
                  </a:cubicBezTo>
                  <a:cubicBezTo>
                    <a:pt x="520" y="245"/>
                    <a:pt x="520" y="215"/>
                    <a:pt x="429" y="184"/>
                  </a:cubicBezTo>
                  <a:lnTo>
                    <a:pt x="398" y="153"/>
                  </a:lnTo>
                  <a:cubicBezTo>
                    <a:pt x="306" y="92"/>
                    <a:pt x="245" y="0"/>
                    <a:pt x="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3"/>
            <p:cNvSpPr/>
            <p:nvPr/>
          </p:nvSpPr>
          <p:spPr>
            <a:xfrm>
              <a:off x="3011569" y="1514814"/>
              <a:ext cx="42885" cy="38086"/>
            </a:xfrm>
            <a:custGeom>
              <a:rect b="b" l="l" r="r" t="t"/>
              <a:pathLst>
                <a:path extrusionOk="0" h="246" w="277">
                  <a:moveTo>
                    <a:pt x="62" y="0"/>
                  </a:moveTo>
                  <a:cubicBezTo>
                    <a:pt x="31" y="0"/>
                    <a:pt x="1" y="61"/>
                    <a:pt x="1" y="92"/>
                  </a:cubicBezTo>
                  <a:lnTo>
                    <a:pt x="1" y="123"/>
                  </a:lnTo>
                  <a:cubicBezTo>
                    <a:pt x="1" y="153"/>
                    <a:pt x="1" y="214"/>
                    <a:pt x="31" y="214"/>
                  </a:cubicBezTo>
                  <a:cubicBezTo>
                    <a:pt x="92" y="214"/>
                    <a:pt x="92" y="214"/>
                    <a:pt x="123" y="245"/>
                  </a:cubicBezTo>
                  <a:lnTo>
                    <a:pt x="123" y="184"/>
                  </a:lnTo>
                  <a:lnTo>
                    <a:pt x="123" y="153"/>
                  </a:lnTo>
                  <a:lnTo>
                    <a:pt x="154" y="153"/>
                  </a:lnTo>
                  <a:cubicBezTo>
                    <a:pt x="154" y="184"/>
                    <a:pt x="184" y="184"/>
                    <a:pt x="184" y="184"/>
                  </a:cubicBezTo>
                  <a:cubicBezTo>
                    <a:pt x="245" y="184"/>
                    <a:pt x="276" y="184"/>
                    <a:pt x="276" y="153"/>
                  </a:cubicBezTo>
                  <a:cubicBezTo>
                    <a:pt x="276" y="123"/>
                    <a:pt x="276" y="92"/>
                    <a:pt x="245" y="92"/>
                  </a:cubicBezTo>
                  <a:cubicBezTo>
                    <a:pt x="245" y="31"/>
                    <a:pt x="184" y="31"/>
                    <a:pt x="184" y="31"/>
                  </a:cubicBezTo>
                  <a:cubicBezTo>
                    <a:pt x="154" y="0"/>
                    <a:pt x="123" y="0"/>
                    <a:pt x="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3"/>
            <p:cNvSpPr/>
            <p:nvPr/>
          </p:nvSpPr>
          <p:spPr>
            <a:xfrm>
              <a:off x="2912175" y="1504131"/>
              <a:ext cx="80661" cy="48768"/>
            </a:xfrm>
            <a:custGeom>
              <a:rect b="b" l="l" r="r" t="t"/>
              <a:pathLst>
                <a:path extrusionOk="0" h="315" w="521">
                  <a:moveTo>
                    <a:pt x="205" y="0"/>
                  </a:moveTo>
                  <a:cubicBezTo>
                    <a:pt x="187" y="0"/>
                    <a:pt x="169" y="3"/>
                    <a:pt x="153" y="8"/>
                  </a:cubicBezTo>
                  <a:cubicBezTo>
                    <a:pt x="31" y="39"/>
                    <a:pt x="0" y="192"/>
                    <a:pt x="0" y="283"/>
                  </a:cubicBezTo>
                  <a:cubicBezTo>
                    <a:pt x="0" y="283"/>
                    <a:pt x="0" y="314"/>
                    <a:pt x="31" y="314"/>
                  </a:cubicBezTo>
                  <a:cubicBezTo>
                    <a:pt x="61" y="314"/>
                    <a:pt x="123" y="283"/>
                    <a:pt x="92" y="283"/>
                  </a:cubicBezTo>
                  <a:cubicBezTo>
                    <a:pt x="92" y="161"/>
                    <a:pt x="153" y="69"/>
                    <a:pt x="184" y="69"/>
                  </a:cubicBezTo>
                  <a:cubicBezTo>
                    <a:pt x="214" y="69"/>
                    <a:pt x="337" y="130"/>
                    <a:pt x="398" y="192"/>
                  </a:cubicBezTo>
                  <a:cubicBezTo>
                    <a:pt x="429" y="207"/>
                    <a:pt x="451" y="215"/>
                    <a:pt x="467" y="215"/>
                  </a:cubicBezTo>
                  <a:cubicBezTo>
                    <a:pt x="482" y="215"/>
                    <a:pt x="490" y="207"/>
                    <a:pt x="490" y="192"/>
                  </a:cubicBezTo>
                  <a:cubicBezTo>
                    <a:pt x="520" y="161"/>
                    <a:pt x="520" y="130"/>
                    <a:pt x="490" y="130"/>
                  </a:cubicBezTo>
                  <a:cubicBezTo>
                    <a:pt x="389" y="55"/>
                    <a:pt x="288" y="0"/>
                    <a:pt x="2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3"/>
            <p:cNvSpPr/>
            <p:nvPr/>
          </p:nvSpPr>
          <p:spPr>
            <a:xfrm>
              <a:off x="2637370" y="2604281"/>
              <a:ext cx="753354" cy="2197980"/>
            </a:xfrm>
            <a:custGeom>
              <a:rect b="b" l="l" r="r" t="t"/>
              <a:pathLst>
                <a:path extrusionOk="0" h="14197" w="4866">
                  <a:moveTo>
                    <a:pt x="4559" y="0"/>
                  </a:moveTo>
                  <a:cubicBezTo>
                    <a:pt x="3427" y="0"/>
                    <a:pt x="2295" y="61"/>
                    <a:pt x="1163" y="61"/>
                  </a:cubicBezTo>
                  <a:cubicBezTo>
                    <a:pt x="1041" y="276"/>
                    <a:pt x="919" y="459"/>
                    <a:pt x="827" y="704"/>
                  </a:cubicBezTo>
                  <a:cubicBezTo>
                    <a:pt x="735" y="1194"/>
                    <a:pt x="674" y="1652"/>
                    <a:pt x="582" y="2142"/>
                  </a:cubicBezTo>
                  <a:cubicBezTo>
                    <a:pt x="1" y="6578"/>
                    <a:pt x="368" y="10648"/>
                    <a:pt x="1133" y="14197"/>
                  </a:cubicBezTo>
                  <a:cubicBezTo>
                    <a:pt x="1408" y="14105"/>
                    <a:pt x="1714" y="14074"/>
                    <a:pt x="2020" y="14044"/>
                  </a:cubicBezTo>
                  <a:cubicBezTo>
                    <a:pt x="2295" y="10005"/>
                    <a:pt x="2571" y="5936"/>
                    <a:pt x="2877" y="1897"/>
                  </a:cubicBezTo>
                  <a:cubicBezTo>
                    <a:pt x="3580" y="1530"/>
                    <a:pt x="4223" y="1224"/>
                    <a:pt x="4865" y="888"/>
                  </a:cubicBezTo>
                  <a:cubicBezTo>
                    <a:pt x="4865" y="735"/>
                    <a:pt x="4835" y="582"/>
                    <a:pt x="4743" y="398"/>
                  </a:cubicBezTo>
                  <a:cubicBezTo>
                    <a:pt x="4682" y="245"/>
                    <a:pt x="4651" y="123"/>
                    <a:pt x="4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3"/>
            <p:cNvSpPr/>
            <p:nvPr/>
          </p:nvSpPr>
          <p:spPr>
            <a:xfrm>
              <a:off x="3049500" y="2722719"/>
              <a:ext cx="630117" cy="2046411"/>
            </a:xfrm>
            <a:custGeom>
              <a:rect b="b" l="l" r="r" t="t"/>
              <a:pathLst>
                <a:path extrusionOk="0" h="13218" w="4070">
                  <a:moveTo>
                    <a:pt x="2203" y="0"/>
                  </a:moveTo>
                  <a:cubicBezTo>
                    <a:pt x="1438" y="306"/>
                    <a:pt x="704" y="673"/>
                    <a:pt x="0" y="979"/>
                  </a:cubicBezTo>
                  <a:cubicBezTo>
                    <a:pt x="337" y="2662"/>
                    <a:pt x="704" y="4345"/>
                    <a:pt x="1071" y="6028"/>
                  </a:cubicBezTo>
                  <a:cubicBezTo>
                    <a:pt x="949" y="6792"/>
                    <a:pt x="857" y="8016"/>
                    <a:pt x="1255" y="9485"/>
                  </a:cubicBezTo>
                  <a:cubicBezTo>
                    <a:pt x="1744" y="11382"/>
                    <a:pt x="2754" y="12606"/>
                    <a:pt x="3305" y="13218"/>
                  </a:cubicBezTo>
                  <a:cubicBezTo>
                    <a:pt x="3550" y="13126"/>
                    <a:pt x="3825" y="13095"/>
                    <a:pt x="4070" y="13003"/>
                  </a:cubicBezTo>
                  <a:cubicBezTo>
                    <a:pt x="3427" y="8659"/>
                    <a:pt x="2785" y="4345"/>
                    <a:pt x="2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3"/>
            <p:cNvSpPr/>
            <p:nvPr/>
          </p:nvSpPr>
          <p:spPr>
            <a:xfrm>
              <a:off x="3167937" y="1917345"/>
              <a:ext cx="544812" cy="814972"/>
            </a:xfrm>
            <a:custGeom>
              <a:rect b="b" l="l" r="r" t="t"/>
              <a:pathLst>
                <a:path extrusionOk="0" h="5264" w="3519">
                  <a:moveTo>
                    <a:pt x="0" y="1"/>
                  </a:moveTo>
                  <a:cubicBezTo>
                    <a:pt x="123" y="674"/>
                    <a:pt x="337" y="1317"/>
                    <a:pt x="490" y="1959"/>
                  </a:cubicBezTo>
                  <a:cubicBezTo>
                    <a:pt x="704" y="2846"/>
                    <a:pt x="979" y="3734"/>
                    <a:pt x="1224" y="4590"/>
                  </a:cubicBezTo>
                  <a:cubicBezTo>
                    <a:pt x="1775" y="4835"/>
                    <a:pt x="2356" y="5019"/>
                    <a:pt x="2938" y="5263"/>
                  </a:cubicBezTo>
                  <a:cubicBezTo>
                    <a:pt x="3519" y="3305"/>
                    <a:pt x="2999" y="1378"/>
                    <a:pt x="1775" y="552"/>
                  </a:cubicBezTo>
                  <a:cubicBezTo>
                    <a:pt x="1163" y="123"/>
                    <a:pt x="490" y="1"/>
                    <a:pt x="0"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3"/>
            <p:cNvSpPr/>
            <p:nvPr/>
          </p:nvSpPr>
          <p:spPr>
            <a:xfrm>
              <a:off x="2400496" y="1921216"/>
              <a:ext cx="634917" cy="867921"/>
            </a:xfrm>
            <a:custGeom>
              <a:rect b="b" l="l" r="r" t="t"/>
              <a:pathLst>
                <a:path extrusionOk="0" h="5606" w="4101">
                  <a:moveTo>
                    <a:pt x="3861" y="1"/>
                  </a:moveTo>
                  <a:cubicBezTo>
                    <a:pt x="3416" y="1"/>
                    <a:pt x="3077" y="84"/>
                    <a:pt x="2785" y="190"/>
                  </a:cubicBezTo>
                  <a:cubicBezTo>
                    <a:pt x="1255" y="710"/>
                    <a:pt x="276" y="2485"/>
                    <a:pt x="123" y="4657"/>
                  </a:cubicBezTo>
                  <a:cubicBezTo>
                    <a:pt x="123" y="4688"/>
                    <a:pt x="1" y="4871"/>
                    <a:pt x="93" y="5147"/>
                  </a:cubicBezTo>
                  <a:cubicBezTo>
                    <a:pt x="154" y="5422"/>
                    <a:pt x="337" y="5575"/>
                    <a:pt x="399" y="5606"/>
                  </a:cubicBezTo>
                  <a:lnTo>
                    <a:pt x="1775" y="4473"/>
                  </a:lnTo>
                  <a:cubicBezTo>
                    <a:pt x="2265" y="3709"/>
                    <a:pt x="2785" y="2944"/>
                    <a:pt x="3336" y="2148"/>
                  </a:cubicBezTo>
                  <a:cubicBezTo>
                    <a:pt x="3581" y="1506"/>
                    <a:pt x="3825" y="894"/>
                    <a:pt x="4101" y="251"/>
                  </a:cubicBezTo>
                  <a:cubicBezTo>
                    <a:pt x="4101" y="221"/>
                    <a:pt x="4070" y="159"/>
                    <a:pt x="4070" y="129"/>
                  </a:cubicBezTo>
                  <a:cubicBezTo>
                    <a:pt x="4009" y="98"/>
                    <a:pt x="4070" y="68"/>
                    <a:pt x="4070" y="6"/>
                  </a:cubicBezTo>
                  <a:cubicBezTo>
                    <a:pt x="3998" y="2"/>
                    <a:pt x="3928" y="1"/>
                    <a:pt x="3861"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3"/>
            <p:cNvSpPr/>
            <p:nvPr/>
          </p:nvSpPr>
          <p:spPr>
            <a:xfrm>
              <a:off x="2717877" y="1912701"/>
              <a:ext cx="720223" cy="971496"/>
            </a:xfrm>
            <a:custGeom>
              <a:rect b="b" l="l" r="r" t="t"/>
              <a:pathLst>
                <a:path extrusionOk="0" h="6275" w="4652">
                  <a:moveTo>
                    <a:pt x="1867" y="0"/>
                  </a:moveTo>
                  <a:cubicBezTo>
                    <a:pt x="1286" y="184"/>
                    <a:pt x="766" y="337"/>
                    <a:pt x="184" y="520"/>
                  </a:cubicBezTo>
                  <a:cubicBezTo>
                    <a:pt x="154" y="2295"/>
                    <a:pt x="62" y="4008"/>
                    <a:pt x="1" y="5722"/>
                  </a:cubicBezTo>
                  <a:cubicBezTo>
                    <a:pt x="469" y="5956"/>
                    <a:pt x="1330" y="6274"/>
                    <a:pt x="2450" y="6274"/>
                  </a:cubicBezTo>
                  <a:cubicBezTo>
                    <a:pt x="2500" y="6274"/>
                    <a:pt x="2550" y="6274"/>
                    <a:pt x="2601" y="6272"/>
                  </a:cubicBezTo>
                  <a:cubicBezTo>
                    <a:pt x="3458" y="6242"/>
                    <a:pt x="4192" y="5997"/>
                    <a:pt x="4651" y="5813"/>
                  </a:cubicBezTo>
                  <a:cubicBezTo>
                    <a:pt x="4590" y="4070"/>
                    <a:pt x="4498" y="2326"/>
                    <a:pt x="4437" y="582"/>
                  </a:cubicBezTo>
                  <a:cubicBezTo>
                    <a:pt x="3917" y="367"/>
                    <a:pt x="3397" y="214"/>
                    <a:pt x="2907" y="31"/>
                  </a:cubicBezTo>
                  <a:cubicBezTo>
                    <a:pt x="2846" y="276"/>
                    <a:pt x="2663" y="459"/>
                    <a:pt x="2479" y="490"/>
                  </a:cubicBezTo>
                  <a:cubicBezTo>
                    <a:pt x="2461" y="492"/>
                    <a:pt x="2444" y="493"/>
                    <a:pt x="2426" y="493"/>
                  </a:cubicBezTo>
                  <a:cubicBezTo>
                    <a:pt x="2166" y="493"/>
                    <a:pt x="1896" y="287"/>
                    <a:pt x="1867"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3"/>
            <p:cNvSpPr/>
            <p:nvPr/>
          </p:nvSpPr>
          <p:spPr>
            <a:xfrm>
              <a:off x="2717877" y="1912701"/>
              <a:ext cx="720223" cy="971496"/>
            </a:xfrm>
            <a:custGeom>
              <a:rect b="b" l="l" r="r" t="t"/>
              <a:pathLst>
                <a:path extrusionOk="0" h="6275" w="4652">
                  <a:moveTo>
                    <a:pt x="1867" y="0"/>
                  </a:moveTo>
                  <a:cubicBezTo>
                    <a:pt x="1286" y="184"/>
                    <a:pt x="766" y="337"/>
                    <a:pt x="184" y="520"/>
                  </a:cubicBezTo>
                  <a:cubicBezTo>
                    <a:pt x="154" y="2295"/>
                    <a:pt x="62" y="4008"/>
                    <a:pt x="1" y="5722"/>
                  </a:cubicBezTo>
                  <a:cubicBezTo>
                    <a:pt x="469" y="5956"/>
                    <a:pt x="1330" y="6274"/>
                    <a:pt x="2450" y="6274"/>
                  </a:cubicBezTo>
                  <a:cubicBezTo>
                    <a:pt x="2500" y="6274"/>
                    <a:pt x="2550" y="6274"/>
                    <a:pt x="2601" y="6272"/>
                  </a:cubicBezTo>
                  <a:cubicBezTo>
                    <a:pt x="3458" y="6242"/>
                    <a:pt x="4192" y="5997"/>
                    <a:pt x="4651" y="5813"/>
                  </a:cubicBezTo>
                  <a:cubicBezTo>
                    <a:pt x="4590" y="4070"/>
                    <a:pt x="4498" y="2326"/>
                    <a:pt x="4437" y="582"/>
                  </a:cubicBezTo>
                  <a:cubicBezTo>
                    <a:pt x="3917" y="367"/>
                    <a:pt x="3397" y="214"/>
                    <a:pt x="2907" y="31"/>
                  </a:cubicBezTo>
                  <a:cubicBezTo>
                    <a:pt x="2846" y="276"/>
                    <a:pt x="2663" y="459"/>
                    <a:pt x="2479" y="490"/>
                  </a:cubicBezTo>
                  <a:cubicBezTo>
                    <a:pt x="2461" y="492"/>
                    <a:pt x="2444" y="493"/>
                    <a:pt x="2426" y="493"/>
                  </a:cubicBezTo>
                  <a:cubicBezTo>
                    <a:pt x="2166" y="493"/>
                    <a:pt x="1896" y="287"/>
                    <a:pt x="1867"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3"/>
            <p:cNvSpPr/>
            <p:nvPr/>
          </p:nvSpPr>
          <p:spPr>
            <a:xfrm>
              <a:off x="3167937" y="1917345"/>
              <a:ext cx="544812" cy="814972"/>
            </a:xfrm>
            <a:custGeom>
              <a:rect b="b" l="l" r="r" t="t"/>
              <a:pathLst>
                <a:path extrusionOk="0" h="5264" w="3519">
                  <a:moveTo>
                    <a:pt x="0" y="1"/>
                  </a:moveTo>
                  <a:cubicBezTo>
                    <a:pt x="123" y="674"/>
                    <a:pt x="337" y="1317"/>
                    <a:pt x="490" y="1959"/>
                  </a:cubicBezTo>
                  <a:cubicBezTo>
                    <a:pt x="704" y="2846"/>
                    <a:pt x="979" y="3734"/>
                    <a:pt x="1224" y="4590"/>
                  </a:cubicBezTo>
                  <a:cubicBezTo>
                    <a:pt x="1775" y="4835"/>
                    <a:pt x="2356" y="5019"/>
                    <a:pt x="2938" y="5263"/>
                  </a:cubicBezTo>
                  <a:cubicBezTo>
                    <a:pt x="3519" y="3305"/>
                    <a:pt x="2999" y="1378"/>
                    <a:pt x="1775" y="552"/>
                  </a:cubicBezTo>
                  <a:cubicBezTo>
                    <a:pt x="1163" y="123"/>
                    <a:pt x="49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3"/>
            <p:cNvSpPr/>
            <p:nvPr/>
          </p:nvSpPr>
          <p:spPr>
            <a:xfrm>
              <a:off x="2400496" y="1921216"/>
              <a:ext cx="634917" cy="867921"/>
            </a:xfrm>
            <a:custGeom>
              <a:rect b="b" l="l" r="r" t="t"/>
              <a:pathLst>
                <a:path extrusionOk="0" h="5606" w="4101">
                  <a:moveTo>
                    <a:pt x="3861" y="1"/>
                  </a:moveTo>
                  <a:cubicBezTo>
                    <a:pt x="3416" y="1"/>
                    <a:pt x="3077" y="84"/>
                    <a:pt x="2785" y="190"/>
                  </a:cubicBezTo>
                  <a:cubicBezTo>
                    <a:pt x="1255" y="710"/>
                    <a:pt x="276" y="2485"/>
                    <a:pt x="123" y="4657"/>
                  </a:cubicBezTo>
                  <a:cubicBezTo>
                    <a:pt x="123" y="4688"/>
                    <a:pt x="1" y="4871"/>
                    <a:pt x="93" y="5147"/>
                  </a:cubicBezTo>
                  <a:cubicBezTo>
                    <a:pt x="154" y="5422"/>
                    <a:pt x="337" y="5575"/>
                    <a:pt x="399" y="5606"/>
                  </a:cubicBezTo>
                  <a:lnTo>
                    <a:pt x="1775" y="4473"/>
                  </a:lnTo>
                  <a:cubicBezTo>
                    <a:pt x="2265" y="3709"/>
                    <a:pt x="2785" y="2944"/>
                    <a:pt x="3336" y="2148"/>
                  </a:cubicBezTo>
                  <a:cubicBezTo>
                    <a:pt x="3581" y="1506"/>
                    <a:pt x="3825" y="894"/>
                    <a:pt x="4101" y="251"/>
                  </a:cubicBezTo>
                  <a:cubicBezTo>
                    <a:pt x="4101" y="221"/>
                    <a:pt x="4070" y="159"/>
                    <a:pt x="4070" y="129"/>
                  </a:cubicBezTo>
                  <a:cubicBezTo>
                    <a:pt x="4009" y="98"/>
                    <a:pt x="4070" y="68"/>
                    <a:pt x="4070" y="6"/>
                  </a:cubicBezTo>
                  <a:cubicBezTo>
                    <a:pt x="3998" y="2"/>
                    <a:pt x="3928" y="1"/>
                    <a:pt x="38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3"/>
            <p:cNvSpPr/>
            <p:nvPr/>
          </p:nvSpPr>
          <p:spPr>
            <a:xfrm>
              <a:off x="2717877" y="1912701"/>
              <a:ext cx="720223" cy="971496"/>
            </a:xfrm>
            <a:custGeom>
              <a:rect b="b" l="l" r="r" t="t"/>
              <a:pathLst>
                <a:path extrusionOk="0" h="6275" w="4652">
                  <a:moveTo>
                    <a:pt x="1867" y="0"/>
                  </a:moveTo>
                  <a:cubicBezTo>
                    <a:pt x="1286" y="184"/>
                    <a:pt x="766" y="337"/>
                    <a:pt x="184" y="520"/>
                  </a:cubicBezTo>
                  <a:cubicBezTo>
                    <a:pt x="154" y="2295"/>
                    <a:pt x="62" y="4008"/>
                    <a:pt x="1" y="5722"/>
                  </a:cubicBezTo>
                  <a:cubicBezTo>
                    <a:pt x="469" y="5956"/>
                    <a:pt x="1330" y="6274"/>
                    <a:pt x="2450" y="6274"/>
                  </a:cubicBezTo>
                  <a:cubicBezTo>
                    <a:pt x="2500" y="6274"/>
                    <a:pt x="2550" y="6274"/>
                    <a:pt x="2601" y="6272"/>
                  </a:cubicBezTo>
                  <a:cubicBezTo>
                    <a:pt x="3458" y="6242"/>
                    <a:pt x="4192" y="5997"/>
                    <a:pt x="4651" y="5813"/>
                  </a:cubicBezTo>
                  <a:cubicBezTo>
                    <a:pt x="4590" y="4070"/>
                    <a:pt x="4498" y="2326"/>
                    <a:pt x="4437" y="582"/>
                  </a:cubicBezTo>
                  <a:cubicBezTo>
                    <a:pt x="3917" y="367"/>
                    <a:pt x="3397" y="214"/>
                    <a:pt x="2907" y="31"/>
                  </a:cubicBezTo>
                  <a:cubicBezTo>
                    <a:pt x="2846" y="276"/>
                    <a:pt x="2663" y="459"/>
                    <a:pt x="2479" y="490"/>
                  </a:cubicBezTo>
                  <a:cubicBezTo>
                    <a:pt x="2461" y="492"/>
                    <a:pt x="2444" y="493"/>
                    <a:pt x="2426" y="493"/>
                  </a:cubicBezTo>
                  <a:cubicBezTo>
                    <a:pt x="2166" y="493"/>
                    <a:pt x="1896" y="287"/>
                    <a:pt x="18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3"/>
            <p:cNvSpPr/>
            <p:nvPr/>
          </p:nvSpPr>
          <p:spPr>
            <a:xfrm>
              <a:off x="2428983" y="2533219"/>
              <a:ext cx="606430" cy="297409"/>
            </a:xfrm>
            <a:custGeom>
              <a:rect b="b" l="l" r="r" t="t"/>
              <a:pathLst>
                <a:path extrusionOk="0" h="1921" w="3917">
                  <a:moveTo>
                    <a:pt x="3733" y="0"/>
                  </a:moveTo>
                  <a:cubicBezTo>
                    <a:pt x="3335" y="123"/>
                    <a:pt x="2876" y="245"/>
                    <a:pt x="2387" y="276"/>
                  </a:cubicBezTo>
                  <a:cubicBezTo>
                    <a:pt x="1714" y="398"/>
                    <a:pt x="1071" y="459"/>
                    <a:pt x="521" y="459"/>
                  </a:cubicBezTo>
                  <a:cubicBezTo>
                    <a:pt x="215" y="582"/>
                    <a:pt x="0" y="857"/>
                    <a:pt x="0" y="1163"/>
                  </a:cubicBezTo>
                  <a:cubicBezTo>
                    <a:pt x="0" y="1500"/>
                    <a:pt x="368" y="1775"/>
                    <a:pt x="368" y="1775"/>
                  </a:cubicBezTo>
                  <a:cubicBezTo>
                    <a:pt x="368" y="1775"/>
                    <a:pt x="555" y="1921"/>
                    <a:pt x="966" y="1921"/>
                  </a:cubicBezTo>
                  <a:cubicBezTo>
                    <a:pt x="1260" y="1921"/>
                    <a:pt x="1668" y="1846"/>
                    <a:pt x="2203" y="1591"/>
                  </a:cubicBezTo>
                  <a:lnTo>
                    <a:pt x="2509" y="1438"/>
                  </a:lnTo>
                  <a:cubicBezTo>
                    <a:pt x="2601" y="1347"/>
                    <a:pt x="2785" y="1285"/>
                    <a:pt x="2938" y="1194"/>
                  </a:cubicBezTo>
                  <a:cubicBezTo>
                    <a:pt x="3244" y="1041"/>
                    <a:pt x="3580" y="857"/>
                    <a:pt x="3917" y="612"/>
                  </a:cubicBezTo>
                  <a:cubicBezTo>
                    <a:pt x="3855" y="429"/>
                    <a:pt x="3794" y="215"/>
                    <a:pt x="3733" y="0"/>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3"/>
            <p:cNvSpPr/>
            <p:nvPr/>
          </p:nvSpPr>
          <p:spPr>
            <a:xfrm>
              <a:off x="2978438" y="1879569"/>
              <a:ext cx="194299" cy="128655"/>
            </a:xfrm>
            <a:custGeom>
              <a:rect b="b" l="l" r="r" t="t"/>
              <a:pathLst>
                <a:path extrusionOk="0" h="831" w="1255">
                  <a:moveTo>
                    <a:pt x="1163" y="0"/>
                  </a:moveTo>
                  <a:cubicBezTo>
                    <a:pt x="1071" y="31"/>
                    <a:pt x="918" y="31"/>
                    <a:pt x="765" y="61"/>
                  </a:cubicBezTo>
                  <a:cubicBezTo>
                    <a:pt x="521" y="92"/>
                    <a:pt x="306" y="92"/>
                    <a:pt x="92" y="92"/>
                  </a:cubicBezTo>
                  <a:lnTo>
                    <a:pt x="1" y="337"/>
                  </a:lnTo>
                  <a:cubicBezTo>
                    <a:pt x="124" y="633"/>
                    <a:pt x="388" y="830"/>
                    <a:pt x="646" y="830"/>
                  </a:cubicBezTo>
                  <a:cubicBezTo>
                    <a:pt x="707" y="830"/>
                    <a:pt x="768" y="819"/>
                    <a:pt x="827" y="796"/>
                  </a:cubicBezTo>
                  <a:cubicBezTo>
                    <a:pt x="1010" y="704"/>
                    <a:pt x="1224" y="520"/>
                    <a:pt x="1255" y="245"/>
                  </a:cubicBezTo>
                  <a:cubicBezTo>
                    <a:pt x="1255" y="153"/>
                    <a:pt x="1224" y="61"/>
                    <a:pt x="1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3"/>
            <p:cNvSpPr/>
            <p:nvPr/>
          </p:nvSpPr>
          <p:spPr>
            <a:xfrm>
              <a:off x="2940507" y="1718402"/>
              <a:ext cx="194454" cy="189964"/>
            </a:xfrm>
            <a:custGeom>
              <a:rect b="b" l="l" r="r" t="t"/>
              <a:pathLst>
                <a:path extrusionOk="0" h="1227" w="1256">
                  <a:moveTo>
                    <a:pt x="1194" y="1"/>
                  </a:moveTo>
                  <a:cubicBezTo>
                    <a:pt x="1102" y="1"/>
                    <a:pt x="1072" y="184"/>
                    <a:pt x="888" y="215"/>
                  </a:cubicBezTo>
                  <a:cubicBezTo>
                    <a:pt x="863" y="225"/>
                    <a:pt x="838" y="229"/>
                    <a:pt x="813" y="229"/>
                  </a:cubicBezTo>
                  <a:cubicBezTo>
                    <a:pt x="690" y="229"/>
                    <a:pt x="567" y="123"/>
                    <a:pt x="337" y="123"/>
                  </a:cubicBezTo>
                  <a:cubicBezTo>
                    <a:pt x="276" y="123"/>
                    <a:pt x="246" y="123"/>
                    <a:pt x="184" y="154"/>
                  </a:cubicBezTo>
                  <a:cubicBezTo>
                    <a:pt x="1" y="307"/>
                    <a:pt x="246" y="1194"/>
                    <a:pt x="613" y="1225"/>
                  </a:cubicBezTo>
                  <a:cubicBezTo>
                    <a:pt x="621" y="1226"/>
                    <a:pt x="630" y="1227"/>
                    <a:pt x="638" y="1227"/>
                  </a:cubicBezTo>
                  <a:cubicBezTo>
                    <a:pt x="844" y="1227"/>
                    <a:pt x="1042" y="886"/>
                    <a:pt x="1072" y="827"/>
                  </a:cubicBezTo>
                  <a:cubicBezTo>
                    <a:pt x="1255" y="490"/>
                    <a:pt x="1225" y="31"/>
                    <a:pt x="11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3"/>
            <p:cNvSpPr/>
            <p:nvPr/>
          </p:nvSpPr>
          <p:spPr>
            <a:xfrm>
              <a:off x="2968994" y="1761132"/>
              <a:ext cx="52174" cy="33286"/>
            </a:xfrm>
            <a:custGeom>
              <a:rect b="b" l="l" r="r" t="t"/>
              <a:pathLst>
                <a:path extrusionOk="0" h="215" w="337">
                  <a:moveTo>
                    <a:pt x="306" y="0"/>
                  </a:moveTo>
                  <a:cubicBezTo>
                    <a:pt x="306" y="0"/>
                    <a:pt x="276" y="0"/>
                    <a:pt x="153" y="31"/>
                  </a:cubicBezTo>
                  <a:cubicBezTo>
                    <a:pt x="92" y="31"/>
                    <a:pt x="62" y="31"/>
                    <a:pt x="0" y="61"/>
                  </a:cubicBezTo>
                  <a:cubicBezTo>
                    <a:pt x="0" y="92"/>
                    <a:pt x="92" y="214"/>
                    <a:pt x="153" y="214"/>
                  </a:cubicBezTo>
                  <a:cubicBezTo>
                    <a:pt x="276" y="214"/>
                    <a:pt x="337" y="31"/>
                    <a:pt x="3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3"/>
            <p:cNvSpPr/>
            <p:nvPr/>
          </p:nvSpPr>
          <p:spPr>
            <a:xfrm>
              <a:off x="3537337" y="4925341"/>
              <a:ext cx="393398" cy="37931"/>
            </a:xfrm>
            <a:custGeom>
              <a:rect b="b" l="l" r="r" t="t"/>
              <a:pathLst>
                <a:path extrusionOk="0" h="245" w="2541">
                  <a:moveTo>
                    <a:pt x="123" y="0"/>
                  </a:moveTo>
                  <a:cubicBezTo>
                    <a:pt x="62" y="0"/>
                    <a:pt x="1" y="92"/>
                    <a:pt x="1" y="123"/>
                  </a:cubicBezTo>
                  <a:cubicBezTo>
                    <a:pt x="1" y="214"/>
                    <a:pt x="93" y="245"/>
                    <a:pt x="123" y="245"/>
                  </a:cubicBezTo>
                  <a:lnTo>
                    <a:pt x="2418" y="245"/>
                  </a:lnTo>
                  <a:cubicBezTo>
                    <a:pt x="2448" y="245"/>
                    <a:pt x="2540" y="214"/>
                    <a:pt x="2540" y="123"/>
                  </a:cubicBezTo>
                  <a:cubicBezTo>
                    <a:pt x="2540" y="61"/>
                    <a:pt x="2448" y="0"/>
                    <a:pt x="2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3"/>
            <p:cNvSpPr/>
            <p:nvPr/>
          </p:nvSpPr>
          <p:spPr>
            <a:xfrm>
              <a:off x="2727321" y="4934785"/>
              <a:ext cx="256072" cy="28487"/>
            </a:xfrm>
            <a:custGeom>
              <a:rect b="b" l="l" r="r" t="t"/>
              <a:pathLst>
                <a:path extrusionOk="0" h="184" w="1654">
                  <a:moveTo>
                    <a:pt x="93" y="0"/>
                  </a:moveTo>
                  <a:cubicBezTo>
                    <a:pt x="32" y="0"/>
                    <a:pt x="1" y="31"/>
                    <a:pt x="1" y="62"/>
                  </a:cubicBezTo>
                  <a:lnTo>
                    <a:pt x="1" y="92"/>
                  </a:lnTo>
                  <a:cubicBezTo>
                    <a:pt x="1" y="153"/>
                    <a:pt x="32" y="184"/>
                    <a:pt x="93" y="184"/>
                  </a:cubicBezTo>
                  <a:lnTo>
                    <a:pt x="1561" y="184"/>
                  </a:lnTo>
                  <a:cubicBezTo>
                    <a:pt x="1623" y="184"/>
                    <a:pt x="1653" y="153"/>
                    <a:pt x="1653" y="92"/>
                  </a:cubicBezTo>
                  <a:lnTo>
                    <a:pt x="1653" y="62"/>
                  </a:lnTo>
                  <a:cubicBezTo>
                    <a:pt x="1653" y="31"/>
                    <a:pt x="1623" y="0"/>
                    <a:pt x="15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3"/>
            <p:cNvSpPr/>
            <p:nvPr/>
          </p:nvSpPr>
          <p:spPr>
            <a:xfrm>
              <a:off x="3745879" y="4853815"/>
              <a:ext cx="184855" cy="104813"/>
            </a:xfrm>
            <a:custGeom>
              <a:rect b="b" l="l" r="r" t="t"/>
              <a:pathLst>
                <a:path extrusionOk="0" h="677" w="1194">
                  <a:moveTo>
                    <a:pt x="757" y="1"/>
                  </a:moveTo>
                  <a:cubicBezTo>
                    <a:pt x="731" y="1"/>
                    <a:pt x="712" y="3"/>
                    <a:pt x="704" y="3"/>
                  </a:cubicBezTo>
                  <a:cubicBezTo>
                    <a:pt x="459" y="187"/>
                    <a:pt x="245" y="340"/>
                    <a:pt x="0" y="554"/>
                  </a:cubicBezTo>
                  <a:lnTo>
                    <a:pt x="1163" y="676"/>
                  </a:lnTo>
                  <a:cubicBezTo>
                    <a:pt x="1193" y="615"/>
                    <a:pt x="1193" y="523"/>
                    <a:pt x="1193" y="401"/>
                  </a:cubicBezTo>
                  <a:cubicBezTo>
                    <a:pt x="1193" y="340"/>
                    <a:pt x="1163" y="248"/>
                    <a:pt x="1040" y="126"/>
                  </a:cubicBezTo>
                  <a:cubicBezTo>
                    <a:pt x="931" y="16"/>
                    <a:pt x="822" y="1"/>
                    <a:pt x="7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3"/>
            <p:cNvSpPr/>
            <p:nvPr/>
          </p:nvSpPr>
          <p:spPr>
            <a:xfrm>
              <a:off x="2727321" y="4867903"/>
              <a:ext cx="256072" cy="71682"/>
            </a:xfrm>
            <a:custGeom>
              <a:rect b="b" l="l" r="r" t="t"/>
              <a:pathLst>
                <a:path extrusionOk="0" h="463" w="1654">
                  <a:moveTo>
                    <a:pt x="754" y="1"/>
                  </a:moveTo>
                  <a:cubicBezTo>
                    <a:pt x="447" y="1"/>
                    <a:pt x="171" y="179"/>
                    <a:pt x="1" y="463"/>
                  </a:cubicBezTo>
                  <a:lnTo>
                    <a:pt x="1653" y="463"/>
                  </a:lnTo>
                  <a:cubicBezTo>
                    <a:pt x="1623" y="432"/>
                    <a:pt x="1347" y="4"/>
                    <a:pt x="827" y="4"/>
                  </a:cubicBezTo>
                  <a:cubicBezTo>
                    <a:pt x="803" y="2"/>
                    <a:pt x="778"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3"/>
            <p:cNvSpPr/>
            <p:nvPr/>
          </p:nvSpPr>
          <p:spPr>
            <a:xfrm>
              <a:off x="2850557" y="2125888"/>
              <a:ext cx="487993" cy="672693"/>
            </a:xfrm>
            <a:custGeom>
              <a:rect b="b" l="l" r="r" t="t"/>
              <a:pathLst>
                <a:path extrusionOk="0" h="4345" w="3152">
                  <a:moveTo>
                    <a:pt x="0" y="0"/>
                  </a:moveTo>
                  <a:lnTo>
                    <a:pt x="0" y="4345"/>
                  </a:lnTo>
                  <a:lnTo>
                    <a:pt x="3152" y="4345"/>
                  </a:lnTo>
                  <a:lnTo>
                    <a:pt x="31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3"/>
            <p:cNvSpPr/>
            <p:nvPr/>
          </p:nvSpPr>
          <p:spPr>
            <a:xfrm>
              <a:off x="2812626" y="2154220"/>
              <a:ext cx="507036" cy="616029"/>
            </a:xfrm>
            <a:custGeom>
              <a:rect b="b" l="l" r="r" t="t"/>
              <a:pathLst>
                <a:path extrusionOk="0" h="3979" w="3275">
                  <a:moveTo>
                    <a:pt x="1" y="1"/>
                  </a:moveTo>
                  <a:lnTo>
                    <a:pt x="1" y="3978"/>
                  </a:lnTo>
                  <a:lnTo>
                    <a:pt x="3274" y="3978"/>
                  </a:lnTo>
                  <a:lnTo>
                    <a:pt x="3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3"/>
            <p:cNvSpPr/>
            <p:nvPr/>
          </p:nvSpPr>
          <p:spPr>
            <a:xfrm>
              <a:off x="2869445" y="2154220"/>
              <a:ext cx="19198" cy="630117"/>
            </a:xfrm>
            <a:custGeom>
              <a:rect b="b" l="l" r="r" t="t"/>
              <a:pathLst>
                <a:path extrusionOk="0" h="4070" w="124">
                  <a:moveTo>
                    <a:pt x="31" y="1"/>
                  </a:moveTo>
                  <a:cubicBezTo>
                    <a:pt x="31" y="1"/>
                    <a:pt x="1" y="1"/>
                    <a:pt x="1" y="62"/>
                  </a:cubicBezTo>
                  <a:lnTo>
                    <a:pt x="1" y="4039"/>
                  </a:lnTo>
                  <a:cubicBezTo>
                    <a:pt x="1" y="4039"/>
                    <a:pt x="1" y="4070"/>
                    <a:pt x="31" y="4070"/>
                  </a:cubicBezTo>
                  <a:cubicBezTo>
                    <a:pt x="93" y="4070"/>
                    <a:pt x="123" y="4039"/>
                    <a:pt x="93" y="4039"/>
                  </a:cubicBezTo>
                  <a:lnTo>
                    <a:pt x="93" y="62"/>
                  </a:lnTo>
                  <a:cubicBezTo>
                    <a:pt x="93" y="62"/>
                    <a:pt x="93"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3"/>
            <p:cNvSpPr/>
            <p:nvPr/>
          </p:nvSpPr>
          <p:spPr>
            <a:xfrm>
              <a:off x="3035257" y="2504732"/>
              <a:ext cx="606430" cy="294622"/>
            </a:xfrm>
            <a:custGeom>
              <a:rect b="b" l="l" r="r" t="t"/>
              <a:pathLst>
                <a:path extrusionOk="0" h="1903" w="3917">
                  <a:moveTo>
                    <a:pt x="184" y="1"/>
                  </a:moveTo>
                  <a:cubicBezTo>
                    <a:pt x="123" y="184"/>
                    <a:pt x="92" y="429"/>
                    <a:pt x="1" y="613"/>
                  </a:cubicBezTo>
                  <a:cubicBezTo>
                    <a:pt x="337" y="857"/>
                    <a:pt x="704" y="1041"/>
                    <a:pt x="1010" y="1194"/>
                  </a:cubicBezTo>
                  <a:cubicBezTo>
                    <a:pt x="1163" y="1255"/>
                    <a:pt x="1316" y="1347"/>
                    <a:pt x="1408" y="1408"/>
                  </a:cubicBezTo>
                  <a:lnTo>
                    <a:pt x="1714" y="1561"/>
                  </a:lnTo>
                  <a:cubicBezTo>
                    <a:pt x="2273" y="1827"/>
                    <a:pt x="2693" y="1902"/>
                    <a:pt x="2989" y="1902"/>
                  </a:cubicBezTo>
                  <a:cubicBezTo>
                    <a:pt x="3374" y="1902"/>
                    <a:pt x="3550" y="1775"/>
                    <a:pt x="3550" y="1775"/>
                  </a:cubicBezTo>
                  <a:cubicBezTo>
                    <a:pt x="3550" y="1775"/>
                    <a:pt x="3917" y="1500"/>
                    <a:pt x="3917" y="1163"/>
                  </a:cubicBezTo>
                  <a:cubicBezTo>
                    <a:pt x="3917" y="857"/>
                    <a:pt x="3703" y="582"/>
                    <a:pt x="3397" y="460"/>
                  </a:cubicBezTo>
                  <a:cubicBezTo>
                    <a:pt x="2846" y="460"/>
                    <a:pt x="2234" y="399"/>
                    <a:pt x="1530" y="276"/>
                  </a:cubicBezTo>
                  <a:cubicBezTo>
                    <a:pt x="980" y="184"/>
                    <a:pt x="582" y="123"/>
                    <a:pt x="184"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3"/>
            <p:cNvSpPr/>
            <p:nvPr/>
          </p:nvSpPr>
          <p:spPr>
            <a:xfrm>
              <a:off x="2774695" y="2362608"/>
              <a:ext cx="327135" cy="241829"/>
            </a:xfrm>
            <a:custGeom>
              <a:rect b="b" l="l" r="r" t="t"/>
              <a:pathLst>
                <a:path extrusionOk="0" h="1562" w="2113">
                  <a:moveTo>
                    <a:pt x="1194" y="1"/>
                  </a:moveTo>
                  <a:cubicBezTo>
                    <a:pt x="919" y="123"/>
                    <a:pt x="613" y="276"/>
                    <a:pt x="307" y="429"/>
                  </a:cubicBezTo>
                  <a:cubicBezTo>
                    <a:pt x="123" y="643"/>
                    <a:pt x="1" y="858"/>
                    <a:pt x="32" y="888"/>
                  </a:cubicBezTo>
                  <a:cubicBezTo>
                    <a:pt x="40" y="897"/>
                    <a:pt x="55" y="901"/>
                    <a:pt x="73" y="901"/>
                  </a:cubicBezTo>
                  <a:cubicBezTo>
                    <a:pt x="183" y="901"/>
                    <a:pt x="434" y="766"/>
                    <a:pt x="460" y="766"/>
                  </a:cubicBezTo>
                  <a:lnTo>
                    <a:pt x="1041" y="1347"/>
                  </a:lnTo>
                  <a:cubicBezTo>
                    <a:pt x="1255" y="1408"/>
                    <a:pt x="1470" y="1500"/>
                    <a:pt x="1684" y="1561"/>
                  </a:cubicBezTo>
                  <a:cubicBezTo>
                    <a:pt x="1837" y="1378"/>
                    <a:pt x="1990" y="1194"/>
                    <a:pt x="2112" y="1011"/>
                  </a:cubicBezTo>
                  <a:cubicBezTo>
                    <a:pt x="1806" y="643"/>
                    <a:pt x="1500" y="337"/>
                    <a:pt x="1194"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3"/>
            <p:cNvSpPr/>
            <p:nvPr/>
          </p:nvSpPr>
          <p:spPr>
            <a:xfrm>
              <a:off x="2755807" y="2547462"/>
              <a:ext cx="184855" cy="217987"/>
            </a:xfrm>
            <a:custGeom>
              <a:rect b="b" l="l" r="r" t="t"/>
              <a:pathLst>
                <a:path extrusionOk="0" h="1408" w="1194">
                  <a:moveTo>
                    <a:pt x="368" y="0"/>
                  </a:moveTo>
                  <a:cubicBezTo>
                    <a:pt x="306" y="0"/>
                    <a:pt x="1" y="275"/>
                    <a:pt x="1" y="673"/>
                  </a:cubicBezTo>
                  <a:cubicBezTo>
                    <a:pt x="1" y="1132"/>
                    <a:pt x="306" y="1377"/>
                    <a:pt x="368" y="1408"/>
                  </a:cubicBezTo>
                  <a:cubicBezTo>
                    <a:pt x="582" y="1377"/>
                    <a:pt x="827" y="1285"/>
                    <a:pt x="1041" y="1255"/>
                  </a:cubicBezTo>
                  <a:cubicBezTo>
                    <a:pt x="1133" y="1255"/>
                    <a:pt x="1194" y="1193"/>
                    <a:pt x="1133" y="1132"/>
                  </a:cubicBezTo>
                  <a:cubicBezTo>
                    <a:pt x="1133" y="1108"/>
                    <a:pt x="1075" y="1064"/>
                    <a:pt x="1021" y="1063"/>
                  </a:cubicBezTo>
                  <a:lnTo>
                    <a:pt x="1021" y="1063"/>
                  </a:lnTo>
                  <a:cubicBezTo>
                    <a:pt x="1089" y="1035"/>
                    <a:pt x="1133" y="944"/>
                    <a:pt x="1133" y="918"/>
                  </a:cubicBezTo>
                  <a:cubicBezTo>
                    <a:pt x="1133" y="887"/>
                    <a:pt x="1041" y="826"/>
                    <a:pt x="980" y="826"/>
                  </a:cubicBezTo>
                  <a:cubicBezTo>
                    <a:pt x="1071" y="796"/>
                    <a:pt x="1133" y="734"/>
                    <a:pt x="1133" y="643"/>
                  </a:cubicBezTo>
                  <a:cubicBezTo>
                    <a:pt x="1133" y="581"/>
                    <a:pt x="1041" y="520"/>
                    <a:pt x="980" y="520"/>
                  </a:cubicBezTo>
                  <a:cubicBezTo>
                    <a:pt x="1041" y="520"/>
                    <a:pt x="1133" y="490"/>
                    <a:pt x="1133" y="428"/>
                  </a:cubicBezTo>
                  <a:cubicBezTo>
                    <a:pt x="1133" y="367"/>
                    <a:pt x="1133" y="306"/>
                    <a:pt x="1041" y="245"/>
                  </a:cubicBezTo>
                  <a:cubicBezTo>
                    <a:pt x="827" y="153"/>
                    <a:pt x="582" y="61"/>
                    <a:pt x="368"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3"/>
            <p:cNvSpPr/>
            <p:nvPr/>
          </p:nvSpPr>
          <p:spPr>
            <a:xfrm>
              <a:off x="2500045" y="2590038"/>
              <a:ext cx="194299" cy="23842"/>
            </a:xfrm>
            <a:custGeom>
              <a:rect b="b" l="l" r="r" t="t"/>
              <a:pathLst>
                <a:path extrusionOk="0" h="154" w="1255">
                  <a:moveTo>
                    <a:pt x="1194" y="0"/>
                  </a:moveTo>
                  <a:lnTo>
                    <a:pt x="62" y="62"/>
                  </a:lnTo>
                  <a:cubicBezTo>
                    <a:pt x="0" y="62"/>
                    <a:pt x="0" y="62"/>
                    <a:pt x="0" y="92"/>
                  </a:cubicBezTo>
                  <a:cubicBezTo>
                    <a:pt x="0" y="92"/>
                    <a:pt x="0" y="153"/>
                    <a:pt x="62" y="153"/>
                  </a:cubicBezTo>
                  <a:lnTo>
                    <a:pt x="1194" y="62"/>
                  </a:lnTo>
                  <a:cubicBezTo>
                    <a:pt x="1255" y="62"/>
                    <a:pt x="1255" y="62"/>
                    <a:pt x="1255" y="31"/>
                  </a:cubicBezTo>
                  <a:cubicBezTo>
                    <a:pt x="1255" y="0"/>
                    <a:pt x="1255" y="0"/>
                    <a:pt x="11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3"/>
            <p:cNvSpPr/>
            <p:nvPr/>
          </p:nvSpPr>
          <p:spPr>
            <a:xfrm>
              <a:off x="3347838" y="2556906"/>
              <a:ext cx="203898" cy="23842"/>
            </a:xfrm>
            <a:custGeom>
              <a:rect b="b" l="l" r="r" t="t"/>
              <a:pathLst>
                <a:path extrusionOk="0" h="154" w="1317">
                  <a:moveTo>
                    <a:pt x="62" y="0"/>
                  </a:moveTo>
                  <a:cubicBezTo>
                    <a:pt x="62" y="0"/>
                    <a:pt x="1" y="0"/>
                    <a:pt x="1" y="62"/>
                  </a:cubicBezTo>
                  <a:cubicBezTo>
                    <a:pt x="1" y="62"/>
                    <a:pt x="1" y="92"/>
                    <a:pt x="62" y="92"/>
                  </a:cubicBezTo>
                  <a:lnTo>
                    <a:pt x="1225" y="153"/>
                  </a:lnTo>
                  <a:cubicBezTo>
                    <a:pt x="1286" y="153"/>
                    <a:pt x="1317" y="153"/>
                    <a:pt x="1286" y="123"/>
                  </a:cubicBezTo>
                  <a:cubicBezTo>
                    <a:pt x="1286" y="123"/>
                    <a:pt x="1286" y="92"/>
                    <a:pt x="1225" y="92"/>
                  </a:cubicBezTo>
                  <a:lnTo>
                    <a:pt x="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3"/>
            <p:cNvSpPr/>
            <p:nvPr/>
          </p:nvSpPr>
          <p:spPr>
            <a:xfrm>
              <a:off x="2964195" y="1928028"/>
              <a:ext cx="218141" cy="70133"/>
            </a:xfrm>
            <a:custGeom>
              <a:rect b="b" l="l" r="r" t="t"/>
              <a:pathLst>
                <a:path extrusionOk="0" h="453" w="1409">
                  <a:moveTo>
                    <a:pt x="1335" y="1"/>
                  </a:moveTo>
                  <a:cubicBezTo>
                    <a:pt x="1324" y="1"/>
                    <a:pt x="1316" y="8"/>
                    <a:pt x="1316" y="24"/>
                  </a:cubicBezTo>
                  <a:cubicBezTo>
                    <a:pt x="1255" y="54"/>
                    <a:pt x="1072" y="330"/>
                    <a:pt x="735" y="330"/>
                  </a:cubicBezTo>
                  <a:lnTo>
                    <a:pt x="674" y="330"/>
                  </a:lnTo>
                  <a:cubicBezTo>
                    <a:pt x="307" y="330"/>
                    <a:pt x="123" y="54"/>
                    <a:pt x="62" y="24"/>
                  </a:cubicBezTo>
                  <a:lnTo>
                    <a:pt x="1" y="24"/>
                  </a:lnTo>
                  <a:lnTo>
                    <a:pt x="1" y="85"/>
                  </a:lnTo>
                  <a:cubicBezTo>
                    <a:pt x="31" y="146"/>
                    <a:pt x="276" y="452"/>
                    <a:pt x="674" y="452"/>
                  </a:cubicBezTo>
                  <a:cubicBezTo>
                    <a:pt x="1102" y="452"/>
                    <a:pt x="1347" y="177"/>
                    <a:pt x="1378" y="85"/>
                  </a:cubicBezTo>
                  <a:cubicBezTo>
                    <a:pt x="1408" y="54"/>
                    <a:pt x="1408" y="24"/>
                    <a:pt x="1378" y="24"/>
                  </a:cubicBezTo>
                  <a:cubicBezTo>
                    <a:pt x="1362" y="8"/>
                    <a:pt x="1347" y="1"/>
                    <a:pt x="13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3"/>
            <p:cNvSpPr/>
            <p:nvPr/>
          </p:nvSpPr>
          <p:spPr>
            <a:xfrm>
              <a:off x="1145219" y="1817951"/>
              <a:ext cx="203898" cy="213342"/>
            </a:xfrm>
            <a:custGeom>
              <a:rect b="b" l="l" r="r" t="t"/>
              <a:pathLst>
                <a:path extrusionOk="0" h="1378" w="1317">
                  <a:moveTo>
                    <a:pt x="858" y="0"/>
                  </a:moveTo>
                  <a:cubicBezTo>
                    <a:pt x="582" y="245"/>
                    <a:pt x="276" y="490"/>
                    <a:pt x="1" y="735"/>
                  </a:cubicBezTo>
                  <a:lnTo>
                    <a:pt x="307" y="1377"/>
                  </a:lnTo>
                  <a:lnTo>
                    <a:pt x="919" y="1377"/>
                  </a:lnTo>
                  <a:cubicBezTo>
                    <a:pt x="980" y="1347"/>
                    <a:pt x="1041" y="1224"/>
                    <a:pt x="1133" y="1102"/>
                  </a:cubicBezTo>
                  <a:cubicBezTo>
                    <a:pt x="1194" y="949"/>
                    <a:pt x="1225" y="888"/>
                    <a:pt x="1286" y="765"/>
                  </a:cubicBezTo>
                  <a:cubicBezTo>
                    <a:pt x="1317" y="673"/>
                    <a:pt x="1317" y="521"/>
                    <a:pt x="1225" y="337"/>
                  </a:cubicBezTo>
                  <a:cubicBezTo>
                    <a:pt x="1194" y="337"/>
                    <a:pt x="1133" y="368"/>
                    <a:pt x="1072" y="429"/>
                  </a:cubicBezTo>
                  <a:cubicBezTo>
                    <a:pt x="1041" y="459"/>
                    <a:pt x="1041" y="490"/>
                    <a:pt x="1041" y="490"/>
                  </a:cubicBezTo>
                  <a:cubicBezTo>
                    <a:pt x="1041" y="643"/>
                    <a:pt x="1011" y="857"/>
                    <a:pt x="1011" y="857"/>
                  </a:cubicBezTo>
                  <a:cubicBezTo>
                    <a:pt x="1011" y="857"/>
                    <a:pt x="1011" y="643"/>
                    <a:pt x="949" y="459"/>
                  </a:cubicBezTo>
                  <a:cubicBezTo>
                    <a:pt x="919" y="276"/>
                    <a:pt x="888" y="123"/>
                    <a:pt x="858"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3"/>
            <p:cNvSpPr/>
            <p:nvPr/>
          </p:nvSpPr>
          <p:spPr>
            <a:xfrm>
              <a:off x="1230525" y="1742089"/>
              <a:ext cx="47530" cy="118592"/>
            </a:xfrm>
            <a:custGeom>
              <a:rect b="b" l="l" r="r" t="t"/>
              <a:pathLst>
                <a:path extrusionOk="0" h="766" w="307">
                  <a:moveTo>
                    <a:pt x="123" y="1"/>
                  </a:moveTo>
                  <a:cubicBezTo>
                    <a:pt x="62" y="1"/>
                    <a:pt x="31" y="31"/>
                    <a:pt x="1" y="154"/>
                  </a:cubicBezTo>
                  <a:cubicBezTo>
                    <a:pt x="62" y="337"/>
                    <a:pt x="93" y="582"/>
                    <a:pt x="154" y="766"/>
                  </a:cubicBezTo>
                  <a:cubicBezTo>
                    <a:pt x="215" y="674"/>
                    <a:pt x="276" y="613"/>
                    <a:pt x="307" y="521"/>
                  </a:cubicBezTo>
                  <a:lnTo>
                    <a:pt x="184" y="62"/>
                  </a:lnTo>
                  <a:cubicBezTo>
                    <a:pt x="184" y="62"/>
                    <a:pt x="154" y="1"/>
                    <a:pt x="123"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3"/>
            <p:cNvSpPr/>
            <p:nvPr/>
          </p:nvSpPr>
          <p:spPr>
            <a:xfrm>
              <a:off x="1140575" y="1794264"/>
              <a:ext cx="61773" cy="132836"/>
            </a:xfrm>
            <a:custGeom>
              <a:rect b="b" l="l" r="r" t="t"/>
              <a:pathLst>
                <a:path extrusionOk="0" h="858" w="399">
                  <a:moveTo>
                    <a:pt x="123" y="0"/>
                  </a:moveTo>
                  <a:cubicBezTo>
                    <a:pt x="31" y="0"/>
                    <a:pt x="0" y="92"/>
                    <a:pt x="0" y="184"/>
                  </a:cubicBezTo>
                  <a:cubicBezTo>
                    <a:pt x="92" y="429"/>
                    <a:pt x="184" y="612"/>
                    <a:pt x="276" y="857"/>
                  </a:cubicBezTo>
                  <a:cubicBezTo>
                    <a:pt x="306" y="735"/>
                    <a:pt x="337" y="643"/>
                    <a:pt x="398" y="551"/>
                  </a:cubicBezTo>
                  <a:cubicBezTo>
                    <a:pt x="337" y="398"/>
                    <a:pt x="276" y="245"/>
                    <a:pt x="184" y="92"/>
                  </a:cubicBezTo>
                  <a:cubicBezTo>
                    <a:pt x="184" y="92"/>
                    <a:pt x="153" y="0"/>
                    <a:pt x="123"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3"/>
            <p:cNvSpPr/>
            <p:nvPr/>
          </p:nvSpPr>
          <p:spPr>
            <a:xfrm>
              <a:off x="1107443" y="1841639"/>
              <a:ext cx="66418" cy="118592"/>
            </a:xfrm>
            <a:custGeom>
              <a:rect b="b" l="l" r="r" t="t"/>
              <a:pathLst>
                <a:path extrusionOk="0" h="766" w="429">
                  <a:moveTo>
                    <a:pt x="61" y="0"/>
                  </a:moveTo>
                  <a:cubicBezTo>
                    <a:pt x="0" y="0"/>
                    <a:pt x="0" y="92"/>
                    <a:pt x="0" y="184"/>
                  </a:cubicBezTo>
                  <a:cubicBezTo>
                    <a:pt x="92" y="398"/>
                    <a:pt x="245" y="582"/>
                    <a:pt x="367" y="765"/>
                  </a:cubicBezTo>
                  <a:cubicBezTo>
                    <a:pt x="367" y="704"/>
                    <a:pt x="398" y="582"/>
                    <a:pt x="429" y="490"/>
                  </a:cubicBezTo>
                  <a:cubicBezTo>
                    <a:pt x="337" y="337"/>
                    <a:pt x="245" y="245"/>
                    <a:pt x="123" y="92"/>
                  </a:cubicBezTo>
                  <a:cubicBezTo>
                    <a:pt x="123" y="92"/>
                    <a:pt x="92" y="0"/>
                    <a:pt x="61"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3"/>
            <p:cNvSpPr/>
            <p:nvPr/>
          </p:nvSpPr>
          <p:spPr>
            <a:xfrm>
              <a:off x="1183150" y="1741006"/>
              <a:ext cx="66573" cy="143363"/>
            </a:xfrm>
            <a:custGeom>
              <a:rect b="b" l="l" r="r" t="t"/>
              <a:pathLst>
                <a:path extrusionOk="0" h="926" w="430">
                  <a:moveTo>
                    <a:pt x="92" y="0"/>
                  </a:moveTo>
                  <a:cubicBezTo>
                    <a:pt x="43" y="0"/>
                    <a:pt x="1" y="59"/>
                    <a:pt x="1" y="161"/>
                  </a:cubicBezTo>
                  <a:cubicBezTo>
                    <a:pt x="31" y="436"/>
                    <a:pt x="123" y="650"/>
                    <a:pt x="184" y="926"/>
                  </a:cubicBezTo>
                  <a:cubicBezTo>
                    <a:pt x="276" y="895"/>
                    <a:pt x="307" y="834"/>
                    <a:pt x="429" y="803"/>
                  </a:cubicBezTo>
                  <a:cubicBezTo>
                    <a:pt x="368" y="712"/>
                    <a:pt x="276" y="375"/>
                    <a:pt x="184" y="100"/>
                  </a:cubicBezTo>
                  <a:cubicBezTo>
                    <a:pt x="184" y="69"/>
                    <a:pt x="154" y="8"/>
                    <a:pt x="123" y="8"/>
                  </a:cubicBezTo>
                  <a:cubicBezTo>
                    <a:pt x="113" y="3"/>
                    <a:pt x="102" y="0"/>
                    <a:pt x="92"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3"/>
            <p:cNvSpPr/>
            <p:nvPr/>
          </p:nvSpPr>
          <p:spPr>
            <a:xfrm>
              <a:off x="1822700" y="3651025"/>
              <a:ext cx="412151" cy="1174927"/>
            </a:xfrm>
            <a:custGeom>
              <a:rect b="b" l="l" r="r" t="t"/>
              <a:pathLst>
                <a:path extrusionOk="0" h="7527" w="2662">
                  <a:moveTo>
                    <a:pt x="826" y="0"/>
                  </a:moveTo>
                  <a:cubicBezTo>
                    <a:pt x="490" y="643"/>
                    <a:pt x="184" y="1438"/>
                    <a:pt x="61" y="2448"/>
                  </a:cubicBezTo>
                  <a:cubicBezTo>
                    <a:pt x="0" y="3090"/>
                    <a:pt x="61" y="3457"/>
                    <a:pt x="153" y="4712"/>
                  </a:cubicBezTo>
                  <a:cubicBezTo>
                    <a:pt x="184" y="5354"/>
                    <a:pt x="214" y="6242"/>
                    <a:pt x="214" y="7312"/>
                  </a:cubicBezTo>
                  <a:lnTo>
                    <a:pt x="918" y="7527"/>
                  </a:lnTo>
                  <a:cubicBezTo>
                    <a:pt x="1499" y="5110"/>
                    <a:pt x="2111" y="2723"/>
                    <a:pt x="2662" y="306"/>
                  </a:cubicBezTo>
                  <a:lnTo>
                    <a:pt x="2662" y="153"/>
                  </a:lnTo>
                  <a:cubicBezTo>
                    <a:pt x="2050" y="123"/>
                    <a:pt x="1438" y="31"/>
                    <a:pt x="826"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3"/>
            <p:cNvSpPr/>
            <p:nvPr/>
          </p:nvSpPr>
          <p:spPr>
            <a:xfrm>
              <a:off x="1538461" y="1926015"/>
              <a:ext cx="407486" cy="886809"/>
            </a:xfrm>
            <a:custGeom>
              <a:rect b="b" l="l" r="r" t="t"/>
              <a:pathLst>
                <a:path extrusionOk="0" h="5728" w="2632">
                  <a:moveTo>
                    <a:pt x="1369" y="0"/>
                  </a:moveTo>
                  <a:cubicBezTo>
                    <a:pt x="877" y="0"/>
                    <a:pt x="578" y="408"/>
                    <a:pt x="521" y="465"/>
                  </a:cubicBezTo>
                  <a:cubicBezTo>
                    <a:pt x="337" y="2178"/>
                    <a:pt x="184" y="3922"/>
                    <a:pt x="0" y="5666"/>
                  </a:cubicBezTo>
                  <a:cubicBezTo>
                    <a:pt x="796" y="5697"/>
                    <a:pt x="1622" y="5697"/>
                    <a:pt x="2448" y="5727"/>
                  </a:cubicBezTo>
                  <a:cubicBezTo>
                    <a:pt x="2509" y="4137"/>
                    <a:pt x="2570" y="2515"/>
                    <a:pt x="2632" y="955"/>
                  </a:cubicBezTo>
                  <a:cubicBezTo>
                    <a:pt x="2479" y="373"/>
                    <a:pt x="1989" y="6"/>
                    <a:pt x="1469" y="6"/>
                  </a:cubicBezTo>
                  <a:cubicBezTo>
                    <a:pt x="1435" y="2"/>
                    <a:pt x="1401" y="0"/>
                    <a:pt x="1369"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3"/>
            <p:cNvSpPr/>
            <p:nvPr/>
          </p:nvSpPr>
          <p:spPr>
            <a:xfrm>
              <a:off x="1727960" y="2713120"/>
              <a:ext cx="506881" cy="990229"/>
            </a:xfrm>
            <a:custGeom>
              <a:rect b="b" l="l" r="r" t="t"/>
              <a:pathLst>
                <a:path extrusionOk="0" h="6396" w="3274">
                  <a:moveTo>
                    <a:pt x="0" y="1"/>
                  </a:moveTo>
                  <a:lnTo>
                    <a:pt x="0" y="1"/>
                  </a:lnTo>
                  <a:cubicBezTo>
                    <a:pt x="490" y="2112"/>
                    <a:pt x="979" y="4254"/>
                    <a:pt x="1438" y="6395"/>
                  </a:cubicBezTo>
                  <a:cubicBezTo>
                    <a:pt x="2050" y="6334"/>
                    <a:pt x="2662" y="6273"/>
                    <a:pt x="3274" y="6243"/>
                  </a:cubicBezTo>
                  <a:cubicBezTo>
                    <a:pt x="3090" y="5110"/>
                    <a:pt x="2784" y="3703"/>
                    <a:pt x="2142" y="2204"/>
                  </a:cubicBezTo>
                  <a:cubicBezTo>
                    <a:pt x="1805" y="1408"/>
                    <a:pt x="1408" y="705"/>
                    <a:pt x="1041" y="123"/>
                  </a:cubicBezTo>
                  <a:lnTo>
                    <a:pt x="0" y="1"/>
                  </a:ln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3"/>
            <p:cNvSpPr/>
            <p:nvPr/>
          </p:nvSpPr>
          <p:spPr>
            <a:xfrm>
              <a:off x="1538461" y="2779538"/>
              <a:ext cx="421730" cy="857548"/>
            </a:xfrm>
            <a:custGeom>
              <a:rect b="b" l="l" r="r" t="t"/>
              <a:pathLst>
                <a:path extrusionOk="0" h="5539" w="2724">
                  <a:moveTo>
                    <a:pt x="1653" y="0"/>
                  </a:moveTo>
                  <a:cubicBezTo>
                    <a:pt x="1102" y="31"/>
                    <a:pt x="521" y="62"/>
                    <a:pt x="0" y="92"/>
                  </a:cubicBezTo>
                  <a:cubicBezTo>
                    <a:pt x="306" y="1897"/>
                    <a:pt x="612" y="3672"/>
                    <a:pt x="888" y="5385"/>
                  </a:cubicBezTo>
                  <a:cubicBezTo>
                    <a:pt x="1438" y="5416"/>
                    <a:pt x="2020" y="5508"/>
                    <a:pt x="2601" y="5538"/>
                  </a:cubicBezTo>
                  <a:cubicBezTo>
                    <a:pt x="2632" y="5508"/>
                    <a:pt x="2662" y="5416"/>
                    <a:pt x="2662" y="5355"/>
                  </a:cubicBezTo>
                  <a:cubicBezTo>
                    <a:pt x="2662" y="5293"/>
                    <a:pt x="2723" y="5232"/>
                    <a:pt x="2723" y="5202"/>
                  </a:cubicBezTo>
                  <a:cubicBezTo>
                    <a:pt x="2356" y="3458"/>
                    <a:pt x="1989" y="1714"/>
                    <a:pt x="1653"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3"/>
            <p:cNvSpPr/>
            <p:nvPr/>
          </p:nvSpPr>
          <p:spPr>
            <a:xfrm>
              <a:off x="1325274" y="3546825"/>
              <a:ext cx="616029" cy="1141797"/>
            </a:xfrm>
            <a:custGeom>
              <a:rect b="b" l="l" r="r" t="t"/>
              <a:pathLst>
                <a:path extrusionOk="0" h="7375" w="3979">
                  <a:moveTo>
                    <a:pt x="2265" y="1"/>
                  </a:moveTo>
                  <a:cubicBezTo>
                    <a:pt x="1745" y="521"/>
                    <a:pt x="1286" y="1255"/>
                    <a:pt x="949" y="2204"/>
                  </a:cubicBezTo>
                  <a:cubicBezTo>
                    <a:pt x="766" y="2816"/>
                    <a:pt x="735" y="3213"/>
                    <a:pt x="490" y="4437"/>
                  </a:cubicBezTo>
                  <a:cubicBezTo>
                    <a:pt x="429" y="5080"/>
                    <a:pt x="215" y="5967"/>
                    <a:pt x="1" y="7007"/>
                  </a:cubicBezTo>
                  <a:cubicBezTo>
                    <a:pt x="184" y="7130"/>
                    <a:pt x="429" y="7221"/>
                    <a:pt x="613" y="7374"/>
                  </a:cubicBezTo>
                  <a:lnTo>
                    <a:pt x="3947" y="735"/>
                  </a:lnTo>
                  <a:cubicBezTo>
                    <a:pt x="3947" y="674"/>
                    <a:pt x="3978" y="674"/>
                    <a:pt x="3978" y="613"/>
                  </a:cubicBezTo>
                  <a:lnTo>
                    <a:pt x="3978" y="490"/>
                  </a:lnTo>
                  <a:cubicBezTo>
                    <a:pt x="3397" y="337"/>
                    <a:pt x="2815" y="154"/>
                    <a:pt x="2265"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3"/>
            <p:cNvSpPr/>
            <p:nvPr/>
          </p:nvSpPr>
          <p:spPr>
            <a:xfrm>
              <a:off x="1690029" y="1761132"/>
              <a:ext cx="151724" cy="254060"/>
            </a:xfrm>
            <a:custGeom>
              <a:rect b="b" l="l" r="r" t="t"/>
              <a:pathLst>
                <a:path extrusionOk="0" h="1641" w="980">
                  <a:moveTo>
                    <a:pt x="306" y="0"/>
                  </a:moveTo>
                  <a:cubicBezTo>
                    <a:pt x="276" y="184"/>
                    <a:pt x="245" y="367"/>
                    <a:pt x="184" y="612"/>
                  </a:cubicBezTo>
                  <a:cubicBezTo>
                    <a:pt x="153" y="826"/>
                    <a:pt x="92" y="1071"/>
                    <a:pt x="1" y="1255"/>
                  </a:cubicBezTo>
                  <a:cubicBezTo>
                    <a:pt x="62" y="1438"/>
                    <a:pt x="245" y="1591"/>
                    <a:pt x="429" y="1622"/>
                  </a:cubicBezTo>
                  <a:cubicBezTo>
                    <a:pt x="467" y="1635"/>
                    <a:pt x="508" y="1641"/>
                    <a:pt x="550" y="1641"/>
                  </a:cubicBezTo>
                  <a:cubicBezTo>
                    <a:pt x="709" y="1641"/>
                    <a:pt x="883" y="1553"/>
                    <a:pt x="980" y="1408"/>
                  </a:cubicBezTo>
                  <a:cubicBezTo>
                    <a:pt x="918" y="1132"/>
                    <a:pt x="857" y="826"/>
                    <a:pt x="857" y="520"/>
                  </a:cubicBezTo>
                  <a:cubicBezTo>
                    <a:pt x="857" y="459"/>
                    <a:pt x="857" y="367"/>
                    <a:pt x="827" y="306"/>
                  </a:cubicBezTo>
                  <a:lnTo>
                    <a:pt x="827" y="214"/>
                  </a:lnTo>
                  <a:lnTo>
                    <a:pt x="827" y="61"/>
                  </a:lnTo>
                  <a:cubicBezTo>
                    <a:pt x="674" y="31"/>
                    <a:pt x="490" y="31"/>
                    <a:pt x="306"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3"/>
            <p:cNvSpPr/>
            <p:nvPr/>
          </p:nvSpPr>
          <p:spPr>
            <a:xfrm>
              <a:off x="1737404" y="1690070"/>
              <a:ext cx="71217" cy="71217"/>
            </a:xfrm>
            <a:custGeom>
              <a:rect b="b" l="l" r="r" t="t"/>
              <a:pathLst>
                <a:path extrusionOk="0" h="460" w="460">
                  <a:moveTo>
                    <a:pt x="306" y="0"/>
                  </a:moveTo>
                  <a:cubicBezTo>
                    <a:pt x="184" y="0"/>
                    <a:pt x="92" y="61"/>
                    <a:pt x="62" y="184"/>
                  </a:cubicBezTo>
                  <a:cubicBezTo>
                    <a:pt x="0" y="306"/>
                    <a:pt x="62" y="398"/>
                    <a:pt x="153" y="459"/>
                  </a:cubicBezTo>
                  <a:cubicBezTo>
                    <a:pt x="276" y="459"/>
                    <a:pt x="398" y="367"/>
                    <a:pt x="429" y="245"/>
                  </a:cubicBezTo>
                  <a:cubicBezTo>
                    <a:pt x="459" y="92"/>
                    <a:pt x="429" y="0"/>
                    <a:pt x="306"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3"/>
            <p:cNvSpPr/>
            <p:nvPr/>
          </p:nvSpPr>
          <p:spPr>
            <a:xfrm>
              <a:off x="1765891" y="1713757"/>
              <a:ext cx="56974" cy="47530"/>
            </a:xfrm>
            <a:custGeom>
              <a:rect b="b" l="l" r="r" t="t"/>
              <a:pathLst>
                <a:path extrusionOk="0" h="307" w="368">
                  <a:moveTo>
                    <a:pt x="214" y="0"/>
                  </a:moveTo>
                  <a:cubicBezTo>
                    <a:pt x="122" y="0"/>
                    <a:pt x="61" y="31"/>
                    <a:pt x="0" y="92"/>
                  </a:cubicBezTo>
                  <a:cubicBezTo>
                    <a:pt x="0" y="184"/>
                    <a:pt x="61" y="245"/>
                    <a:pt x="122" y="306"/>
                  </a:cubicBezTo>
                  <a:cubicBezTo>
                    <a:pt x="214" y="306"/>
                    <a:pt x="275" y="245"/>
                    <a:pt x="337" y="184"/>
                  </a:cubicBezTo>
                  <a:cubicBezTo>
                    <a:pt x="367" y="92"/>
                    <a:pt x="275" y="31"/>
                    <a:pt x="214"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3"/>
            <p:cNvSpPr/>
            <p:nvPr/>
          </p:nvSpPr>
          <p:spPr>
            <a:xfrm>
              <a:off x="1756292" y="1799063"/>
              <a:ext cx="66573" cy="47375"/>
            </a:xfrm>
            <a:custGeom>
              <a:rect b="b" l="l" r="r" t="t"/>
              <a:pathLst>
                <a:path extrusionOk="0" h="306" w="430">
                  <a:moveTo>
                    <a:pt x="399" y="0"/>
                  </a:moveTo>
                  <a:cubicBezTo>
                    <a:pt x="276" y="0"/>
                    <a:pt x="154" y="61"/>
                    <a:pt x="1" y="92"/>
                  </a:cubicBezTo>
                  <a:cubicBezTo>
                    <a:pt x="154" y="153"/>
                    <a:pt x="276" y="245"/>
                    <a:pt x="429" y="306"/>
                  </a:cubicBezTo>
                  <a:cubicBezTo>
                    <a:pt x="429" y="245"/>
                    <a:pt x="429" y="153"/>
                    <a:pt x="399" y="92"/>
                  </a:cubicBezTo>
                  <a:lnTo>
                    <a:pt x="399" y="0"/>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3"/>
            <p:cNvSpPr/>
            <p:nvPr/>
          </p:nvSpPr>
          <p:spPr>
            <a:xfrm>
              <a:off x="1846397" y="1680626"/>
              <a:ext cx="37931" cy="47530"/>
            </a:xfrm>
            <a:custGeom>
              <a:rect b="b" l="l" r="r" t="t"/>
              <a:pathLst>
                <a:path extrusionOk="0" h="307" w="245">
                  <a:moveTo>
                    <a:pt x="61" y="0"/>
                  </a:moveTo>
                  <a:cubicBezTo>
                    <a:pt x="31" y="61"/>
                    <a:pt x="31" y="92"/>
                    <a:pt x="0" y="122"/>
                  </a:cubicBezTo>
                  <a:lnTo>
                    <a:pt x="61" y="306"/>
                  </a:lnTo>
                  <a:lnTo>
                    <a:pt x="184" y="306"/>
                  </a:lnTo>
                  <a:cubicBezTo>
                    <a:pt x="245" y="153"/>
                    <a:pt x="245" y="122"/>
                    <a:pt x="184" y="92"/>
                  </a:cubicBezTo>
                  <a:lnTo>
                    <a:pt x="153" y="92"/>
                  </a:lnTo>
                  <a:cubicBezTo>
                    <a:pt x="123" y="92"/>
                    <a:pt x="61" y="61"/>
                    <a:pt x="61"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3"/>
            <p:cNvSpPr/>
            <p:nvPr/>
          </p:nvSpPr>
          <p:spPr>
            <a:xfrm>
              <a:off x="1671141" y="1583399"/>
              <a:ext cx="213187" cy="236565"/>
            </a:xfrm>
            <a:custGeom>
              <a:rect b="b" l="l" r="r" t="t"/>
              <a:pathLst>
                <a:path extrusionOk="0" h="1528" w="1377">
                  <a:moveTo>
                    <a:pt x="799" y="1"/>
                  </a:moveTo>
                  <a:cubicBezTo>
                    <a:pt x="696" y="1"/>
                    <a:pt x="566" y="16"/>
                    <a:pt x="428" y="77"/>
                  </a:cubicBezTo>
                  <a:cubicBezTo>
                    <a:pt x="184" y="169"/>
                    <a:pt x="61" y="353"/>
                    <a:pt x="0" y="414"/>
                  </a:cubicBezTo>
                  <a:lnTo>
                    <a:pt x="275" y="1179"/>
                  </a:lnTo>
                  <a:cubicBezTo>
                    <a:pt x="345" y="1389"/>
                    <a:pt x="558" y="1527"/>
                    <a:pt x="790" y="1527"/>
                  </a:cubicBezTo>
                  <a:cubicBezTo>
                    <a:pt x="862" y="1527"/>
                    <a:pt x="937" y="1514"/>
                    <a:pt x="1010" y="1485"/>
                  </a:cubicBezTo>
                  <a:cubicBezTo>
                    <a:pt x="1285" y="1362"/>
                    <a:pt x="1377" y="1118"/>
                    <a:pt x="1316" y="903"/>
                  </a:cubicBezTo>
                  <a:lnTo>
                    <a:pt x="1010" y="16"/>
                  </a:lnTo>
                  <a:cubicBezTo>
                    <a:pt x="979" y="16"/>
                    <a:pt x="903" y="1"/>
                    <a:pt x="799"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3"/>
            <p:cNvSpPr/>
            <p:nvPr/>
          </p:nvSpPr>
          <p:spPr>
            <a:xfrm>
              <a:off x="1472198" y="2732163"/>
              <a:ext cx="748555" cy="668048"/>
            </a:xfrm>
            <a:custGeom>
              <a:rect b="b" l="l" r="r" t="t"/>
              <a:pathLst>
                <a:path extrusionOk="0" h="4315" w="4835">
                  <a:moveTo>
                    <a:pt x="306" y="0"/>
                  </a:moveTo>
                  <a:cubicBezTo>
                    <a:pt x="184" y="1438"/>
                    <a:pt x="122" y="2846"/>
                    <a:pt x="0" y="4314"/>
                  </a:cubicBezTo>
                  <a:cubicBezTo>
                    <a:pt x="1622" y="4223"/>
                    <a:pt x="3213" y="4192"/>
                    <a:pt x="4834" y="4131"/>
                  </a:cubicBezTo>
                  <a:cubicBezTo>
                    <a:pt x="4773" y="3702"/>
                    <a:pt x="4712" y="3213"/>
                    <a:pt x="4467" y="2632"/>
                  </a:cubicBezTo>
                  <a:cubicBezTo>
                    <a:pt x="4100" y="1408"/>
                    <a:pt x="3427" y="551"/>
                    <a:pt x="2998" y="31"/>
                  </a:cubicBezTo>
                  <a:cubicBezTo>
                    <a:pt x="2111" y="31"/>
                    <a:pt x="1193" y="0"/>
                    <a:pt x="3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3"/>
            <p:cNvSpPr/>
            <p:nvPr/>
          </p:nvSpPr>
          <p:spPr>
            <a:xfrm>
              <a:off x="1713717" y="2031138"/>
              <a:ext cx="421730" cy="615874"/>
            </a:xfrm>
            <a:custGeom>
              <a:rect b="b" l="l" r="r" t="t"/>
              <a:pathLst>
                <a:path extrusionOk="0" h="3978" w="2724">
                  <a:moveTo>
                    <a:pt x="1377" y="0"/>
                  </a:moveTo>
                  <a:cubicBezTo>
                    <a:pt x="612" y="61"/>
                    <a:pt x="245" y="429"/>
                    <a:pt x="62" y="643"/>
                  </a:cubicBezTo>
                  <a:lnTo>
                    <a:pt x="0" y="673"/>
                  </a:lnTo>
                  <a:cubicBezTo>
                    <a:pt x="551" y="1775"/>
                    <a:pt x="1041" y="2815"/>
                    <a:pt x="1591" y="3947"/>
                  </a:cubicBezTo>
                  <a:cubicBezTo>
                    <a:pt x="1959" y="3947"/>
                    <a:pt x="2356" y="3947"/>
                    <a:pt x="2723" y="3978"/>
                  </a:cubicBezTo>
                  <a:cubicBezTo>
                    <a:pt x="2265" y="2631"/>
                    <a:pt x="1806" y="1346"/>
                    <a:pt x="13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3"/>
            <p:cNvSpPr/>
            <p:nvPr/>
          </p:nvSpPr>
          <p:spPr>
            <a:xfrm>
              <a:off x="1249568" y="1998007"/>
              <a:ext cx="516480" cy="606430"/>
            </a:xfrm>
            <a:custGeom>
              <a:rect b="b" l="l" r="r" t="t"/>
              <a:pathLst>
                <a:path extrusionOk="0" h="3917" w="3336">
                  <a:moveTo>
                    <a:pt x="2081" y="0"/>
                  </a:moveTo>
                  <a:cubicBezTo>
                    <a:pt x="1408" y="948"/>
                    <a:pt x="704" y="1928"/>
                    <a:pt x="0" y="2937"/>
                  </a:cubicBezTo>
                  <a:cubicBezTo>
                    <a:pt x="184" y="3274"/>
                    <a:pt x="337" y="3610"/>
                    <a:pt x="520" y="3916"/>
                  </a:cubicBezTo>
                  <a:cubicBezTo>
                    <a:pt x="1469" y="2907"/>
                    <a:pt x="2387" y="1866"/>
                    <a:pt x="3335" y="826"/>
                  </a:cubicBezTo>
                  <a:cubicBezTo>
                    <a:pt x="2907" y="184"/>
                    <a:pt x="2448" y="31"/>
                    <a:pt x="21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3"/>
            <p:cNvSpPr/>
            <p:nvPr/>
          </p:nvSpPr>
          <p:spPr>
            <a:xfrm>
              <a:off x="1945791" y="2177907"/>
              <a:ext cx="435973" cy="545740"/>
            </a:xfrm>
            <a:custGeom>
              <a:rect b="b" l="l" r="r" t="t"/>
              <a:pathLst>
                <a:path extrusionOk="0" h="3525" w="2816">
                  <a:moveTo>
                    <a:pt x="2295" y="1"/>
                  </a:moveTo>
                  <a:cubicBezTo>
                    <a:pt x="2081" y="337"/>
                    <a:pt x="1806" y="704"/>
                    <a:pt x="1469" y="1041"/>
                  </a:cubicBezTo>
                  <a:cubicBezTo>
                    <a:pt x="1010" y="1592"/>
                    <a:pt x="551" y="1989"/>
                    <a:pt x="123" y="2387"/>
                  </a:cubicBezTo>
                  <a:cubicBezTo>
                    <a:pt x="1" y="2693"/>
                    <a:pt x="1" y="3030"/>
                    <a:pt x="184" y="3274"/>
                  </a:cubicBezTo>
                  <a:cubicBezTo>
                    <a:pt x="359" y="3493"/>
                    <a:pt x="596" y="3524"/>
                    <a:pt x="729" y="3524"/>
                  </a:cubicBezTo>
                  <a:cubicBezTo>
                    <a:pt x="782" y="3524"/>
                    <a:pt x="818" y="3519"/>
                    <a:pt x="827" y="3519"/>
                  </a:cubicBezTo>
                  <a:cubicBezTo>
                    <a:pt x="827" y="3519"/>
                    <a:pt x="1530" y="3489"/>
                    <a:pt x="2112" y="2204"/>
                  </a:cubicBezTo>
                  <a:cubicBezTo>
                    <a:pt x="2142" y="2204"/>
                    <a:pt x="2173" y="2081"/>
                    <a:pt x="2265" y="1898"/>
                  </a:cubicBezTo>
                  <a:cubicBezTo>
                    <a:pt x="2326" y="1745"/>
                    <a:pt x="2357" y="1592"/>
                    <a:pt x="2448" y="1439"/>
                  </a:cubicBezTo>
                  <a:cubicBezTo>
                    <a:pt x="2571" y="1133"/>
                    <a:pt x="2724" y="735"/>
                    <a:pt x="2815" y="368"/>
                  </a:cubicBezTo>
                  <a:cubicBezTo>
                    <a:pt x="2662" y="245"/>
                    <a:pt x="2479" y="123"/>
                    <a:pt x="22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3"/>
            <p:cNvSpPr/>
            <p:nvPr/>
          </p:nvSpPr>
          <p:spPr>
            <a:xfrm>
              <a:off x="1116887" y="2012095"/>
              <a:ext cx="274806" cy="605346"/>
            </a:xfrm>
            <a:custGeom>
              <a:rect b="b" l="l" r="r" t="t"/>
              <a:pathLst>
                <a:path extrusionOk="0" h="3910" w="1775">
                  <a:moveTo>
                    <a:pt x="1132" y="1"/>
                  </a:moveTo>
                  <a:cubicBezTo>
                    <a:pt x="918" y="1"/>
                    <a:pt x="735" y="1"/>
                    <a:pt x="490" y="62"/>
                  </a:cubicBezTo>
                  <a:cubicBezTo>
                    <a:pt x="429" y="460"/>
                    <a:pt x="337" y="827"/>
                    <a:pt x="276" y="1163"/>
                  </a:cubicBezTo>
                  <a:cubicBezTo>
                    <a:pt x="215" y="1316"/>
                    <a:pt x="215" y="1500"/>
                    <a:pt x="184" y="1622"/>
                  </a:cubicBezTo>
                  <a:cubicBezTo>
                    <a:pt x="153" y="1806"/>
                    <a:pt x="153" y="1959"/>
                    <a:pt x="153" y="1959"/>
                  </a:cubicBezTo>
                  <a:cubicBezTo>
                    <a:pt x="0" y="3366"/>
                    <a:pt x="582" y="3764"/>
                    <a:pt x="582" y="3764"/>
                  </a:cubicBezTo>
                  <a:cubicBezTo>
                    <a:pt x="582" y="3764"/>
                    <a:pt x="810" y="3909"/>
                    <a:pt x="1079" y="3909"/>
                  </a:cubicBezTo>
                  <a:cubicBezTo>
                    <a:pt x="1136" y="3909"/>
                    <a:pt x="1195" y="3903"/>
                    <a:pt x="1255" y="3886"/>
                  </a:cubicBezTo>
                  <a:cubicBezTo>
                    <a:pt x="1530" y="3764"/>
                    <a:pt x="1714" y="3489"/>
                    <a:pt x="1775" y="3152"/>
                  </a:cubicBezTo>
                  <a:cubicBezTo>
                    <a:pt x="1622" y="2601"/>
                    <a:pt x="1408" y="1990"/>
                    <a:pt x="1316" y="1316"/>
                  </a:cubicBezTo>
                  <a:cubicBezTo>
                    <a:pt x="1224" y="857"/>
                    <a:pt x="1194" y="429"/>
                    <a:pt x="11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3"/>
            <p:cNvSpPr/>
            <p:nvPr/>
          </p:nvSpPr>
          <p:spPr>
            <a:xfrm>
              <a:off x="1391537" y="1926944"/>
              <a:ext cx="606585" cy="866992"/>
            </a:xfrm>
            <a:custGeom>
              <a:rect b="b" l="l" r="r" t="t"/>
              <a:pathLst>
                <a:path extrusionOk="0" h="5600" w="3918">
                  <a:moveTo>
                    <a:pt x="2020" y="0"/>
                  </a:moveTo>
                  <a:cubicBezTo>
                    <a:pt x="1929" y="0"/>
                    <a:pt x="1837" y="31"/>
                    <a:pt x="1745" y="61"/>
                  </a:cubicBezTo>
                  <a:cubicBezTo>
                    <a:pt x="1" y="796"/>
                    <a:pt x="62" y="4528"/>
                    <a:pt x="93" y="5354"/>
                  </a:cubicBezTo>
                  <a:cubicBezTo>
                    <a:pt x="1378" y="5416"/>
                    <a:pt x="2602" y="5538"/>
                    <a:pt x="3856" y="5599"/>
                  </a:cubicBezTo>
                  <a:cubicBezTo>
                    <a:pt x="3856" y="4375"/>
                    <a:pt x="3887" y="3151"/>
                    <a:pt x="3887" y="1897"/>
                  </a:cubicBezTo>
                  <a:cubicBezTo>
                    <a:pt x="3887" y="1744"/>
                    <a:pt x="3917" y="826"/>
                    <a:pt x="3275" y="306"/>
                  </a:cubicBezTo>
                  <a:cubicBezTo>
                    <a:pt x="3152" y="184"/>
                    <a:pt x="2999" y="92"/>
                    <a:pt x="2846" y="61"/>
                  </a:cubicBezTo>
                  <a:cubicBezTo>
                    <a:pt x="2602" y="61"/>
                    <a:pt x="2296" y="31"/>
                    <a:pt x="20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3"/>
            <p:cNvSpPr/>
            <p:nvPr/>
          </p:nvSpPr>
          <p:spPr>
            <a:xfrm>
              <a:off x="1870085" y="3395256"/>
              <a:ext cx="85306" cy="251273"/>
            </a:xfrm>
            <a:custGeom>
              <a:rect b="b" l="l" r="r" t="t"/>
              <a:pathLst>
                <a:path extrusionOk="0" h="1623" w="551">
                  <a:moveTo>
                    <a:pt x="31" y="1"/>
                  </a:moveTo>
                  <a:cubicBezTo>
                    <a:pt x="0" y="31"/>
                    <a:pt x="0" y="31"/>
                    <a:pt x="0" y="62"/>
                  </a:cubicBezTo>
                  <a:lnTo>
                    <a:pt x="459" y="1592"/>
                  </a:lnTo>
                  <a:cubicBezTo>
                    <a:pt x="459" y="1622"/>
                    <a:pt x="459" y="1622"/>
                    <a:pt x="490" y="1622"/>
                  </a:cubicBezTo>
                  <a:cubicBezTo>
                    <a:pt x="520" y="1622"/>
                    <a:pt x="520" y="1592"/>
                    <a:pt x="551" y="1561"/>
                  </a:cubicBezTo>
                  <a:lnTo>
                    <a:pt x="92" y="31"/>
                  </a:lnTo>
                  <a:cubicBezTo>
                    <a:pt x="61" y="1"/>
                    <a:pt x="61" y="1"/>
                    <a:pt x="31"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3"/>
            <p:cNvSpPr/>
            <p:nvPr/>
          </p:nvSpPr>
          <p:spPr>
            <a:xfrm>
              <a:off x="1941147" y="3641575"/>
              <a:ext cx="56974" cy="38086"/>
            </a:xfrm>
            <a:custGeom>
              <a:rect b="b" l="l" r="r" t="t"/>
              <a:pathLst>
                <a:path extrusionOk="0" h="246" w="368">
                  <a:moveTo>
                    <a:pt x="306" y="1"/>
                  </a:moveTo>
                  <a:lnTo>
                    <a:pt x="31" y="123"/>
                  </a:lnTo>
                  <a:cubicBezTo>
                    <a:pt x="0" y="154"/>
                    <a:pt x="0" y="154"/>
                    <a:pt x="0" y="184"/>
                  </a:cubicBezTo>
                  <a:cubicBezTo>
                    <a:pt x="0" y="246"/>
                    <a:pt x="31" y="246"/>
                    <a:pt x="31" y="246"/>
                  </a:cubicBezTo>
                  <a:lnTo>
                    <a:pt x="337" y="123"/>
                  </a:lnTo>
                  <a:cubicBezTo>
                    <a:pt x="367" y="62"/>
                    <a:pt x="367" y="62"/>
                    <a:pt x="367" y="31"/>
                  </a:cubicBezTo>
                  <a:cubicBezTo>
                    <a:pt x="337" y="1"/>
                    <a:pt x="337" y="1"/>
                    <a:pt x="306"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3"/>
            <p:cNvSpPr/>
            <p:nvPr/>
          </p:nvSpPr>
          <p:spPr>
            <a:xfrm>
              <a:off x="1656898" y="3548064"/>
              <a:ext cx="71217" cy="46291"/>
            </a:xfrm>
            <a:custGeom>
              <a:rect b="b" l="l" r="r" t="t"/>
              <a:pathLst>
                <a:path extrusionOk="0" h="299" w="460">
                  <a:moveTo>
                    <a:pt x="54" y="0"/>
                  </a:moveTo>
                  <a:cubicBezTo>
                    <a:pt x="39" y="0"/>
                    <a:pt x="31" y="8"/>
                    <a:pt x="31" y="23"/>
                  </a:cubicBezTo>
                  <a:cubicBezTo>
                    <a:pt x="0" y="85"/>
                    <a:pt x="0" y="115"/>
                    <a:pt x="31" y="115"/>
                  </a:cubicBezTo>
                  <a:lnTo>
                    <a:pt x="367" y="299"/>
                  </a:lnTo>
                  <a:lnTo>
                    <a:pt x="429" y="268"/>
                  </a:lnTo>
                  <a:cubicBezTo>
                    <a:pt x="459" y="238"/>
                    <a:pt x="459" y="176"/>
                    <a:pt x="429" y="176"/>
                  </a:cubicBezTo>
                  <a:lnTo>
                    <a:pt x="123" y="23"/>
                  </a:lnTo>
                  <a:cubicBezTo>
                    <a:pt x="92" y="8"/>
                    <a:pt x="69" y="0"/>
                    <a:pt x="54"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3"/>
            <p:cNvSpPr/>
            <p:nvPr/>
          </p:nvSpPr>
          <p:spPr>
            <a:xfrm>
              <a:off x="2324790" y="1912701"/>
              <a:ext cx="52174" cy="170612"/>
            </a:xfrm>
            <a:custGeom>
              <a:rect b="b" l="l" r="r" t="t"/>
              <a:pathLst>
                <a:path extrusionOk="0" h="1102" w="337">
                  <a:moveTo>
                    <a:pt x="123" y="0"/>
                  </a:moveTo>
                  <a:cubicBezTo>
                    <a:pt x="31" y="31"/>
                    <a:pt x="0" y="490"/>
                    <a:pt x="92" y="857"/>
                  </a:cubicBezTo>
                  <a:cubicBezTo>
                    <a:pt x="92" y="949"/>
                    <a:pt x="123" y="1102"/>
                    <a:pt x="184" y="1102"/>
                  </a:cubicBezTo>
                  <a:cubicBezTo>
                    <a:pt x="276" y="1102"/>
                    <a:pt x="337" y="857"/>
                    <a:pt x="337" y="582"/>
                  </a:cubicBezTo>
                  <a:cubicBezTo>
                    <a:pt x="337" y="306"/>
                    <a:pt x="184" y="0"/>
                    <a:pt x="123"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3"/>
            <p:cNvSpPr/>
            <p:nvPr/>
          </p:nvSpPr>
          <p:spPr>
            <a:xfrm>
              <a:off x="2296303" y="2012095"/>
              <a:ext cx="218141" cy="227585"/>
            </a:xfrm>
            <a:custGeom>
              <a:rect b="b" l="l" r="r" t="t"/>
              <a:pathLst>
                <a:path extrusionOk="0" h="1470" w="1409">
                  <a:moveTo>
                    <a:pt x="184" y="1"/>
                  </a:moveTo>
                  <a:lnTo>
                    <a:pt x="184" y="123"/>
                  </a:lnTo>
                  <a:cubicBezTo>
                    <a:pt x="154" y="460"/>
                    <a:pt x="62" y="796"/>
                    <a:pt x="1" y="1163"/>
                  </a:cubicBezTo>
                  <a:cubicBezTo>
                    <a:pt x="154" y="1255"/>
                    <a:pt x="337" y="1347"/>
                    <a:pt x="521" y="1469"/>
                  </a:cubicBezTo>
                  <a:cubicBezTo>
                    <a:pt x="613" y="1378"/>
                    <a:pt x="643" y="1255"/>
                    <a:pt x="735" y="1194"/>
                  </a:cubicBezTo>
                  <a:cubicBezTo>
                    <a:pt x="796" y="1194"/>
                    <a:pt x="919" y="1194"/>
                    <a:pt x="1072" y="1102"/>
                  </a:cubicBezTo>
                  <a:cubicBezTo>
                    <a:pt x="1255" y="1010"/>
                    <a:pt x="1286" y="857"/>
                    <a:pt x="1347" y="766"/>
                  </a:cubicBezTo>
                  <a:cubicBezTo>
                    <a:pt x="1378" y="643"/>
                    <a:pt x="1378" y="552"/>
                    <a:pt x="1378" y="552"/>
                  </a:cubicBezTo>
                  <a:cubicBezTo>
                    <a:pt x="1408" y="337"/>
                    <a:pt x="1286" y="184"/>
                    <a:pt x="1133" y="154"/>
                  </a:cubicBezTo>
                  <a:lnTo>
                    <a:pt x="184" y="1"/>
                  </a:ln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3"/>
            <p:cNvSpPr/>
            <p:nvPr/>
          </p:nvSpPr>
          <p:spPr>
            <a:xfrm>
              <a:off x="1273255" y="1505370"/>
              <a:ext cx="606430" cy="736634"/>
            </a:xfrm>
            <a:custGeom>
              <a:rect b="b" l="l" r="r" t="t"/>
              <a:pathLst>
                <a:path extrusionOk="0" h="4758" w="3917">
                  <a:moveTo>
                    <a:pt x="3304" y="0"/>
                  </a:moveTo>
                  <a:cubicBezTo>
                    <a:pt x="3060" y="31"/>
                    <a:pt x="2968" y="214"/>
                    <a:pt x="2417" y="398"/>
                  </a:cubicBezTo>
                  <a:lnTo>
                    <a:pt x="2387" y="398"/>
                  </a:lnTo>
                  <a:cubicBezTo>
                    <a:pt x="2019" y="581"/>
                    <a:pt x="1744" y="1040"/>
                    <a:pt x="1652" y="1132"/>
                  </a:cubicBezTo>
                  <a:cubicBezTo>
                    <a:pt x="1591" y="1254"/>
                    <a:pt x="1469" y="1438"/>
                    <a:pt x="1316" y="1438"/>
                  </a:cubicBezTo>
                  <a:cubicBezTo>
                    <a:pt x="1224" y="1438"/>
                    <a:pt x="1163" y="1377"/>
                    <a:pt x="1102" y="1377"/>
                  </a:cubicBezTo>
                  <a:cubicBezTo>
                    <a:pt x="949" y="1407"/>
                    <a:pt x="979" y="1683"/>
                    <a:pt x="826" y="1897"/>
                  </a:cubicBezTo>
                  <a:cubicBezTo>
                    <a:pt x="673" y="2142"/>
                    <a:pt x="490" y="2142"/>
                    <a:pt x="367" y="2264"/>
                  </a:cubicBezTo>
                  <a:cubicBezTo>
                    <a:pt x="0" y="2601"/>
                    <a:pt x="92" y="3672"/>
                    <a:pt x="765" y="4283"/>
                  </a:cubicBezTo>
                  <a:cubicBezTo>
                    <a:pt x="1089" y="4589"/>
                    <a:pt x="1560" y="4757"/>
                    <a:pt x="1987" y="4757"/>
                  </a:cubicBezTo>
                  <a:cubicBezTo>
                    <a:pt x="2287" y="4757"/>
                    <a:pt x="2564" y="4674"/>
                    <a:pt x="2754" y="4498"/>
                  </a:cubicBezTo>
                  <a:cubicBezTo>
                    <a:pt x="3151" y="4130"/>
                    <a:pt x="2754" y="3641"/>
                    <a:pt x="2998" y="2417"/>
                  </a:cubicBezTo>
                  <a:cubicBezTo>
                    <a:pt x="3274" y="1193"/>
                    <a:pt x="3916" y="428"/>
                    <a:pt x="3702" y="275"/>
                  </a:cubicBezTo>
                  <a:cubicBezTo>
                    <a:pt x="3641" y="214"/>
                    <a:pt x="3702" y="153"/>
                    <a:pt x="3702" y="92"/>
                  </a:cubicBezTo>
                  <a:cubicBezTo>
                    <a:pt x="3641" y="31"/>
                    <a:pt x="3519" y="0"/>
                    <a:pt x="3304"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3"/>
            <p:cNvSpPr/>
            <p:nvPr/>
          </p:nvSpPr>
          <p:spPr>
            <a:xfrm>
              <a:off x="1737404" y="1462639"/>
              <a:ext cx="104349" cy="38086"/>
            </a:xfrm>
            <a:custGeom>
              <a:rect b="b" l="l" r="r" t="t"/>
              <a:pathLst>
                <a:path extrusionOk="0" h="246" w="674">
                  <a:moveTo>
                    <a:pt x="245" y="1"/>
                  </a:moveTo>
                  <a:cubicBezTo>
                    <a:pt x="153" y="1"/>
                    <a:pt x="123" y="1"/>
                    <a:pt x="62" y="31"/>
                  </a:cubicBezTo>
                  <a:cubicBezTo>
                    <a:pt x="0" y="93"/>
                    <a:pt x="0" y="93"/>
                    <a:pt x="0" y="123"/>
                  </a:cubicBezTo>
                  <a:cubicBezTo>
                    <a:pt x="31" y="154"/>
                    <a:pt x="31" y="154"/>
                    <a:pt x="92" y="154"/>
                  </a:cubicBezTo>
                  <a:cubicBezTo>
                    <a:pt x="123" y="123"/>
                    <a:pt x="184" y="123"/>
                    <a:pt x="245" y="123"/>
                  </a:cubicBezTo>
                  <a:cubicBezTo>
                    <a:pt x="337" y="123"/>
                    <a:pt x="490" y="154"/>
                    <a:pt x="551" y="184"/>
                  </a:cubicBezTo>
                  <a:cubicBezTo>
                    <a:pt x="551" y="245"/>
                    <a:pt x="582" y="245"/>
                    <a:pt x="582" y="245"/>
                  </a:cubicBezTo>
                  <a:cubicBezTo>
                    <a:pt x="612" y="184"/>
                    <a:pt x="612" y="154"/>
                    <a:pt x="674" y="123"/>
                  </a:cubicBezTo>
                  <a:cubicBezTo>
                    <a:pt x="582" y="31"/>
                    <a:pt x="429" y="1"/>
                    <a:pt x="245"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3"/>
            <p:cNvSpPr/>
            <p:nvPr/>
          </p:nvSpPr>
          <p:spPr>
            <a:xfrm>
              <a:off x="1585836" y="1514814"/>
              <a:ext cx="99549" cy="56974"/>
            </a:xfrm>
            <a:custGeom>
              <a:rect b="b" l="l" r="r" t="t"/>
              <a:pathLst>
                <a:path extrusionOk="0" h="368" w="643">
                  <a:moveTo>
                    <a:pt x="582" y="0"/>
                  </a:moveTo>
                  <a:cubicBezTo>
                    <a:pt x="490" y="92"/>
                    <a:pt x="368" y="123"/>
                    <a:pt x="276" y="153"/>
                  </a:cubicBezTo>
                  <a:lnTo>
                    <a:pt x="215" y="153"/>
                  </a:lnTo>
                  <a:lnTo>
                    <a:pt x="0" y="276"/>
                  </a:lnTo>
                  <a:cubicBezTo>
                    <a:pt x="0" y="276"/>
                    <a:pt x="0" y="306"/>
                    <a:pt x="31" y="367"/>
                  </a:cubicBezTo>
                  <a:cubicBezTo>
                    <a:pt x="42" y="367"/>
                    <a:pt x="49" y="359"/>
                    <a:pt x="52" y="352"/>
                  </a:cubicBezTo>
                  <a:lnTo>
                    <a:pt x="52" y="352"/>
                  </a:lnTo>
                  <a:cubicBezTo>
                    <a:pt x="132" y="293"/>
                    <a:pt x="182" y="264"/>
                    <a:pt x="203" y="264"/>
                  </a:cubicBezTo>
                  <a:cubicBezTo>
                    <a:pt x="211" y="264"/>
                    <a:pt x="215" y="268"/>
                    <a:pt x="215" y="276"/>
                  </a:cubicBezTo>
                  <a:lnTo>
                    <a:pt x="276" y="276"/>
                  </a:lnTo>
                  <a:cubicBezTo>
                    <a:pt x="398" y="245"/>
                    <a:pt x="490" y="153"/>
                    <a:pt x="612" y="123"/>
                  </a:cubicBezTo>
                  <a:cubicBezTo>
                    <a:pt x="643" y="92"/>
                    <a:pt x="643" y="92"/>
                    <a:pt x="643" y="31"/>
                  </a:cubicBezTo>
                  <a:cubicBezTo>
                    <a:pt x="612" y="0"/>
                    <a:pt x="612" y="0"/>
                    <a:pt x="582"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3"/>
            <p:cNvSpPr/>
            <p:nvPr/>
          </p:nvSpPr>
          <p:spPr>
            <a:xfrm>
              <a:off x="1401136" y="1675826"/>
              <a:ext cx="61618" cy="52329"/>
            </a:xfrm>
            <a:custGeom>
              <a:rect b="b" l="l" r="r" t="t"/>
              <a:pathLst>
                <a:path extrusionOk="0" h="338" w="398">
                  <a:moveTo>
                    <a:pt x="153" y="1"/>
                  </a:moveTo>
                  <a:cubicBezTo>
                    <a:pt x="61" y="31"/>
                    <a:pt x="31" y="153"/>
                    <a:pt x="0" y="276"/>
                  </a:cubicBezTo>
                  <a:cubicBezTo>
                    <a:pt x="0" y="306"/>
                    <a:pt x="0" y="337"/>
                    <a:pt x="31" y="337"/>
                  </a:cubicBezTo>
                  <a:cubicBezTo>
                    <a:pt x="31" y="337"/>
                    <a:pt x="61" y="337"/>
                    <a:pt x="61" y="306"/>
                  </a:cubicBezTo>
                  <a:cubicBezTo>
                    <a:pt x="123" y="184"/>
                    <a:pt x="153" y="123"/>
                    <a:pt x="184" y="123"/>
                  </a:cubicBezTo>
                  <a:cubicBezTo>
                    <a:pt x="214" y="123"/>
                    <a:pt x="214" y="153"/>
                    <a:pt x="276" y="153"/>
                  </a:cubicBezTo>
                  <a:lnTo>
                    <a:pt x="306" y="153"/>
                  </a:lnTo>
                  <a:cubicBezTo>
                    <a:pt x="337" y="153"/>
                    <a:pt x="398" y="153"/>
                    <a:pt x="398" y="123"/>
                  </a:cubicBezTo>
                  <a:cubicBezTo>
                    <a:pt x="398" y="62"/>
                    <a:pt x="398" y="31"/>
                    <a:pt x="337" y="31"/>
                  </a:cubicBezTo>
                  <a:lnTo>
                    <a:pt x="306" y="31"/>
                  </a:lnTo>
                  <a:cubicBezTo>
                    <a:pt x="276" y="1"/>
                    <a:pt x="214" y="1"/>
                    <a:pt x="153"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3"/>
            <p:cNvSpPr/>
            <p:nvPr/>
          </p:nvSpPr>
          <p:spPr>
            <a:xfrm>
              <a:off x="1292143" y="1751688"/>
              <a:ext cx="113793" cy="104349"/>
            </a:xfrm>
            <a:custGeom>
              <a:rect b="b" l="l" r="r" t="t"/>
              <a:pathLst>
                <a:path extrusionOk="0" h="674" w="735">
                  <a:moveTo>
                    <a:pt x="704" y="0"/>
                  </a:moveTo>
                  <a:cubicBezTo>
                    <a:pt x="674" y="0"/>
                    <a:pt x="643" y="0"/>
                    <a:pt x="643" y="61"/>
                  </a:cubicBezTo>
                  <a:lnTo>
                    <a:pt x="582" y="92"/>
                  </a:lnTo>
                  <a:cubicBezTo>
                    <a:pt x="521" y="214"/>
                    <a:pt x="398" y="275"/>
                    <a:pt x="337" y="306"/>
                  </a:cubicBezTo>
                  <a:cubicBezTo>
                    <a:pt x="245" y="337"/>
                    <a:pt x="184" y="398"/>
                    <a:pt x="123" y="428"/>
                  </a:cubicBezTo>
                  <a:cubicBezTo>
                    <a:pt x="92" y="459"/>
                    <a:pt x="62" y="551"/>
                    <a:pt x="0" y="581"/>
                  </a:cubicBezTo>
                  <a:cubicBezTo>
                    <a:pt x="0" y="612"/>
                    <a:pt x="0" y="673"/>
                    <a:pt x="62" y="673"/>
                  </a:cubicBezTo>
                  <a:lnTo>
                    <a:pt x="184" y="673"/>
                  </a:lnTo>
                  <a:cubicBezTo>
                    <a:pt x="184" y="612"/>
                    <a:pt x="215" y="581"/>
                    <a:pt x="245" y="551"/>
                  </a:cubicBezTo>
                  <a:cubicBezTo>
                    <a:pt x="276" y="520"/>
                    <a:pt x="368" y="459"/>
                    <a:pt x="398" y="428"/>
                  </a:cubicBezTo>
                  <a:cubicBezTo>
                    <a:pt x="521" y="367"/>
                    <a:pt x="582" y="306"/>
                    <a:pt x="704" y="153"/>
                  </a:cubicBezTo>
                  <a:cubicBezTo>
                    <a:pt x="704" y="122"/>
                    <a:pt x="735" y="122"/>
                    <a:pt x="735" y="92"/>
                  </a:cubicBezTo>
                  <a:cubicBezTo>
                    <a:pt x="735" y="61"/>
                    <a:pt x="735" y="0"/>
                    <a:pt x="704"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3"/>
            <p:cNvSpPr/>
            <p:nvPr/>
          </p:nvSpPr>
          <p:spPr>
            <a:xfrm>
              <a:off x="1827354" y="1737445"/>
              <a:ext cx="47530" cy="23842"/>
            </a:xfrm>
            <a:custGeom>
              <a:rect b="b" l="l" r="r" t="t"/>
              <a:pathLst>
                <a:path extrusionOk="0" h="154" w="307">
                  <a:moveTo>
                    <a:pt x="1" y="0"/>
                  </a:moveTo>
                  <a:cubicBezTo>
                    <a:pt x="1" y="61"/>
                    <a:pt x="93" y="153"/>
                    <a:pt x="154" y="153"/>
                  </a:cubicBezTo>
                  <a:cubicBezTo>
                    <a:pt x="246" y="153"/>
                    <a:pt x="307" y="61"/>
                    <a:pt x="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3"/>
            <p:cNvSpPr/>
            <p:nvPr/>
          </p:nvSpPr>
          <p:spPr>
            <a:xfrm>
              <a:off x="1713717" y="2239526"/>
              <a:ext cx="284404" cy="459661"/>
            </a:xfrm>
            <a:custGeom>
              <a:rect b="b" l="l" r="r" t="t"/>
              <a:pathLst>
                <a:path extrusionOk="0" h="2969" w="1837">
                  <a:moveTo>
                    <a:pt x="62" y="0"/>
                  </a:moveTo>
                  <a:cubicBezTo>
                    <a:pt x="0" y="31"/>
                    <a:pt x="0" y="31"/>
                    <a:pt x="0" y="62"/>
                  </a:cubicBezTo>
                  <a:cubicBezTo>
                    <a:pt x="306" y="1041"/>
                    <a:pt x="765" y="1897"/>
                    <a:pt x="1377" y="2601"/>
                  </a:cubicBezTo>
                  <a:cubicBezTo>
                    <a:pt x="1500" y="2723"/>
                    <a:pt x="1622" y="2846"/>
                    <a:pt x="1775" y="2968"/>
                  </a:cubicBezTo>
                  <a:cubicBezTo>
                    <a:pt x="1836" y="2938"/>
                    <a:pt x="1836" y="2907"/>
                    <a:pt x="1806" y="2907"/>
                  </a:cubicBezTo>
                  <a:cubicBezTo>
                    <a:pt x="1683" y="2785"/>
                    <a:pt x="1591" y="2632"/>
                    <a:pt x="1469" y="2509"/>
                  </a:cubicBezTo>
                  <a:cubicBezTo>
                    <a:pt x="857" y="1836"/>
                    <a:pt x="398" y="979"/>
                    <a:pt x="123" y="31"/>
                  </a:cubicBezTo>
                  <a:cubicBezTo>
                    <a:pt x="92" y="0"/>
                    <a:pt x="92" y="0"/>
                    <a:pt x="62"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3"/>
            <p:cNvSpPr/>
            <p:nvPr/>
          </p:nvSpPr>
          <p:spPr>
            <a:xfrm>
              <a:off x="1405781" y="2225282"/>
              <a:ext cx="66573" cy="293848"/>
            </a:xfrm>
            <a:custGeom>
              <a:rect b="b" l="l" r="r" t="t"/>
              <a:pathLst>
                <a:path extrusionOk="0" h="1898" w="430">
                  <a:moveTo>
                    <a:pt x="399" y="1"/>
                  </a:moveTo>
                  <a:cubicBezTo>
                    <a:pt x="368" y="1"/>
                    <a:pt x="307" y="1"/>
                    <a:pt x="307" y="31"/>
                  </a:cubicBezTo>
                  <a:cubicBezTo>
                    <a:pt x="184" y="398"/>
                    <a:pt x="123" y="735"/>
                    <a:pt x="93" y="1133"/>
                  </a:cubicBezTo>
                  <a:cubicBezTo>
                    <a:pt x="31" y="1347"/>
                    <a:pt x="1" y="1622"/>
                    <a:pt x="1" y="1836"/>
                  </a:cubicBezTo>
                  <a:cubicBezTo>
                    <a:pt x="1" y="1836"/>
                    <a:pt x="1" y="1898"/>
                    <a:pt x="31" y="1898"/>
                  </a:cubicBezTo>
                  <a:cubicBezTo>
                    <a:pt x="31" y="1898"/>
                    <a:pt x="59" y="1870"/>
                    <a:pt x="86" y="1870"/>
                  </a:cubicBezTo>
                  <a:cubicBezTo>
                    <a:pt x="99" y="1870"/>
                    <a:pt x="113" y="1877"/>
                    <a:pt x="123" y="1898"/>
                  </a:cubicBezTo>
                  <a:cubicBezTo>
                    <a:pt x="123" y="1653"/>
                    <a:pt x="154" y="1377"/>
                    <a:pt x="184" y="1163"/>
                  </a:cubicBezTo>
                  <a:cubicBezTo>
                    <a:pt x="276" y="796"/>
                    <a:pt x="368" y="429"/>
                    <a:pt x="429" y="92"/>
                  </a:cubicBezTo>
                  <a:cubicBezTo>
                    <a:pt x="429" y="31"/>
                    <a:pt x="429" y="1"/>
                    <a:pt x="399" y="1"/>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3"/>
            <p:cNvSpPr/>
            <p:nvPr/>
          </p:nvSpPr>
          <p:spPr>
            <a:xfrm>
              <a:off x="1841598" y="4768973"/>
              <a:ext cx="364911" cy="203898"/>
            </a:xfrm>
            <a:custGeom>
              <a:rect b="b" l="l" r="r" t="t"/>
              <a:pathLst>
                <a:path extrusionOk="0" h="1317" w="2357">
                  <a:moveTo>
                    <a:pt x="918" y="1"/>
                  </a:moveTo>
                  <a:cubicBezTo>
                    <a:pt x="674" y="1"/>
                    <a:pt x="398" y="31"/>
                    <a:pt x="184" y="62"/>
                  </a:cubicBezTo>
                  <a:cubicBezTo>
                    <a:pt x="245" y="368"/>
                    <a:pt x="215" y="612"/>
                    <a:pt x="154" y="704"/>
                  </a:cubicBezTo>
                  <a:cubicBezTo>
                    <a:pt x="154" y="765"/>
                    <a:pt x="92" y="827"/>
                    <a:pt x="62" y="949"/>
                  </a:cubicBezTo>
                  <a:lnTo>
                    <a:pt x="62" y="980"/>
                  </a:lnTo>
                  <a:cubicBezTo>
                    <a:pt x="1" y="1102"/>
                    <a:pt x="1" y="1133"/>
                    <a:pt x="1" y="1163"/>
                  </a:cubicBezTo>
                  <a:lnTo>
                    <a:pt x="1" y="1286"/>
                  </a:lnTo>
                  <a:cubicBezTo>
                    <a:pt x="154" y="1286"/>
                    <a:pt x="460" y="1286"/>
                    <a:pt x="796" y="1316"/>
                  </a:cubicBezTo>
                  <a:lnTo>
                    <a:pt x="1745" y="1316"/>
                  </a:lnTo>
                  <a:cubicBezTo>
                    <a:pt x="1928" y="1316"/>
                    <a:pt x="2081" y="1316"/>
                    <a:pt x="2173" y="1286"/>
                  </a:cubicBezTo>
                  <a:cubicBezTo>
                    <a:pt x="2234" y="1286"/>
                    <a:pt x="2356" y="1255"/>
                    <a:pt x="2356" y="1224"/>
                  </a:cubicBezTo>
                  <a:lnTo>
                    <a:pt x="2356" y="1163"/>
                  </a:lnTo>
                  <a:cubicBezTo>
                    <a:pt x="2356" y="1102"/>
                    <a:pt x="2203" y="980"/>
                    <a:pt x="2142" y="980"/>
                  </a:cubicBezTo>
                  <a:cubicBezTo>
                    <a:pt x="2020" y="918"/>
                    <a:pt x="1897" y="827"/>
                    <a:pt x="1836" y="765"/>
                  </a:cubicBezTo>
                  <a:cubicBezTo>
                    <a:pt x="1745" y="704"/>
                    <a:pt x="1683" y="643"/>
                    <a:pt x="1622" y="612"/>
                  </a:cubicBezTo>
                  <a:cubicBezTo>
                    <a:pt x="1592" y="612"/>
                    <a:pt x="1561" y="551"/>
                    <a:pt x="1561" y="521"/>
                  </a:cubicBezTo>
                  <a:lnTo>
                    <a:pt x="1530" y="490"/>
                  </a:lnTo>
                  <a:cubicBezTo>
                    <a:pt x="1469" y="490"/>
                    <a:pt x="1469" y="459"/>
                    <a:pt x="1439" y="398"/>
                  </a:cubicBezTo>
                  <a:cubicBezTo>
                    <a:pt x="1408" y="398"/>
                    <a:pt x="1408" y="368"/>
                    <a:pt x="1377" y="368"/>
                  </a:cubicBezTo>
                  <a:cubicBezTo>
                    <a:pt x="1316" y="337"/>
                    <a:pt x="1286" y="337"/>
                    <a:pt x="1286" y="306"/>
                  </a:cubicBezTo>
                  <a:lnTo>
                    <a:pt x="1255" y="245"/>
                  </a:lnTo>
                  <a:cubicBezTo>
                    <a:pt x="1224" y="215"/>
                    <a:pt x="1163" y="215"/>
                    <a:pt x="1163" y="184"/>
                  </a:cubicBezTo>
                  <a:cubicBezTo>
                    <a:pt x="1071" y="92"/>
                    <a:pt x="980" y="62"/>
                    <a:pt x="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3"/>
            <p:cNvSpPr/>
            <p:nvPr/>
          </p:nvSpPr>
          <p:spPr>
            <a:xfrm>
              <a:off x="1841598" y="4949029"/>
              <a:ext cx="364911" cy="21210"/>
            </a:xfrm>
            <a:custGeom>
              <a:rect b="b" l="l" r="r" t="t"/>
              <a:pathLst>
                <a:path extrusionOk="0" h="137" w="2357">
                  <a:moveTo>
                    <a:pt x="1" y="0"/>
                  </a:moveTo>
                  <a:lnTo>
                    <a:pt x="1" y="123"/>
                  </a:lnTo>
                  <a:cubicBezTo>
                    <a:pt x="245" y="123"/>
                    <a:pt x="939" y="136"/>
                    <a:pt x="1501" y="136"/>
                  </a:cubicBezTo>
                  <a:cubicBezTo>
                    <a:pt x="1782" y="136"/>
                    <a:pt x="2030" y="133"/>
                    <a:pt x="2173" y="123"/>
                  </a:cubicBezTo>
                  <a:cubicBezTo>
                    <a:pt x="2234" y="123"/>
                    <a:pt x="2356" y="92"/>
                    <a:pt x="2356" y="61"/>
                  </a:cubicBezTo>
                  <a:lnTo>
                    <a:pt x="23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3"/>
            <p:cNvSpPr/>
            <p:nvPr/>
          </p:nvSpPr>
          <p:spPr>
            <a:xfrm>
              <a:off x="1836798" y="4920542"/>
              <a:ext cx="132836" cy="52329"/>
            </a:xfrm>
            <a:custGeom>
              <a:rect b="b" l="l" r="r" t="t"/>
              <a:pathLst>
                <a:path extrusionOk="0" h="338" w="858">
                  <a:moveTo>
                    <a:pt x="1" y="1"/>
                  </a:moveTo>
                  <a:lnTo>
                    <a:pt x="1" y="31"/>
                  </a:lnTo>
                  <a:lnTo>
                    <a:pt x="1" y="184"/>
                  </a:lnTo>
                  <a:lnTo>
                    <a:pt x="1" y="307"/>
                  </a:lnTo>
                  <a:cubicBezTo>
                    <a:pt x="185" y="307"/>
                    <a:pt x="491" y="337"/>
                    <a:pt x="827" y="337"/>
                  </a:cubicBezTo>
                  <a:cubicBezTo>
                    <a:pt x="858" y="307"/>
                    <a:pt x="858" y="276"/>
                    <a:pt x="858" y="245"/>
                  </a:cubicBezTo>
                  <a:cubicBezTo>
                    <a:pt x="643" y="154"/>
                    <a:pt x="399" y="92"/>
                    <a:pt x="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3"/>
            <p:cNvSpPr/>
            <p:nvPr/>
          </p:nvSpPr>
          <p:spPr>
            <a:xfrm>
              <a:off x="2111603" y="4887411"/>
              <a:ext cx="94905" cy="85461"/>
            </a:xfrm>
            <a:custGeom>
              <a:rect b="b" l="l" r="r" t="t"/>
              <a:pathLst>
                <a:path extrusionOk="0" h="552" w="613">
                  <a:moveTo>
                    <a:pt x="62" y="0"/>
                  </a:moveTo>
                  <a:cubicBezTo>
                    <a:pt x="31" y="184"/>
                    <a:pt x="31" y="368"/>
                    <a:pt x="1" y="551"/>
                  </a:cubicBezTo>
                  <a:cubicBezTo>
                    <a:pt x="184" y="551"/>
                    <a:pt x="337" y="551"/>
                    <a:pt x="429" y="521"/>
                  </a:cubicBezTo>
                  <a:cubicBezTo>
                    <a:pt x="490" y="521"/>
                    <a:pt x="612" y="490"/>
                    <a:pt x="612" y="459"/>
                  </a:cubicBezTo>
                  <a:lnTo>
                    <a:pt x="612" y="398"/>
                  </a:lnTo>
                  <a:cubicBezTo>
                    <a:pt x="612" y="337"/>
                    <a:pt x="459" y="215"/>
                    <a:pt x="398" y="215"/>
                  </a:cubicBezTo>
                  <a:cubicBezTo>
                    <a:pt x="276" y="153"/>
                    <a:pt x="153" y="62"/>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3"/>
            <p:cNvSpPr/>
            <p:nvPr/>
          </p:nvSpPr>
          <p:spPr>
            <a:xfrm>
              <a:off x="1827354" y="4664780"/>
              <a:ext cx="203898" cy="184855"/>
            </a:xfrm>
            <a:custGeom>
              <a:rect b="b" l="l" r="r" t="t"/>
              <a:pathLst>
                <a:path extrusionOk="0" h="1194" w="1317">
                  <a:moveTo>
                    <a:pt x="1255" y="0"/>
                  </a:moveTo>
                  <a:lnTo>
                    <a:pt x="1" y="123"/>
                  </a:lnTo>
                  <a:cubicBezTo>
                    <a:pt x="62" y="459"/>
                    <a:pt x="123" y="857"/>
                    <a:pt x="184" y="1194"/>
                  </a:cubicBezTo>
                  <a:cubicBezTo>
                    <a:pt x="552" y="1132"/>
                    <a:pt x="919" y="1041"/>
                    <a:pt x="1255" y="979"/>
                  </a:cubicBezTo>
                  <a:cubicBezTo>
                    <a:pt x="1316" y="674"/>
                    <a:pt x="1316" y="368"/>
                    <a:pt x="12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3"/>
            <p:cNvSpPr/>
            <p:nvPr/>
          </p:nvSpPr>
          <p:spPr>
            <a:xfrm>
              <a:off x="1216281" y="4584273"/>
              <a:ext cx="331779" cy="333637"/>
            </a:xfrm>
            <a:custGeom>
              <a:rect b="b" l="l" r="r" t="t"/>
              <a:pathLst>
                <a:path extrusionOk="0" h="2155" w="2143">
                  <a:moveTo>
                    <a:pt x="705" y="0"/>
                  </a:moveTo>
                  <a:cubicBezTo>
                    <a:pt x="582" y="306"/>
                    <a:pt x="460" y="459"/>
                    <a:pt x="337" y="520"/>
                  </a:cubicBezTo>
                  <a:cubicBezTo>
                    <a:pt x="307" y="582"/>
                    <a:pt x="246" y="612"/>
                    <a:pt x="154" y="673"/>
                  </a:cubicBezTo>
                  <a:lnTo>
                    <a:pt x="123" y="735"/>
                  </a:lnTo>
                  <a:cubicBezTo>
                    <a:pt x="93" y="796"/>
                    <a:pt x="93" y="826"/>
                    <a:pt x="62" y="888"/>
                  </a:cubicBezTo>
                  <a:cubicBezTo>
                    <a:pt x="1" y="918"/>
                    <a:pt x="1" y="949"/>
                    <a:pt x="1" y="979"/>
                  </a:cubicBezTo>
                  <a:cubicBezTo>
                    <a:pt x="123" y="1071"/>
                    <a:pt x="399" y="1224"/>
                    <a:pt x="705" y="1408"/>
                  </a:cubicBezTo>
                  <a:cubicBezTo>
                    <a:pt x="949" y="1561"/>
                    <a:pt x="1255" y="1744"/>
                    <a:pt x="1500" y="1897"/>
                  </a:cubicBezTo>
                  <a:lnTo>
                    <a:pt x="1898" y="2111"/>
                  </a:lnTo>
                  <a:cubicBezTo>
                    <a:pt x="1941" y="2133"/>
                    <a:pt x="1984" y="2155"/>
                    <a:pt x="2028" y="2155"/>
                  </a:cubicBezTo>
                  <a:cubicBezTo>
                    <a:pt x="2046" y="2155"/>
                    <a:pt x="2064" y="2151"/>
                    <a:pt x="2081" y="2142"/>
                  </a:cubicBezTo>
                  <a:cubicBezTo>
                    <a:pt x="2081" y="2142"/>
                    <a:pt x="2081" y="2111"/>
                    <a:pt x="2112" y="2111"/>
                  </a:cubicBezTo>
                  <a:cubicBezTo>
                    <a:pt x="2143" y="2020"/>
                    <a:pt x="2081" y="1867"/>
                    <a:pt x="2051" y="1836"/>
                  </a:cubicBezTo>
                  <a:cubicBezTo>
                    <a:pt x="1990" y="1714"/>
                    <a:pt x="1928" y="1591"/>
                    <a:pt x="1898" y="1499"/>
                  </a:cubicBezTo>
                  <a:lnTo>
                    <a:pt x="1775" y="1255"/>
                  </a:lnTo>
                  <a:cubicBezTo>
                    <a:pt x="1775" y="1224"/>
                    <a:pt x="1745" y="1194"/>
                    <a:pt x="1745" y="1194"/>
                  </a:cubicBezTo>
                  <a:cubicBezTo>
                    <a:pt x="1745" y="1132"/>
                    <a:pt x="1745" y="1132"/>
                    <a:pt x="1684" y="1102"/>
                  </a:cubicBezTo>
                  <a:cubicBezTo>
                    <a:pt x="1684" y="1071"/>
                    <a:pt x="1653" y="1041"/>
                    <a:pt x="1653" y="979"/>
                  </a:cubicBezTo>
                  <a:cubicBezTo>
                    <a:pt x="1653" y="949"/>
                    <a:pt x="1623" y="949"/>
                    <a:pt x="1623" y="918"/>
                  </a:cubicBezTo>
                  <a:cubicBezTo>
                    <a:pt x="1623" y="888"/>
                    <a:pt x="1561" y="826"/>
                    <a:pt x="1561" y="796"/>
                  </a:cubicBezTo>
                  <a:cubicBezTo>
                    <a:pt x="1561" y="765"/>
                    <a:pt x="1561" y="765"/>
                    <a:pt x="1531" y="735"/>
                  </a:cubicBezTo>
                  <a:cubicBezTo>
                    <a:pt x="1531" y="673"/>
                    <a:pt x="1500" y="643"/>
                    <a:pt x="1500" y="612"/>
                  </a:cubicBezTo>
                  <a:cubicBezTo>
                    <a:pt x="1470" y="490"/>
                    <a:pt x="1378" y="367"/>
                    <a:pt x="1347" y="306"/>
                  </a:cubicBezTo>
                  <a:cubicBezTo>
                    <a:pt x="1102" y="184"/>
                    <a:pt x="919" y="123"/>
                    <a:pt x="7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3"/>
            <p:cNvSpPr/>
            <p:nvPr/>
          </p:nvSpPr>
          <p:spPr>
            <a:xfrm>
              <a:off x="1216281" y="4712154"/>
              <a:ext cx="322335" cy="200956"/>
            </a:xfrm>
            <a:custGeom>
              <a:rect b="b" l="l" r="r" t="t"/>
              <a:pathLst>
                <a:path extrusionOk="0" h="1298" w="2082">
                  <a:moveTo>
                    <a:pt x="62" y="0"/>
                  </a:moveTo>
                  <a:cubicBezTo>
                    <a:pt x="62" y="62"/>
                    <a:pt x="1" y="92"/>
                    <a:pt x="1" y="123"/>
                  </a:cubicBezTo>
                  <a:cubicBezTo>
                    <a:pt x="307" y="306"/>
                    <a:pt x="1500" y="1071"/>
                    <a:pt x="1898" y="1224"/>
                  </a:cubicBezTo>
                  <a:cubicBezTo>
                    <a:pt x="1943" y="1269"/>
                    <a:pt x="1987" y="1297"/>
                    <a:pt x="2032" y="1297"/>
                  </a:cubicBezTo>
                  <a:cubicBezTo>
                    <a:pt x="2049" y="1297"/>
                    <a:pt x="2065" y="1294"/>
                    <a:pt x="2081" y="1285"/>
                  </a:cubicBezTo>
                  <a:lnTo>
                    <a:pt x="2081" y="1224"/>
                  </a:lnTo>
                  <a:lnTo>
                    <a:pt x="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3"/>
            <p:cNvSpPr/>
            <p:nvPr/>
          </p:nvSpPr>
          <p:spPr>
            <a:xfrm>
              <a:off x="1211637" y="4688467"/>
              <a:ext cx="118592" cy="109148"/>
            </a:xfrm>
            <a:custGeom>
              <a:rect b="b" l="l" r="r" t="t"/>
              <a:pathLst>
                <a:path extrusionOk="0" h="705" w="766">
                  <a:moveTo>
                    <a:pt x="153" y="0"/>
                  </a:moveTo>
                  <a:cubicBezTo>
                    <a:pt x="123" y="0"/>
                    <a:pt x="123" y="62"/>
                    <a:pt x="123" y="62"/>
                  </a:cubicBezTo>
                  <a:cubicBezTo>
                    <a:pt x="92" y="92"/>
                    <a:pt x="92" y="123"/>
                    <a:pt x="31" y="153"/>
                  </a:cubicBezTo>
                  <a:cubicBezTo>
                    <a:pt x="31" y="215"/>
                    <a:pt x="0" y="245"/>
                    <a:pt x="0" y="276"/>
                  </a:cubicBezTo>
                  <a:cubicBezTo>
                    <a:pt x="153" y="368"/>
                    <a:pt x="398" y="521"/>
                    <a:pt x="704" y="704"/>
                  </a:cubicBezTo>
                  <a:cubicBezTo>
                    <a:pt x="735" y="704"/>
                    <a:pt x="735" y="673"/>
                    <a:pt x="765" y="612"/>
                  </a:cubicBezTo>
                  <a:cubicBezTo>
                    <a:pt x="643" y="459"/>
                    <a:pt x="459" y="276"/>
                    <a:pt x="245" y="62"/>
                  </a:cubicBezTo>
                  <a:cubicBezTo>
                    <a:pt x="184" y="62"/>
                    <a:pt x="184" y="0"/>
                    <a:pt x="1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3"/>
            <p:cNvSpPr/>
            <p:nvPr/>
          </p:nvSpPr>
          <p:spPr>
            <a:xfrm>
              <a:off x="1443711" y="4816348"/>
              <a:ext cx="99704" cy="101562"/>
            </a:xfrm>
            <a:custGeom>
              <a:rect b="b" l="l" r="r" t="t"/>
              <a:pathLst>
                <a:path extrusionOk="0" h="656" w="644">
                  <a:moveTo>
                    <a:pt x="368" y="0"/>
                  </a:moveTo>
                  <a:cubicBezTo>
                    <a:pt x="276" y="62"/>
                    <a:pt x="154" y="245"/>
                    <a:pt x="1" y="398"/>
                  </a:cubicBezTo>
                  <a:lnTo>
                    <a:pt x="368" y="612"/>
                  </a:lnTo>
                  <a:cubicBezTo>
                    <a:pt x="433" y="634"/>
                    <a:pt x="482" y="656"/>
                    <a:pt x="516" y="656"/>
                  </a:cubicBezTo>
                  <a:cubicBezTo>
                    <a:pt x="531" y="656"/>
                    <a:pt x="542" y="652"/>
                    <a:pt x="551" y="643"/>
                  </a:cubicBezTo>
                  <a:cubicBezTo>
                    <a:pt x="551" y="643"/>
                    <a:pt x="551" y="612"/>
                    <a:pt x="612" y="612"/>
                  </a:cubicBezTo>
                  <a:cubicBezTo>
                    <a:pt x="643" y="521"/>
                    <a:pt x="551" y="368"/>
                    <a:pt x="521" y="337"/>
                  </a:cubicBezTo>
                  <a:cubicBezTo>
                    <a:pt x="490" y="215"/>
                    <a:pt x="429" y="92"/>
                    <a:pt x="3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3"/>
            <p:cNvSpPr/>
            <p:nvPr/>
          </p:nvSpPr>
          <p:spPr>
            <a:xfrm>
              <a:off x="1296942" y="4489523"/>
              <a:ext cx="236875" cy="208543"/>
            </a:xfrm>
            <a:custGeom>
              <a:rect b="b" l="l" r="r" t="t"/>
              <a:pathLst>
                <a:path extrusionOk="0" h="1347" w="1530">
                  <a:moveTo>
                    <a:pt x="367" y="0"/>
                  </a:moveTo>
                  <a:cubicBezTo>
                    <a:pt x="245" y="306"/>
                    <a:pt x="92" y="643"/>
                    <a:pt x="0" y="979"/>
                  </a:cubicBezTo>
                  <a:lnTo>
                    <a:pt x="1010" y="1347"/>
                  </a:lnTo>
                  <a:cubicBezTo>
                    <a:pt x="1163" y="1071"/>
                    <a:pt x="1316" y="796"/>
                    <a:pt x="1530" y="582"/>
                  </a:cubicBezTo>
                  <a:lnTo>
                    <a:pt x="3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53"/>
          <p:cNvSpPr txBox="1"/>
          <p:nvPr/>
        </p:nvSpPr>
        <p:spPr>
          <a:xfrm rot="1753541">
            <a:off x="2116631" y="1546118"/>
            <a:ext cx="829492" cy="35846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Min-Max</a:t>
            </a:r>
            <a:endParaRPr sz="1200">
              <a:solidFill>
                <a:schemeClr val="dk1"/>
              </a:solidFill>
              <a:latin typeface="Arimo"/>
              <a:ea typeface="Arimo"/>
              <a:cs typeface="Arimo"/>
              <a:sym typeface="Arimo"/>
            </a:endParaRPr>
          </a:p>
        </p:txBody>
      </p:sp>
      <p:sp>
        <p:nvSpPr>
          <p:cNvPr id="1088" name="Google Shape;1088;p53"/>
          <p:cNvSpPr txBox="1"/>
          <p:nvPr/>
        </p:nvSpPr>
        <p:spPr>
          <a:xfrm>
            <a:off x="1472075" y="1124600"/>
            <a:ext cx="1508700" cy="2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dk1"/>
                </a:solidFill>
                <a:latin typeface="Arimo"/>
                <a:ea typeface="Arimo"/>
                <a:cs typeface="Arimo"/>
                <a:sym typeface="Arimo"/>
              </a:rPr>
              <a:t>Algorithme</a:t>
            </a:r>
            <a:endParaRPr sz="1200">
              <a:solidFill>
                <a:schemeClr val="dk1"/>
              </a:solidFill>
              <a:latin typeface="Arimo"/>
              <a:ea typeface="Arimo"/>
              <a:cs typeface="Arimo"/>
              <a:sym typeface="Arimo"/>
            </a:endParaRPr>
          </a:p>
        </p:txBody>
      </p:sp>
      <p:sp>
        <p:nvSpPr>
          <p:cNvPr id="1089" name="Google Shape;1089;p53"/>
          <p:cNvSpPr txBox="1"/>
          <p:nvPr/>
        </p:nvSpPr>
        <p:spPr>
          <a:xfrm rot="2700000">
            <a:off x="2030531" y="2811418"/>
            <a:ext cx="1001687" cy="22231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Arimo"/>
                <a:ea typeface="Arimo"/>
                <a:cs typeface="Arimo"/>
                <a:sym typeface="Arimo"/>
              </a:rPr>
              <a:t>Q-Learning</a:t>
            </a:r>
            <a:endParaRPr sz="1200">
              <a:solidFill>
                <a:schemeClr val="dk1"/>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54"/>
          <p:cNvSpPr txBox="1"/>
          <p:nvPr>
            <p:ph idx="1" type="subTitle"/>
          </p:nvPr>
        </p:nvSpPr>
        <p:spPr>
          <a:xfrm>
            <a:off x="1253225" y="1925100"/>
            <a:ext cx="2811000" cy="8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t>L'algorithme Alpha-Beta est généralement utilisé pour résoudre des </a:t>
            </a:r>
            <a:r>
              <a:rPr b="1" lang="fr" sz="1000"/>
              <a:t>jeux à information complète</a:t>
            </a:r>
            <a:r>
              <a:rPr lang="fr" sz="1000"/>
              <a:t>, tels que les échecs ou les dames, où toutes les informations sur l'état du jeu sont connues par les joueurs.</a:t>
            </a:r>
            <a:endParaRPr sz="1000"/>
          </a:p>
        </p:txBody>
      </p:sp>
      <p:sp>
        <p:nvSpPr>
          <p:cNvPr id="1095" name="Google Shape;1095;p54"/>
          <p:cNvSpPr txBox="1"/>
          <p:nvPr>
            <p:ph idx="2" type="subTitle"/>
          </p:nvPr>
        </p:nvSpPr>
        <p:spPr>
          <a:xfrm>
            <a:off x="5079776" y="1925100"/>
            <a:ext cx="2811000" cy="8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t>Les algorithmes génétiques peuvent explorer un large espace de solutions potentielles et peuvent être parallélisés. Mais leur </a:t>
            </a:r>
            <a:r>
              <a:rPr b="1" lang="fr" sz="1000"/>
              <a:t>convergence peut être lente</a:t>
            </a:r>
            <a:r>
              <a:rPr lang="fr" sz="1000"/>
              <a:t> pour des problèmes complexes.</a:t>
            </a:r>
            <a:endParaRPr sz="1000"/>
          </a:p>
        </p:txBody>
      </p:sp>
      <p:sp>
        <p:nvSpPr>
          <p:cNvPr id="1096" name="Google Shape;1096;p54"/>
          <p:cNvSpPr txBox="1"/>
          <p:nvPr>
            <p:ph idx="3" type="subTitle"/>
          </p:nvPr>
        </p:nvSpPr>
        <p:spPr>
          <a:xfrm>
            <a:off x="1253225" y="3727100"/>
            <a:ext cx="2936100" cy="8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t>Les méthodes de recherche locale peuvent converger rapidement vers un optimum local et peuvent être relativement simples à implémenter. Mais elles sont sensibles aux conditions initiales et peuvent ne </a:t>
            </a:r>
            <a:r>
              <a:rPr b="1" lang="fr" sz="1000"/>
              <a:t>pas garantir </a:t>
            </a:r>
            <a:r>
              <a:rPr lang="fr" sz="1000"/>
              <a:t>la découverte de </a:t>
            </a:r>
            <a:r>
              <a:rPr b="1" lang="fr" sz="1000"/>
              <a:t>la meilleure solution globale.</a:t>
            </a:r>
            <a:endParaRPr b="1" sz="1000"/>
          </a:p>
        </p:txBody>
      </p:sp>
      <p:sp>
        <p:nvSpPr>
          <p:cNvPr id="1097" name="Google Shape;1097;p54"/>
          <p:cNvSpPr txBox="1"/>
          <p:nvPr>
            <p:ph idx="4" type="subTitle"/>
          </p:nvPr>
        </p:nvSpPr>
        <p:spPr>
          <a:xfrm>
            <a:off x="5079776" y="3727100"/>
            <a:ext cx="2811000" cy="8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t>Le Q-learning peut être très efficace pour résoudre des problèmes complexes, car il permet d'apprendre des stratégies efficaces en interagissant avec l'environnement. Mais il nécessite un grand nombre d'itérations pour converger vers une politique optimale</a:t>
            </a:r>
            <a:endParaRPr sz="1000"/>
          </a:p>
        </p:txBody>
      </p:sp>
      <p:sp>
        <p:nvSpPr>
          <p:cNvPr id="1098" name="Google Shape;1098;p54"/>
          <p:cNvSpPr txBox="1"/>
          <p:nvPr>
            <p:ph idx="5" type="subTitle"/>
          </p:nvPr>
        </p:nvSpPr>
        <p:spPr>
          <a:xfrm>
            <a:off x="1253224" y="1652875"/>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Alpha-beta</a:t>
            </a:r>
            <a:endParaRPr/>
          </a:p>
        </p:txBody>
      </p:sp>
      <p:sp>
        <p:nvSpPr>
          <p:cNvPr id="1099" name="Google Shape;1099;p54"/>
          <p:cNvSpPr txBox="1"/>
          <p:nvPr>
            <p:ph idx="6" type="subTitle"/>
          </p:nvPr>
        </p:nvSpPr>
        <p:spPr>
          <a:xfrm>
            <a:off x="1253224" y="3454950"/>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Recherche locale</a:t>
            </a:r>
            <a:endParaRPr/>
          </a:p>
        </p:txBody>
      </p:sp>
      <p:sp>
        <p:nvSpPr>
          <p:cNvPr id="1100" name="Google Shape;1100;p54"/>
          <p:cNvSpPr txBox="1"/>
          <p:nvPr>
            <p:ph idx="7" type="subTitle"/>
          </p:nvPr>
        </p:nvSpPr>
        <p:spPr>
          <a:xfrm>
            <a:off x="5079749" y="1652875"/>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Algorithme génétique</a:t>
            </a:r>
            <a:endParaRPr/>
          </a:p>
        </p:txBody>
      </p:sp>
      <p:sp>
        <p:nvSpPr>
          <p:cNvPr id="1101" name="Google Shape;1101;p54"/>
          <p:cNvSpPr txBox="1"/>
          <p:nvPr>
            <p:ph idx="8" type="subTitle"/>
          </p:nvPr>
        </p:nvSpPr>
        <p:spPr>
          <a:xfrm>
            <a:off x="5079749" y="3454950"/>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Q-Learning</a:t>
            </a:r>
            <a:endParaRPr/>
          </a:p>
        </p:txBody>
      </p:sp>
      <p:sp>
        <p:nvSpPr>
          <p:cNvPr id="1102" name="Google Shape;1102;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Choix de l’algorithme</a:t>
            </a:r>
            <a:endParaRPr/>
          </a:p>
        </p:txBody>
      </p:sp>
      <p:grpSp>
        <p:nvGrpSpPr>
          <p:cNvPr id="1103" name="Google Shape;1103;p54"/>
          <p:cNvGrpSpPr/>
          <p:nvPr/>
        </p:nvGrpSpPr>
        <p:grpSpPr>
          <a:xfrm>
            <a:off x="1381434" y="3073152"/>
            <a:ext cx="388470" cy="249376"/>
            <a:chOff x="5411225" y="2726350"/>
            <a:chExt cx="296950" cy="190625"/>
          </a:xfrm>
        </p:grpSpPr>
        <p:sp>
          <p:nvSpPr>
            <p:cNvPr id="1104" name="Google Shape;1104;p54"/>
            <p:cNvSpPr/>
            <p:nvPr/>
          </p:nvSpPr>
          <p:spPr>
            <a:xfrm>
              <a:off x="5534100" y="2794875"/>
              <a:ext cx="52000" cy="51225"/>
            </a:xfrm>
            <a:custGeom>
              <a:rect b="b" l="l" r="r" t="t"/>
              <a:pathLst>
                <a:path extrusionOk="0" h="2049" w="208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4"/>
            <p:cNvSpPr/>
            <p:nvPr/>
          </p:nvSpPr>
          <p:spPr>
            <a:xfrm>
              <a:off x="5411225" y="2726350"/>
              <a:ext cx="296950" cy="190625"/>
            </a:xfrm>
            <a:custGeom>
              <a:rect b="b" l="l" r="r" t="t"/>
              <a:pathLst>
                <a:path extrusionOk="0" h="7625" w="11878">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6" name="Google Shape;1106;p54"/>
          <p:cNvSpPr/>
          <p:nvPr/>
        </p:nvSpPr>
        <p:spPr>
          <a:xfrm>
            <a:off x="5238450" y="2922025"/>
            <a:ext cx="309411" cy="377195"/>
          </a:xfrm>
          <a:custGeom>
            <a:rect b="b" l="l" r="r" t="t"/>
            <a:pathLst>
              <a:path extrusionOk="0" h="19326" w="15853">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107" name="Google Shape;1107;p54"/>
          <p:cNvGrpSpPr/>
          <p:nvPr/>
        </p:nvGrpSpPr>
        <p:grpSpPr>
          <a:xfrm>
            <a:off x="1388348" y="1142715"/>
            <a:ext cx="367242" cy="367223"/>
            <a:chOff x="5053900" y="3804850"/>
            <a:chExt cx="483150" cy="483125"/>
          </a:xfrm>
        </p:grpSpPr>
        <p:sp>
          <p:nvSpPr>
            <p:cNvPr id="1108" name="Google Shape;1108;p54"/>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09" name="Google Shape;1109;p54"/>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0" name="Google Shape;1110;p54"/>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1" name="Google Shape;1111;p54"/>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12" name="Google Shape;1112;p54"/>
          <p:cNvSpPr/>
          <p:nvPr/>
        </p:nvSpPr>
        <p:spPr>
          <a:xfrm>
            <a:off x="5206665" y="1159048"/>
            <a:ext cx="372969" cy="352492"/>
          </a:xfrm>
          <a:custGeom>
            <a:rect b="b" l="l" r="r" t="t"/>
            <a:pathLst>
              <a:path extrusionOk="0" h="11792" w="12477">
                <a:moveTo>
                  <a:pt x="10845" y="690"/>
                </a:moveTo>
                <a:cubicBezTo>
                  <a:pt x="11072" y="690"/>
                  <a:pt x="11264" y="705"/>
                  <a:pt x="11406" y="733"/>
                </a:cubicBezTo>
                <a:cubicBezTo>
                  <a:pt x="11469" y="1049"/>
                  <a:pt x="11469" y="1616"/>
                  <a:pt x="11374" y="2246"/>
                </a:cubicBezTo>
                <a:lnTo>
                  <a:pt x="9894" y="765"/>
                </a:lnTo>
                <a:cubicBezTo>
                  <a:pt x="10240" y="713"/>
                  <a:pt x="10568" y="690"/>
                  <a:pt x="10845" y="690"/>
                </a:cubicBezTo>
                <a:close/>
                <a:moveTo>
                  <a:pt x="9106" y="923"/>
                </a:moveTo>
                <a:lnTo>
                  <a:pt x="11280" y="3096"/>
                </a:lnTo>
                <a:cubicBezTo>
                  <a:pt x="11185" y="3317"/>
                  <a:pt x="11091" y="3569"/>
                  <a:pt x="10996" y="3789"/>
                </a:cubicBezTo>
                <a:lnTo>
                  <a:pt x="8350" y="1143"/>
                </a:lnTo>
                <a:cubicBezTo>
                  <a:pt x="8602" y="1049"/>
                  <a:pt x="8822" y="954"/>
                  <a:pt x="9106" y="923"/>
                </a:cubicBezTo>
                <a:close/>
                <a:moveTo>
                  <a:pt x="7720" y="1458"/>
                </a:moveTo>
                <a:lnTo>
                  <a:pt x="10618" y="4388"/>
                </a:lnTo>
                <a:cubicBezTo>
                  <a:pt x="10555" y="4451"/>
                  <a:pt x="10461" y="4577"/>
                  <a:pt x="10398" y="4672"/>
                </a:cubicBezTo>
                <a:cubicBezTo>
                  <a:pt x="10303" y="4766"/>
                  <a:pt x="10240" y="4861"/>
                  <a:pt x="10114" y="4892"/>
                </a:cubicBezTo>
                <a:lnTo>
                  <a:pt x="7216" y="1994"/>
                </a:lnTo>
                <a:cubicBezTo>
                  <a:pt x="7279" y="1899"/>
                  <a:pt x="7373" y="1773"/>
                  <a:pt x="7436" y="1710"/>
                </a:cubicBezTo>
                <a:cubicBezTo>
                  <a:pt x="7531" y="1616"/>
                  <a:pt x="7594" y="1553"/>
                  <a:pt x="7720" y="1458"/>
                </a:cubicBezTo>
                <a:close/>
                <a:moveTo>
                  <a:pt x="6901" y="2655"/>
                </a:moveTo>
                <a:lnTo>
                  <a:pt x="9515" y="5270"/>
                </a:lnTo>
                <a:cubicBezTo>
                  <a:pt x="9263" y="5365"/>
                  <a:pt x="9011" y="5459"/>
                  <a:pt x="8791" y="5522"/>
                </a:cubicBezTo>
                <a:lnTo>
                  <a:pt x="6649" y="3411"/>
                </a:lnTo>
                <a:cubicBezTo>
                  <a:pt x="6680" y="3159"/>
                  <a:pt x="6775" y="2876"/>
                  <a:pt x="6901" y="2655"/>
                </a:cubicBezTo>
                <a:close/>
                <a:moveTo>
                  <a:pt x="6491" y="4231"/>
                </a:moveTo>
                <a:lnTo>
                  <a:pt x="7877" y="5617"/>
                </a:lnTo>
                <a:cubicBezTo>
                  <a:pt x="7638" y="5643"/>
                  <a:pt x="7409" y="5653"/>
                  <a:pt x="7204" y="5653"/>
                </a:cubicBezTo>
                <a:cubicBezTo>
                  <a:pt x="6923" y="5653"/>
                  <a:pt x="6686" y="5635"/>
                  <a:pt x="6523" y="5617"/>
                </a:cubicBezTo>
                <a:cubicBezTo>
                  <a:pt x="6491" y="5333"/>
                  <a:pt x="6460" y="4829"/>
                  <a:pt x="6491" y="4231"/>
                </a:cubicBezTo>
                <a:close/>
                <a:moveTo>
                  <a:pt x="4982" y="6171"/>
                </a:moveTo>
                <a:cubicBezTo>
                  <a:pt x="5371" y="6171"/>
                  <a:pt x="5708" y="6201"/>
                  <a:pt x="5892" y="6247"/>
                </a:cubicBezTo>
                <a:cubicBezTo>
                  <a:pt x="5955" y="6499"/>
                  <a:pt x="5987" y="7034"/>
                  <a:pt x="5955" y="7602"/>
                </a:cubicBezTo>
                <a:lnTo>
                  <a:pt x="4538" y="6184"/>
                </a:lnTo>
                <a:cubicBezTo>
                  <a:pt x="4690" y="6175"/>
                  <a:pt x="4839" y="6171"/>
                  <a:pt x="4982" y="6171"/>
                </a:cubicBezTo>
                <a:close/>
                <a:moveTo>
                  <a:pt x="3719" y="6310"/>
                </a:moveTo>
                <a:lnTo>
                  <a:pt x="5829" y="8452"/>
                </a:lnTo>
                <a:cubicBezTo>
                  <a:pt x="5798" y="8673"/>
                  <a:pt x="5703" y="8956"/>
                  <a:pt x="5609" y="9177"/>
                </a:cubicBezTo>
                <a:lnTo>
                  <a:pt x="2962" y="6562"/>
                </a:lnTo>
                <a:cubicBezTo>
                  <a:pt x="3183" y="6436"/>
                  <a:pt x="3435" y="6341"/>
                  <a:pt x="3719" y="6310"/>
                </a:cubicBezTo>
                <a:close/>
                <a:moveTo>
                  <a:pt x="2332" y="6908"/>
                </a:moveTo>
                <a:lnTo>
                  <a:pt x="5231" y="9807"/>
                </a:lnTo>
                <a:cubicBezTo>
                  <a:pt x="5168" y="9901"/>
                  <a:pt x="5073" y="10027"/>
                  <a:pt x="5010" y="10090"/>
                </a:cubicBezTo>
                <a:cubicBezTo>
                  <a:pt x="4916" y="10185"/>
                  <a:pt x="4853" y="10248"/>
                  <a:pt x="4727" y="10342"/>
                </a:cubicBezTo>
                <a:lnTo>
                  <a:pt x="1797" y="7412"/>
                </a:lnTo>
                <a:cubicBezTo>
                  <a:pt x="1891" y="7349"/>
                  <a:pt x="1954" y="7223"/>
                  <a:pt x="2049" y="7129"/>
                </a:cubicBezTo>
                <a:cubicBezTo>
                  <a:pt x="2112" y="7066"/>
                  <a:pt x="2206" y="6971"/>
                  <a:pt x="2332" y="6908"/>
                </a:cubicBezTo>
                <a:close/>
                <a:moveTo>
                  <a:pt x="1450" y="8011"/>
                </a:moveTo>
                <a:lnTo>
                  <a:pt x="4097" y="10657"/>
                </a:lnTo>
                <a:cubicBezTo>
                  <a:pt x="3908" y="10752"/>
                  <a:pt x="3624" y="10847"/>
                  <a:pt x="3372" y="10910"/>
                </a:cubicBezTo>
                <a:lnTo>
                  <a:pt x="1230" y="8767"/>
                </a:lnTo>
                <a:cubicBezTo>
                  <a:pt x="1293" y="8515"/>
                  <a:pt x="1387" y="8232"/>
                  <a:pt x="1450" y="8011"/>
                </a:cubicBezTo>
                <a:close/>
                <a:moveTo>
                  <a:pt x="1072" y="9586"/>
                </a:moveTo>
                <a:lnTo>
                  <a:pt x="2553" y="11067"/>
                </a:lnTo>
                <a:cubicBezTo>
                  <a:pt x="2175" y="11124"/>
                  <a:pt x="1831" y="11135"/>
                  <a:pt x="1534" y="11135"/>
                </a:cubicBezTo>
                <a:cubicBezTo>
                  <a:pt x="1337" y="11135"/>
                  <a:pt x="1160" y="11130"/>
                  <a:pt x="1009" y="11130"/>
                </a:cubicBezTo>
                <a:cubicBezTo>
                  <a:pt x="978" y="10815"/>
                  <a:pt x="978" y="10216"/>
                  <a:pt x="1072" y="9586"/>
                </a:cubicBezTo>
                <a:close/>
                <a:moveTo>
                  <a:pt x="10872" y="1"/>
                </a:moveTo>
                <a:cubicBezTo>
                  <a:pt x="9797" y="1"/>
                  <a:pt x="8028" y="173"/>
                  <a:pt x="6964" y="1238"/>
                </a:cubicBezTo>
                <a:cubicBezTo>
                  <a:pt x="6775" y="1427"/>
                  <a:pt x="6617" y="1616"/>
                  <a:pt x="6491" y="1836"/>
                </a:cubicBezTo>
                <a:cubicBezTo>
                  <a:pt x="5735" y="3033"/>
                  <a:pt x="5735" y="4703"/>
                  <a:pt x="5829" y="5491"/>
                </a:cubicBezTo>
                <a:cubicBezTo>
                  <a:pt x="5619" y="5469"/>
                  <a:pt x="5344" y="5450"/>
                  <a:pt x="5031" y="5450"/>
                </a:cubicBezTo>
                <a:cubicBezTo>
                  <a:pt x="3989" y="5450"/>
                  <a:pt x="2521" y="5655"/>
                  <a:pt x="1576" y="6625"/>
                </a:cubicBezTo>
                <a:cubicBezTo>
                  <a:pt x="1" y="8200"/>
                  <a:pt x="348" y="11319"/>
                  <a:pt x="379" y="11445"/>
                </a:cubicBezTo>
                <a:cubicBezTo>
                  <a:pt x="442" y="11603"/>
                  <a:pt x="568" y="11697"/>
                  <a:pt x="726" y="11760"/>
                </a:cubicBezTo>
                <a:cubicBezTo>
                  <a:pt x="757" y="11760"/>
                  <a:pt x="1135" y="11792"/>
                  <a:pt x="1671" y="11792"/>
                </a:cubicBezTo>
                <a:cubicBezTo>
                  <a:pt x="2710" y="11792"/>
                  <a:pt x="4443" y="11603"/>
                  <a:pt x="5514" y="10531"/>
                </a:cubicBezTo>
                <a:cubicBezTo>
                  <a:pt x="6775" y="9271"/>
                  <a:pt x="6743" y="7192"/>
                  <a:pt x="6649" y="6278"/>
                </a:cubicBezTo>
                <a:cubicBezTo>
                  <a:pt x="6869" y="6278"/>
                  <a:pt x="7121" y="6310"/>
                  <a:pt x="7405" y="6310"/>
                </a:cubicBezTo>
                <a:cubicBezTo>
                  <a:pt x="8476" y="6310"/>
                  <a:pt x="9925" y="6121"/>
                  <a:pt x="10902" y="5144"/>
                </a:cubicBezTo>
                <a:cubicBezTo>
                  <a:pt x="12477" y="3600"/>
                  <a:pt x="12099" y="481"/>
                  <a:pt x="12099" y="355"/>
                </a:cubicBezTo>
                <a:cubicBezTo>
                  <a:pt x="12036" y="198"/>
                  <a:pt x="11941" y="103"/>
                  <a:pt x="11784" y="40"/>
                </a:cubicBezTo>
                <a:cubicBezTo>
                  <a:pt x="11743" y="40"/>
                  <a:pt x="11387" y="1"/>
                  <a:pt x="108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grpSp>
        <p:nvGrpSpPr>
          <p:cNvPr id="1117" name="Google Shape;1117;p55"/>
          <p:cNvGrpSpPr/>
          <p:nvPr/>
        </p:nvGrpSpPr>
        <p:grpSpPr>
          <a:xfrm>
            <a:off x="5078963" y="-424249"/>
            <a:ext cx="3613350" cy="5199024"/>
            <a:chOff x="5078963" y="-424249"/>
            <a:chExt cx="3613350" cy="5199024"/>
          </a:xfrm>
        </p:grpSpPr>
        <p:sp>
          <p:nvSpPr>
            <p:cNvPr id="1118" name="Google Shape;1118;p55"/>
            <p:cNvSpPr/>
            <p:nvPr/>
          </p:nvSpPr>
          <p:spPr>
            <a:xfrm>
              <a:off x="5078963" y="1013925"/>
              <a:ext cx="3613350" cy="3760850"/>
            </a:xfrm>
            <a:custGeom>
              <a:rect b="b" l="l" r="r" t="t"/>
              <a:pathLst>
                <a:path extrusionOk="0" h="150434" w="144534">
                  <a:moveTo>
                    <a:pt x="64155" y="0"/>
                  </a:moveTo>
                  <a:lnTo>
                    <a:pt x="0" y="150434"/>
                  </a:lnTo>
                  <a:lnTo>
                    <a:pt x="144534" y="150434"/>
                  </a:lnTo>
                  <a:lnTo>
                    <a:pt x="77060" y="0"/>
                  </a:lnTo>
                  <a:close/>
                </a:path>
              </a:pathLst>
            </a:custGeom>
            <a:solidFill>
              <a:srgbClr val="FFFFFF">
                <a:alpha val="45570"/>
              </a:srgbClr>
            </a:solidFill>
            <a:ln>
              <a:noFill/>
            </a:ln>
          </p:spPr>
        </p:sp>
        <p:grpSp>
          <p:nvGrpSpPr>
            <p:cNvPr id="1119" name="Google Shape;1119;p55"/>
            <p:cNvGrpSpPr/>
            <p:nvPr/>
          </p:nvGrpSpPr>
          <p:grpSpPr>
            <a:xfrm>
              <a:off x="6627849" y="-424249"/>
              <a:ext cx="443845" cy="1484310"/>
              <a:chOff x="4966193" y="4585885"/>
              <a:chExt cx="103904" cy="347451"/>
            </a:xfrm>
          </p:grpSpPr>
          <p:sp>
            <p:nvSpPr>
              <p:cNvPr id="1120" name="Google Shape;1120;p55"/>
              <p:cNvSpPr/>
              <p:nvPr/>
            </p:nvSpPr>
            <p:spPr>
              <a:xfrm>
                <a:off x="4966193" y="4836611"/>
                <a:ext cx="103904" cy="96724"/>
              </a:xfrm>
              <a:custGeom>
                <a:rect b="b" l="l" r="r" t="t"/>
                <a:pathLst>
                  <a:path extrusionOk="0" h="2479" w="2663">
                    <a:moveTo>
                      <a:pt x="1347" y="0"/>
                    </a:moveTo>
                    <a:cubicBezTo>
                      <a:pt x="613" y="0"/>
                      <a:pt x="1" y="612"/>
                      <a:pt x="1" y="1346"/>
                    </a:cubicBezTo>
                    <a:lnTo>
                      <a:pt x="1" y="2478"/>
                    </a:lnTo>
                    <a:lnTo>
                      <a:pt x="2663" y="2478"/>
                    </a:lnTo>
                    <a:lnTo>
                      <a:pt x="2663" y="1346"/>
                    </a:lnTo>
                    <a:cubicBezTo>
                      <a:pt x="2663" y="612"/>
                      <a:pt x="2051"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5"/>
              <p:cNvSpPr/>
              <p:nvPr/>
            </p:nvSpPr>
            <p:spPr>
              <a:xfrm>
                <a:off x="4996042" y="4829432"/>
                <a:ext cx="41827" cy="14358"/>
              </a:xfrm>
              <a:custGeom>
                <a:rect b="b" l="l" r="r" t="t"/>
                <a:pathLst>
                  <a:path extrusionOk="0" h="368" w="1072">
                    <a:moveTo>
                      <a:pt x="1" y="0"/>
                    </a:moveTo>
                    <a:lnTo>
                      <a:pt x="1" y="368"/>
                    </a:lnTo>
                    <a:lnTo>
                      <a:pt x="1072" y="368"/>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5"/>
              <p:cNvSpPr/>
              <p:nvPr/>
            </p:nvSpPr>
            <p:spPr>
              <a:xfrm>
                <a:off x="5015160" y="4585885"/>
                <a:ext cx="4799" cy="249556"/>
              </a:xfrm>
              <a:custGeom>
                <a:rect b="b" l="l" r="r" t="t"/>
                <a:pathLst>
                  <a:path extrusionOk="0" h="6396" w="123">
                    <a:moveTo>
                      <a:pt x="31" y="1"/>
                    </a:moveTo>
                    <a:cubicBezTo>
                      <a:pt x="31" y="1"/>
                      <a:pt x="0" y="1"/>
                      <a:pt x="0" y="32"/>
                    </a:cubicBezTo>
                    <a:lnTo>
                      <a:pt x="0" y="6365"/>
                    </a:lnTo>
                    <a:cubicBezTo>
                      <a:pt x="0" y="6365"/>
                      <a:pt x="0" y="6395"/>
                      <a:pt x="31" y="6395"/>
                    </a:cubicBezTo>
                    <a:cubicBezTo>
                      <a:pt x="92" y="6395"/>
                      <a:pt x="123" y="6395"/>
                      <a:pt x="92" y="6365"/>
                    </a:cubicBezTo>
                    <a:lnTo>
                      <a:pt x="92" y="32"/>
                    </a:lnTo>
                    <a:cubicBezTo>
                      <a:pt x="92" y="32"/>
                      <a:pt x="92"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3" name="Google Shape;1123;p55"/>
          <p:cNvGrpSpPr/>
          <p:nvPr/>
        </p:nvGrpSpPr>
        <p:grpSpPr>
          <a:xfrm>
            <a:off x="5395802" y="539487"/>
            <a:ext cx="756750" cy="756750"/>
            <a:chOff x="720752" y="553812"/>
            <a:chExt cx="756750" cy="756750"/>
          </a:xfrm>
        </p:grpSpPr>
        <p:sp>
          <p:nvSpPr>
            <p:cNvPr id="1124" name="Google Shape;1124;p55"/>
            <p:cNvSpPr/>
            <p:nvPr/>
          </p:nvSpPr>
          <p:spPr>
            <a:xfrm>
              <a:off x="720752" y="553812"/>
              <a:ext cx="756750" cy="756750"/>
            </a:xfrm>
            <a:custGeom>
              <a:rect b="b" l="l" r="r" t="t"/>
              <a:pathLst>
                <a:path extrusionOk="0" h="5753" w="5753">
                  <a:moveTo>
                    <a:pt x="2877" y="122"/>
                  </a:moveTo>
                  <a:cubicBezTo>
                    <a:pt x="4406" y="122"/>
                    <a:pt x="5630" y="1346"/>
                    <a:pt x="5630" y="2876"/>
                  </a:cubicBezTo>
                  <a:cubicBezTo>
                    <a:pt x="5630" y="4406"/>
                    <a:pt x="4406" y="5630"/>
                    <a:pt x="2877" y="5630"/>
                  </a:cubicBezTo>
                  <a:cubicBezTo>
                    <a:pt x="1347" y="5630"/>
                    <a:pt x="123" y="4406"/>
                    <a:pt x="123" y="2876"/>
                  </a:cubicBezTo>
                  <a:cubicBezTo>
                    <a:pt x="123" y="1346"/>
                    <a:pt x="1347" y="122"/>
                    <a:pt x="2877" y="122"/>
                  </a:cubicBezTo>
                  <a:close/>
                  <a:moveTo>
                    <a:pt x="2877" y="0"/>
                  </a:moveTo>
                  <a:cubicBezTo>
                    <a:pt x="1316" y="0"/>
                    <a:pt x="1" y="1316"/>
                    <a:pt x="1" y="2876"/>
                  </a:cubicBezTo>
                  <a:cubicBezTo>
                    <a:pt x="1" y="4436"/>
                    <a:pt x="1316" y="5752"/>
                    <a:pt x="2877" y="5752"/>
                  </a:cubicBezTo>
                  <a:cubicBezTo>
                    <a:pt x="4437" y="5752"/>
                    <a:pt x="5753" y="4436"/>
                    <a:pt x="5753" y="2876"/>
                  </a:cubicBezTo>
                  <a:cubicBezTo>
                    <a:pt x="5753" y="1316"/>
                    <a:pt x="4437" y="0"/>
                    <a:pt x="28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5"/>
            <p:cNvSpPr/>
            <p:nvPr/>
          </p:nvSpPr>
          <p:spPr>
            <a:xfrm>
              <a:off x="1058813" y="887786"/>
              <a:ext cx="80634" cy="80634"/>
            </a:xfrm>
            <a:custGeom>
              <a:rect b="b" l="l" r="r" t="t"/>
              <a:pathLst>
                <a:path extrusionOk="0" h="613" w="613">
                  <a:moveTo>
                    <a:pt x="307" y="1"/>
                  </a:moveTo>
                  <a:cubicBezTo>
                    <a:pt x="92" y="1"/>
                    <a:pt x="1" y="154"/>
                    <a:pt x="1" y="306"/>
                  </a:cubicBezTo>
                  <a:cubicBezTo>
                    <a:pt x="1" y="490"/>
                    <a:pt x="154" y="612"/>
                    <a:pt x="307" y="612"/>
                  </a:cubicBezTo>
                  <a:cubicBezTo>
                    <a:pt x="490" y="612"/>
                    <a:pt x="613" y="459"/>
                    <a:pt x="613" y="306"/>
                  </a:cubicBezTo>
                  <a:cubicBezTo>
                    <a:pt x="613" y="154"/>
                    <a:pt x="490" y="31"/>
                    <a:pt x="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5"/>
            <p:cNvSpPr/>
            <p:nvPr/>
          </p:nvSpPr>
          <p:spPr>
            <a:xfrm>
              <a:off x="1095118" y="694557"/>
              <a:ext cx="12102" cy="241639"/>
            </a:xfrm>
            <a:custGeom>
              <a:rect b="b" l="l" r="r" t="t"/>
              <a:pathLst>
                <a:path extrusionOk="0" h="1837" w="92">
                  <a:moveTo>
                    <a:pt x="31" y="1"/>
                  </a:moveTo>
                  <a:cubicBezTo>
                    <a:pt x="31" y="1"/>
                    <a:pt x="0" y="1"/>
                    <a:pt x="0" y="62"/>
                  </a:cubicBezTo>
                  <a:lnTo>
                    <a:pt x="0" y="1806"/>
                  </a:lnTo>
                  <a:cubicBezTo>
                    <a:pt x="0" y="1806"/>
                    <a:pt x="0" y="1837"/>
                    <a:pt x="31" y="1837"/>
                  </a:cubicBezTo>
                  <a:cubicBezTo>
                    <a:pt x="61" y="1837"/>
                    <a:pt x="92" y="1806"/>
                    <a:pt x="61" y="1806"/>
                  </a:cubicBezTo>
                  <a:lnTo>
                    <a:pt x="61" y="62"/>
                  </a:lnTo>
                  <a:cubicBezTo>
                    <a:pt x="61" y="62"/>
                    <a:pt x="6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5"/>
            <p:cNvSpPr/>
            <p:nvPr/>
          </p:nvSpPr>
          <p:spPr>
            <a:xfrm>
              <a:off x="1107088" y="851613"/>
              <a:ext cx="157190" cy="76556"/>
            </a:xfrm>
            <a:custGeom>
              <a:rect b="b" l="l" r="r" t="t"/>
              <a:pathLst>
                <a:path extrusionOk="0" h="582" w="1195">
                  <a:moveTo>
                    <a:pt x="1133" y="0"/>
                  </a:moveTo>
                  <a:lnTo>
                    <a:pt x="62" y="459"/>
                  </a:lnTo>
                  <a:cubicBezTo>
                    <a:pt x="1" y="490"/>
                    <a:pt x="1" y="490"/>
                    <a:pt x="1" y="551"/>
                  </a:cubicBezTo>
                  <a:cubicBezTo>
                    <a:pt x="1" y="581"/>
                    <a:pt x="62" y="581"/>
                    <a:pt x="62" y="581"/>
                  </a:cubicBezTo>
                  <a:lnTo>
                    <a:pt x="1163" y="123"/>
                  </a:lnTo>
                  <a:cubicBezTo>
                    <a:pt x="1194" y="92"/>
                    <a:pt x="1194" y="92"/>
                    <a:pt x="1194" y="31"/>
                  </a:cubicBezTo>
                  <a:cubicBezTo>
                    <a:pt x="1163" y="0"/>
                    <a:pt x="1163" y="0"/>
                    <a:pt x="1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55"/>
          <p:cNvSpPr txBox="1"/>
          <p:nvPr>
            <p:ph type="title"/>
          </p:nvPr>
        </p:nvSpPr>
        <p:spPr>
          <a:xfrm>
            <a:off x="720000" y="445025"/>
            <a:ext cx="3501600" cy="10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Q-Learning et tetris</a:t>
            </a:r>
            <a:endParaRPr/>
          </a:p>
        </p:txBody>
      </p:sp>
      <p:sp>
        <p:nvSpPr>
          <p:cNvPr id="1129" name="Google Shape;1129;p55"/>
          <p:cNvSpPr txBox="1"/>
          <p:nvPr>
            <p:ph idx="1" type="subTitle"/>
          </p:nvPr>
        </p:nvSpPr>
        <p:spPr>
          <a:xfrm>
            <a:off x="720000" y="1610325"/>
            <a:ext cx="4359000" cy="30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u="sng"/>
              <a:t>Avantages et inconvénients du Q-learning : </a:t>
            </a:r>
            <a:endParaRPr b="1" u="sng"/>
          </a:p>
          <a:p>
            <a:pPr indent="-330200" lvl="0" marL="457200" rtl="0" algn="l">
              <a:lnSpc>
                <a:spcPct val="115000"/>
              </a:lnSpc>
              <a:spcBef>
                <a:spcPts val="1200"/>
              </a:spcBef>
              <a:spcAft>
                <a:spcPts val="0"/>
              </a:spcAft>
              <a:buSzPts val="1600"/>
              <a:buChar char="●"/>
            </a:pPr>
            <a:r>
              <a:rPr b="1" lang="fr"/>
              <a:t>Avantages : </a:t>
            </a:r>
            <a:r>
              <a:rPr lang="fr"/>
              <a:t>L'apprentissage par renforcement est efficace pour résoudre des problèmes complexes comme Tetris, car l'agent </a:t>
            </a:r>
            <a:r>
              <a:rPr b="1" lang="fr"/>
              <a:t>explore activement l'espace de recherche</a:t>
            </a:r>
            <a:r>
              <a:rPr lang="fr"/>
              <a:t> et apprend des stratégies efficaces en </a:t>
            </a:r>
            <a:r>
              <a:rPr b="1" lang="fr"/>
              <a:t>interagissant avec l'environnement.</a:t>
            </a:r>
            <a:endParaRPr b="1"/>
          </a:p>
          <a:p>
            <a:pPr indent="0" lvl="0" marL="457200" rtl="0" algn="l">
              <a:lnSpc>
                <a:spcPct val="115000"/>
              </a:lnSpc>
              <a:spcBef>
                <a:spcPts val="1200"/>
              </a:spcBef>
              <a:spcAft>
                <a:spcPts val="0"/>
              </a:spcAft>
              <a:buNone/>
            </a:pPr>
            <a:r>
              <a:t/>
            </a:r>
            <a:endParaRPr b="1" sz="400"/>
          </a:p>
          <a:p>
            <a:pPr indent="-330200" lvl="0" marL="457200" rtl="0" algn="l">
              <a:lnSpc>
                <a:spcPct val="115000"/>
              </a:lnSpc>
              <a:spcBef>
                <a:spcPts val="1200"/>
              </a:spcBef>
              <a:spcAft>
                <a:spcPts val="0"/>
              </a:spcAft>
              <a:buSzPts val="1600"/>
              <a:buChar char="●"/>
            </a:pPr>
            <a:r>
              <a:rPr b="1" lang="fr"/>
              <a:t>Inconvénients :</a:t>
            </a:r>
            <a:r>
              <a:rPr lang="fr"/>
              <a:t> Cependant, il peut nécessiter de </a:t>
            </a:r>
            <a:r>
              <a:rPr b="1" lang="fr"/>
              <a:t>nombreuses itérations</a:t>
            </a:r>
            <a:r>
              <a:rPr lang="fr"/>
              <a:t> pour converger vers une politique optimale, et son </a:t>
            </a:r>
            <a:r>
              <a:rPr b="1" lang="fr"/>
              <a:t>efficacité dépend de son implémentation et des paramètres choisis.</a:t>
            </a:r>
            <a:endParaRPr b="1"/>
          </a:p>
          <a:p>
            <a:pPr indent="0" lvl="0" marL="457200" rtl="0" algn="l">
              <a:spcBef>
                <a:spcPts val="1200"/>
              </a:spcBef>
              <a:spcAft>
                <a:spcPts val="0"/>
              </a:spcAft>
              <a:buNone/>
            </a:pPr>
            <a:r>
              <a:t/>
            </a:r>
            <a:endParaRPr/>
          </a:p>
        </p:txBody>
      </p:sp>
      <p:sp>
        <p:nvSpPr>
          <p:cNvPr id="1130" name="Google Shape;1130;p55"/>
          <p:cNvSpPr/>
          <p:nvPr/>
        </p:nvSpPr>
        <p:spPr>
          <a:xfrm>
            <a:off x="7559194" y="4928067"/>
            <a:ext cx="238450" cy="27709"/>
          </a:xfrm>
          <a:custGeom>
            <a:rect b="b" l="l" r="r" t="t"/>
            <a:pathLst>
              <a:path extrusionOk="0" h="185" w="1592">
                <a:moveTo>
                  <a:pt x="1" y="0"/>
                </a:moveTo>
                <a:lnTo>
                  <a:pt x="1" y="184"/>
                </a:lnTo>
                <a:lnTo>
                  <a:pt x="1592" y="184"/>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5"/>
          <p:cNvSpPr/>
          <p:nvPr/>
        </p:nvSpPr>
        <p:spPr>
          <a:xfrm>
            <a:off x="7073461" y="4932710"/>
            <a:ext cx="238450" cy="27559"/>
          </a:xfrm>
          <a:custGeom>
            <a:rect b="b" l="l" r="r" t="t"/>
            <a:pathLst>
              <a:path extrusionOk="0" h="184" w="1592">
                <a:moveTo>
                  <a:pt x="0" y="0"/>
                </a:moveTo>
                <a:lnTo>
                  <a:pt x="0" y="184"/>
                </a:lnTo>
                <a:lnTo>
                  <a:pt x="1591" y="184"/>
                </a:lnTo>
                <a:lnTo>
                  <a:pt x="15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55"/>
          <p:cNvGrpSpPr/>
          <p:nvPr/>
        </p:nvGrpSpPr>
        <p:grpSpPr>
          <a:xfrm>
            <a:off x="5281655" y="1610321"/>
            <a:ext cx="3207978" cy="3340810"/>
            <a:chOff x="5281655" y="1610321"/>
            <a:chExt cx="3207978" cy="3340810"/>
          </a:xfrm>
        </p:grpSpPr>
        <p:sp>
          <p:nvSpPr>
            <p:cNvPr id="1133" name="Google Shape;1133;p55"/>
            <p:cNvSpPr/>
            <p:nvPr/>
          </p:nvSpPr>
          <p:spPr>
            <a:xfrm>
              <a:off x="6784687" y="3351647"/>
              <a:ext cx="1668250" cy="1512453"/>
            </a:xfrm>
            <a:custGeom>
              <a:rect b="b" l="l" r="r" t="t"/>
              <a:pathLst>
                <a:path extrusionOk="0" h="10098" w="11138">
                  <a:moveTo>
                    <a:pt x="1" y="1"/>
                  </a:moveTo>
                  <a:lnTo>
                    <a:pt x="1" y="10097"/>
                  </a:lnTo>
                  <a:lnTo>
                    <a:pt x="11138" y="10097"/>
                  </a:lnTo>
                  <a:lnTo>
                    <a:pt x="11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5"/>
            <p:cNvSpPr/>
            <p:nvPr/>
          </p:nvSpPr>
          <p:spPr>
            <a:xfrm>
              <a:off x="6844299" y="3397479"/>
              <a:ext cx="1553668" cy="279635"/>
            </a:xfrm>
            <a:custGeom>
              <a:rect b="b" l="l" r="r" t="t"/>
              <a:pathLst>
                <a:path extrusionOk="0" h="1867" w="10373">
                  <a:moveTo>
                    <a:pt x="31" y="0"/>
                  </a:moveTo>
                  <a:cubicBezTo>
                    <a:pt x="31" y="0"/>
                    <a:pt x="1" y="0"/>
                    <a:pt x="1" y="31"/>
                  </a:cubicBezTo>
                  <a:lnTo>
                    <a:pt x="1" y="1836"/>
                  </a:lnTo>
                  <a:cubicBezTo>
                    <a:pt x="1" y="1836"/>
                    <a:pt x="1" y="1867"/>
                    <a:pt x="31" y="1867"/>
                  </a:cubicBezTo>
                  <a:lnTo>
                    <a:pt x="10311" y="1867"/>
                  </a:lnTo>
                  <a:cubicBezTo>
                    <a:pt x="10311" y="1867"/>
                    <a:pt x="10373" y="1836"/>
                    <a:pt x="10311" y="1836"/>
                  </a:cubicBezTo>
                  <a:lnTo>
                    <a:pt x="10311" y="31"/>
                  </a:lnTo>
                  <a:cubicBezTo>
                    <a:pt x="10311" y="31"/>
                    <a:pt x="10311" y="0"/>
                    <a:pt x="10281" y="0"/>
                  </a:cubicBezTo>
                  <a:lnTo>
                    <a:pt x="6609" y="0"/>
                  </a:lnTo>
                  <a:cubicBezTo>
                    <a:pt x="6609" y="0"/>
                    <a:pt x="6579" y="0"/>
                    <a:pt x="6579" y="31"/>
                  </a:cubicBezTo>
                  <a:cubicBezTo>
                    <a:pt x="6579" y="31"/>
                    <a:pt x="6579" y="62"/>
                    <a:pt x="6609" y="62"/>
                  </a:cubicBezTo>
                  <a:lnTo>
                    <a:pt x="10250" y="62"/>
                  </a:lnTo>
                  <a:lnTo>
                    <a:pt x="10250" y="1744"/>
                  </a:lnTo>
                  <a:lnTo>
                    <a:pt x="62" y="1744"/>
                  </a:lnTo>
                  <a:lnTo>
                    <a:pt x="62" y="62"/>
                  </a:lnTo>
                  <a:lnTo>
                    <a:pt x="3703" y="62"/>
                  </a:lnTo>
                  <a:cubicBezTo>
                    <a:pt x="3703" y="62"/>
                    <a:pt x="3733" y="6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5"/>
            <p:cNvSpPr/>
            <p:nvPr/>
          </p:nvSpPr>
          <p:spPr>
            <a:xfrm>
              <a:off x="7398781" y="3392836"/>
              <a:ext cx="458477" cy="73541"/>
            </a:xfrm>
            <a:custGeom>
              <a:rect b="b" l="l" r="r" t="t"/>
              <a:pathLst>
                <a:path extrusionOk="0" h="491" w="3061">
                  <a:moveTo>
                    <a:pt x="31" y="1"/>
                  </a:moveTo>
                  <a:cubicBezTo>
                    <a:pt x="1" y="31"/>
                    <a:pt x="1" y="31"/>
                    <a:pt x="1" y="62"/>
                  </a:cubicBezTo>
                  <a:cubicBezTo>
                    <a:pt x="31" y="184"/>
                    <a:pt x="123" y="337"/>
                    <a:pt x="154" y="460"/>
                  </a:cubicBezTo>
                  <a:cubicBezTo>
                    <a:pt x="154" y="490"/>
                    <a:pt x="184" y="490"/>
                    <a:pt x="184" y="490"/>
                  </a:cubicBezTo>
                  <a:lnTo>
                    <a:pt x="2724" y="490"/>
                  </a:lnTo>
                  <a:cubicBezTo>
                    <a:pt x="2724" y="490"/>
                    <a:pt x="2754" y="490"/>
                    <a:pt x="2877" y="460"/>
                  </a:cubicBezTo>
                  <a:lnTo>
                    <a:pt x="3060" y="62"/>
                  </a:lnTo>
                  <a:cubicBezTo>
                    <a:pt x="3060" y="31"/>
                    <a:pt x="3060" y="1"/>
                    <a:pt x="3030" y="1"/>
                  </a:cubicBezTo>
                  <a:cubicBezTo>
                    <a:pt x="2968" y="1"/>
                    <a:pt x="2938" y="1"/>
                    <a:pt x="2938" y="31"/>
                  </a:cubicBezTo>
                  <a:lnTo>
                    <a:pt x="2754" y="399"/>
                  </a:lnTo>
                  <a:lnTo>
                    <a:pt x="276" y="399"/>
                  </a:lnTo>
                  <a:cubicBezTo>
                    <a:pt x="245" y="246"/>
                    <a:pt x="154" y="154"/>
                    <a:pt x="123" y="31"/>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5"/>
            <p:cNvSpPr/>
            <p:nvPr/>
          </p:nvSpPr>
          <p:spPr>
            <a:xfrm>
              <a:off x="6844299" y="3681609"/>
              <a:ext cx="1553668" cy="284278"/>
            </a:xfrm>
            <a:custGeom>
              <a:rect b="b" l="l" r="r" t="t"/>
              <a:pathLst>
                <a:path extrusionOk="0" h="1898" w="10373">
                  <a:moveTo>
                    <a:pt x="31" y="0"/>
                  </a:moveTo>
                  <a:cubicBezTo>
                    <a:pt x="31" y="0"/>
                    <a:pt x="1" y="0"/>
                    <a:pt x="1" y="62"/>
                  </a:cubicBezTo>
                  <a:lnTo>
                    <a:pt x="1" y="1836"/>
                  </a:lnTo>
                  <a:cubicBezTo>
                    <a:pt x="1" y="1836"/>
                    <a:pt x="1" y="1897"/>
                    <a:pt x="31" y="1897"/>
                  </a:cubicBezTo>
                  <a:lnTo>
                    <a:pt x="10311" y="1897"/>
                  </a:lnTo>
                  <a:cubicBezTo>
                    <a:pt x="10311" y="1897"/>
                    <a:pt x="10373" y="1836"/>
                    <a:pt x="10311" y="1836"/>
                  </a:cubicBezTo>
                  <a:lnTo>
                    <a:pt x="10311" y="62"/>
                  </a:lnTo>
                  <a:cubicBezTo>
                    <a:pt x="10311" y="62"/>
                    <a:pt x="10311" y="0"/>
                    <a:pt x="10281" y="0"/>
                  </a:cubicBezTo>
                  <a:lnTo>
                    <a:pt x="6609" y="0"/>
                  </a:lnTo>
                  <a:cubicBezTo>
                    <a:pt x="6609" y="0"/>
                    <a:pt x="6579" y="0"/>
                    <a:pt x="6579" y="62"/>
                  </a:cubicBezTo>
                  <a:cubicBezTo>
                    <a:pt x="6579" y="62"/>
                    <a:pt x="6579" y="92"/>
                    <a:pt x="6609" y="92"/>
                  </a:cubicBezTo>
                  <a:lnTo>
                    <a:pt x="10250" y="92"/>
                  </a:lnTo>
                  <a:lnTo>
                    <a:pt x="10250" y="1775"/>
                  </a:lnTo>
                  <a:lnTo>
                    <a:pt x="62" y="1775"/>
                  </a:lnTo>
                  <a:lnTo>
                    <a:pt x="62" y="92"/>
                  </a:lnTo>
                  <a:lnTo>
                    <a:pt x="3703" y="92"/>
                  </a:lnTo>
                  <a:cubicBezTo>
                    <a:pt x="3703" y="92"/>
                    <a:pt x="3733" y="92"/>
                    <a:pt x="3733" y="62"/>
                  </a:cubicBezTo>
                  <a:cubicBezTo>
                    <a:pt x="3733" y="62"/>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5"/>
            <p:cNvSpPr/>
            <p:nvPr/>
          </p:nvSpPr>
          <p:spPr>
            <a:xfrm>
              <a:off x="7398781" y="3681609"/>
              <a:ext cx="458477" cy="78034"/>
            </a:xfrm>
            <a:custGeom>
              <a:rect b="b" l="l" r="r" t="t"/>
              <a:pathLst>
                <a:path extrusionOk="0" h="521" w="3061">
                  <a:moveTo>
                    <a:pt x="31" y="0"/>
                  </a:moveTo>
                  <a:cubicBezTo>
                    <a:pt x="1" y="62"/>
                    <a:pt x="1" y="62"/>
                    <a:pt x="1" y="92"/>
                  </a:cubicBezTo>
                  <a:cubicBezTo>
                    <a:pt x="31" y="215"/>
                    <a:pt x="123" y="368"/>
                    <a:pt x="154" y="459"/>
                  </a:cubicBezTo>
                  <a:cubicBezTo>
                    <a:pt x="154" y="521"/>
                    <a:pt x="184" y="521"/>
                    <a:pt x="184" y="521"/>
                  </a:cubicBezTo>
                  <a:lnTo>
                    <a:pt x="2724" y="521"/>
                  </a:lnTo>
                  <a:cubicBezTo>
                    <a:pt x="2724" y="521"/>
                    <a:pt x="2754" y="459"/>
                    <a:pt x="2877" y="459"/>
                  </a:cubicBezTo>
                  <a:lnTo>
                    <a:pt x="3060" y="92"/>
                  </a:lnTo>
                  <a:cubicBezTo>
                    <a:pt x="3060" y="62"/>
                    <a:pt x="3060" y="0"/>
                    <a:pt x="3030" y="0"/>
                  </a:cubicBezTo>
                  <a:cubicBezTo>
                    <a:pt x="2968" y="0"/>
                    <a:pt x="2938" y="0"/>
                    <a:pt x="2938" y="62"/>
                  </a:cubicBezTo>
                  <a:lnTo>
                    <a:pt x="2754" y="429"/>
                  </a:lnTo>
                  <a:lnTo>
                    <a:pt x="276" y="429"/>
                  </a:lnTo>
                  <a:cubicBezTo>
                    <a:pt x="245" y="276"/>
                    <a:pt x="154" y="153"/>
                    <a:pt x="123" y="62"/>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5"/>
            <p:cNvSpPr/>
            <p:nvPr/>
          </p:nvSpPr>
          <p:spPr>
            <a:xfrm>
              <a:off x="6844299" y="3970232"/>
              <a:ext cx="1553668" cy="279784"/>
            </a:xfrm>
            <a:custGeom>
              <a:rect b="b" l="l" r="r" t="t"/>
              <a:pathLst>
                <a:path extrusionOk="0" h="1868" w="10373">
                  <a:moveTo>
                    <a:pt x="31" y="1"/>
                  </a:moveTo>
                  <a:cubicBezTo>
                    <a:pt x="31" y="1"/>
                    <a:pt x="1" y="1"/>
                    <a:pt x="1" y="32"/>
                  </a:cubicBezTo>
                  <a:lnTo>
                    <a:pt x="1" y="1837"/>
                  </a:lnTo>
                  <a:cubicBezTo>
                    <a:pt x="1" y="1837"/>
                    <a:pt x="1" y="1867"/>
                    <a:pt x="31" y="1867"/>
                  </a:cubicBezTo>
                  <a:lnTo>
                    <a:pt x="10311" y="1867"/>
                  </a:lnTo>
                  <a:cubicBezTo>
                    <a:pt x="10311" y="1867"/>
                    <a:pt x="10373" y="1867"/>
                    <a:pt x="10311" y="1837"/>
                  </a:cubicBezTo>
                  <a:lnTo>
                    <a:pt x="10311" y="32"/>
                  </a:lnTo>
                  <a:cubicBezTo>
                    <a:pt x="10311" y="32"/>
                    <a:pt x="10311" y="1"/>
                    <a:pt x="10281" y="1"/>
                  </a:cubicBezTo>
                  <a:lnTo>
                    <a:pt x="6609" y="1"/>
                  </a:lnTo>
                  <a:cubicBezTo>
                    <a:pt x="6609" y="1"/>
                    <a:pt x="6579" y="1"/>
                    <a:pt x="6579" y="32"/>
                  </a:cubicBezTo>
                  <a:cubicBezTo>
                    <a:pt x="6579" y="32"/>
                    <a:pt x="6579" y="62"/>
                    <a:pt x="6609" y="62"/>
                  </a:cubicBezTo>
                  <a:lnTo>
                    <a:pt x="10250" y="62"/>
                  </a:lnTo>
                  <a:lnTo>
                    <a:pt x="10250" y="1745"/>
                  </a:lnTo>
                  <a:lnTo>
                    <a:pt x="62" y="1745"/>
                  </a:lnTo>
                  <a:lnTo>
                    <a:pt x="62" y="62"/>
                  </a:lnTo>
                  <a:lnTo>
                    <a:pt x="3703" y="62"/>
                  </a:lnTo>
                  <a:cubicBezTo>
                    <a:pt x="3703" y="62"/>
                    <a:pt x="3733" y="62"/>
                    <a:pt x="3733" y="32"/>
                  </a:cubicBezTo>
                  <a:cubicBezTo>
                    <a:pt x="3733" y="3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5"/>
            <p:cNvSpPr/>
            <p:nvPr/>
          </p:nvSpPr>
          <p:spPr>
            <a:xfrm>
              <a:off x="7398781" y="3970232"/>
              <a:ext cx="458477" cy="73541"/>
            </a:xfrm>
            <a:custGeom>
              <a:rect b="b" l="l" r="r" t="t"/>
              <a:pathLst>
                <a:path extrusionOk="0" h="491" w="3061">
                  <a:moveTo>
                    <a:pt x="31" y="1"/>
                  </a:moveTo>
                  <a:cubicBezTo>
                    <a:pt x="1" y="32"/>
                    <a:pt x="1" y="32"/>
                    <a:pt x="1" y="62"/>
                  </a:cubicBezTo>
                  <a:cubicBezTo>
                    <a:pt x="31" y="185"/>
                    <a:pt x="123" y="338"/>
                    <a:pt x="154" y="460"/>
                  </a:cubicBezTo>
                  <a:cubicBezTo>
                    <a:pt x="154" y="490"/>
                    <a:pt x="184" y="490"/>
                    <a:pt x="184" y="490"/>
                  </a:cubicBezTo>
                  <a:lnTo>
                    <a:pt x="2724" y="490"/>
                  </a:lnTo>
                  <a:cubicBezTo>
                    <a:pt x="2724" y="490"/>
                    <a:pt x="2754" y="490"/>
                    <a:pt x="2877" y="460"/>
                  </a:cubicBezTo>
                  <a:lnTo>
                    <a:pt x="3060" y="62"/>
                  </a:lnTo>
                  <a:cubicBezTo>
                    <a:pt x="3060" y="32"/>
                    <a:pt x="3060" y="1"/>
                    <a:pt x="3030" y="1"/>
                  </a:cubicBezTo>
                  <a:cubicBezTo>
                    <a:pt x="2968" y="1"/>
                    <a:pt x="2938" y="1"/>
                    <a:pt x="2938" y="32"/>
                  </a:cubicBezTo>
                  <a:lnTo>
                    <a:pt x="2754" y="429"/>
                  </a:lnTo>
                  <a:lnTo>
                    <a:pt x="276" y="429"/>
                  </a:lnTo>
                  <a:cubicBezTo>
                    <a:pt x="245" y="276"/>
                    <a:pt x="154" y="154"/>
                    <a:pt x="123" y="32"/>
                  </a:cubicBezTo>
                  <a:cubicBezTo>
                    <a:pt x="62" y="1"/>
                    <a:pt x="62"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5"/>
            <p:cNvSpPr/>
            <p:nvPr/>
          </p:nvSpPr>
          <p:spPr>
            <a:xfrm>
              <a:off x="6844299" y="4254362"/>
              <a:ext cx="1553668" cy="284278"/>
            </a:xfrm>
            <a:custGeom>
              <a:rect b="b" l="l" r="r" t="t"/>
              <a:pathLst>
                <a:path extrusionOk="0" h="1898" w="10373">
                  <a:moveTo>
                    <a:pt x="31" y="1"/>
                  </a:moveTo>
                  <a:cubicBezTo>
                    <a:pt x="31" y="1"/>
                    <a:pt x="1" y="1"/>
                    <a:pt x="1" y="62"/>
                  </a:cubicBezTo>
                  <a:lnTo>
                    <a:pt x="1" y="1837"/>
                  </a:lnTo>
                  <a:cubicBezTo>
                    <a:pt x="1" y="1837"/>
                    <a:pt x="1" y="1898"/>
                    <a:pt x="31" y="1898"/>
                  </a:cubicBezTo>
                  <a:lnTo>
                    <a:pt x="10311" y="1898"/>
                  </a:lnTo>
                  <a:cubicBezTo>
                    <a:pt x="10311" y="1898"/>
                    <a:pt x="10373" y="1898"/>
                    <a:pt x="10311" y="1837"/>
                  </a:cubicBezTo>
                  <a:lnTo>
                    <a:pt x="10311" y="62"/>
                  </a:lnTo>
                  <a:cubicBezTo>
                    <a:pt x="10311" y="62"/>
                    <a:pt x="10311" y="1"/>
                    <a:pt x="10281" y="1"/>
                  </a:cubicBezTo>
                  <a:lnTo>
                    <a:pt x="6609" y="1"/>
                  </a:lnTo>
                  <a:cubicBezTo>
                    <a:pt x="6609" y="1"/>
                    <a:pt x="6579" y="1"/>
                    <a:pt x="6579" y="62"/>
                  </a:cubicBezTo>
                  <a:cubicBezTo>
                    <a:pt x="6579" y="62"/>
                    <a:pt x="6579" y="93"/>
                    <a:pt x="6609" y="93"/>
                  </a:cubicBezTo>
                  <a:lnTo>
                    <a:pt x="10250" y="93"/>
                  </a:lnTo>
                  <a:lnTo>
                    <a:pt x="10250" y="1775"/>
                  </a:lnTo>
                  <a:lnTo>
                    <a:pt x="62" y="1775"/>
                  </a:lnTo>
                  <a:lnTo>
                    <a:pt x="62" y="93"/>
                  </a:lnTo>
                  <a:lnTo>
                    <a:pt x="3703" y="93"/>
                  </a:lnTo>
                  <a:cubicBezTo>
                    <a:pt x="3703" y="93"/>
                    <a:pt x="3733" y="93"/>
                    <a:pt x="3733" y="62"/>
                  </a:cubicBezTo>
                  <a:cubicBezTo>
                    <a:pt x="3733" y="62"/>
                    <a:pt x="3733" y="1"/>
                    <a:pt x="3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5"/>
            <p:cNvSpPr/>
            <p:nvPr/>
          </p:nvSpPr>
          <p:spPr>
            <a:xfrm>
              <a:off x="7398781" y="4254362"/>
              <a:ext cx="458477" cy="78184"/>
            </a:xfrm>
            <a:custGeom>
              <a:rect b="b" l="l" r="r" t="t"/>
              <a:pathLst>
                <a:path extrusionOk="0" h="522" w="3061">
                  <a:moveTo>
                    <a:pt x="31" y="1"/>
                  </a:moveTo>
                  <a:cubicBezTo>
                    <a:pt x="1" y="62"/>
                    <a:pt x="1" y="62"/>
                    <a:pt x="1" y="93"/>
                  </a:cubicBezTo>
                  <a:cubicBezTo>
                    <a:pt x="31" y="215"/>
                    <a:pt x="123" y="368"/>
                    <a:pt x="154" y="460"/>
                  </a:cubicBezTo>
                  <a:cubicBezTo>
                    <a:pt x="154" y="521"/>
                    <a:pt x="184" y="521"/>
                    <a:pt x="184" y="521"/>
                  </a:cubicBezTo>
                  <a:lnTo>
                    <a:pt x="2724" y="521"/>
                  </a:lnTo>
                  <a:cubicBezTo>
                    <a:pt x="2724" y="521"/>
                    <a:pt x="2754" y="521"/>
                    <a:pt x="2877" y="460"/>
                  </a:cubicBezTo>
                  <a:lnTo>
                    <a:pt x="3060" y="93"/>
                  </a:lnTo>
                  <a:cubicBezTo>
                    <a:pt x="3060" y="62"/>
                    <a:pt x="3060" y="1"/>
                    <a:pt x="3030" y="1"/>
                  </a:cubicBezTo>
                  <a:cubicBezTo>
                    <a:pt x="2968" y="1"/>
                    <a:pt x="2938" y="1"/>
                    <a:pt x="2938" y="62"/>
                  </a:cubicBezTo>
                  <a:lnTo>
                    <a:pt x="2754" y="429"/>
                  </a:lnTo>
                  <a:lnTo>
                    <a:pt x="276" y="429"/>
                  </a:lnTo>
                  <a:cubicBezTo>
                    <a:pt x="245" y="276"/>
                    <a:pt x="154" y="154"/>
                    <a:pt x="123" y="62"/>
                  </a:cubicBezTo>
                  <a:cubicBezTo>
                    <a:pt x="62" y="1"/>
                    <a:pt x="62" y="1"/>
                    <a:pt x="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5"/>
            <p:cNvSpPr/>
            <p:nvPr/>
          </p:nvSpPr>
          <p:spPr>
            <a:xfrm>
              <a:off x="6844299" y="4547779"/>
              <a:ext cx="1553668" cy="279635"/>
            </a:xfrm>
            <a:custGeom>
              <a:rect b="b" l="l" r="r" t="t"/>
              <a:pathLst>
                <a:path extrusionOk="0" h="1867" w="10373">
                  <a:moveTo>
                    <a:pt x="31" y="0"/>
                  </a:moveTo>
                  <a:cubicBezTo>
                    <a:pt x="31" y="0"/>
                    <a:pt x="1" y="0"/>
                    <a:pt x="1" y="31"/>
                  </a:cubicBezTo>
                  <a:lnTo>
                    <a:pt x="1" y="1836"/>
                  </a:lnTo>
                  <a:cubicBezTo>
                    <a:pt x="1" y="1836"/>
                    <a:pt x="1" y="1866"/>
                    <a:pt x="31" y="1866"/>
                  </a:cubicBezTo>
                  <a:lnTo>
                    <a:pt x="10311" y="1866"/>
                  </a:lnTo>
                  <a:cubicBezTo>
                    <a:pt x="10311" y="1866"/>
                    <a:pt x="10373" y="1836"/>
                    <a:pt x="10311" y="1836"/>
                  </a:cubicBezTo>
                  <a:lnTo>
                    <a:pt x="10311" y="31"/>
                  </a:lnTo>
                  <a:cubicBezTo>
                    <a:pt x="10311" y="31"/>
                    <a:pt x="10311" y="0"/>
                    <a:pt x="10281" y="0"/>
                  </a:cubicBezTo>
                  <a:lnTo>
                    <a:pt x="6609" y="0"/>
                  </a:lnTo>
                  <a:cubicBezTo>
                    <a:pt x="6609" y="0"/>
                    <a:pt x="6579" y="0"/>
                    <a:pt x="6579" y="31"/>
                  </a:cubicBezTo>
                  <a:cubicBezTo>
                    <a:pt x="6579" y="31"/>
                    <a:pt x="6579" y="92"/>
                    <a:pt x="6609" y="92"/>
                  </a:cubicBezTo>
                  <a:lnTo>
                    <a:pt x="10250" y="92"/>
                  </a:lnTo>
                  <a:lnTo>
                    <a:pt x="10250" y="1775"/>
                  </a:lnTo>
                  <a:lnTo>
                    <a:pt x="62" y="1775"/>
                  </a:lnTo>
                  <a:lnTo>
                    <a:pt x="62" y="92"/>
                  </a:lnTo>
                  <a:lnTo>
                    <a:pt x="3703" y="92"/>
                  </a:lnTo>
                  <a:cubicBezTo>
                    <a:pt x="3703" y="92"/>
                    <a:pt x="3733" y="92"/>
                    <a:pt x="3733" y="31"/>
                  </a:cubicBezTo>
                  <a:cubicBezTo>
                    <a:pt x="3733" y="31"/>
                    <a:pt x="3733" y="0"/>
                    <a:pt x="3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5"/>
            <p:cNvSpPr/>
            <p:nvPr/>
          </p:nvSpPr>
          <p:spPr>
            <a:xfrm>
              <a:off x="7398781" y="4547779"/>
              <a:ext cx="458477" cy="73391"/>
            </a:xfrm>
            <a:custGeom>
              <a:rect b="b" l="l" r="r" t="t"/>
              <a:pathLst>
                <a:path extrusionOk="0" h="490" w="3061">
                  <a:moveTo>
                    <a:pt x="31" y="0"/>
                  </a:moveTo>
                  <a:cubicBezTo>
                    <a:pt x="1" y="31"/>
                    <a:pt x="1" y="31"/>
                    <a:pt x="1" y="92"/>
                  </a:cubicBezTo>
                  <a:cubicBezTo>
                    <a:pt x="31" y="184"/>
                    <a:pt x="123" y="337"/>
                    <a:pt x="154" y="459"/>
                  </a:cubicBezTo>
                  <a:cubicBezTo>
                    <a:pt x="154" y="490"/>
                    <a:pt x="184" y="490"/>
                    <a:pt x="184" y="490"/>
                  </a:cubicBezTo>
                  <a:lnTo>
                    <a:pt x="2724" y="490"/>
                  </a:lnTo>
                  <a:cubicBezTo>
                    <a:pt x="2724" y="490"/>
                    <a:pt x="2754" y="459"/>
                    <a:pt x="2877" y="459"/>
                  </a:cubicBezTo>
                  <a:lnTo>
                    <a:pt x="3060" y="92"/>
                  </a:lnTo>
                  <a:cubicBezTo>
                    <a:pt x="3060" y="31"/>
                    <a:pt x="3060" y="0"/>
                    <a:pt x="3030" y="0"/>
                  </a:cubicBezTo>
                  <a:cubicBezTo>
                    <a:pt x="2968" y="0"/>
                    <a:pt x="2938" y="0"/>
                    <a:pt x="2938" y="31"/>
                  </a:cubicBezTo>
                  <a:lnTo>
                    <a:pt x="2754" y="428"/>
                  </a:lnTo>
                  <a:lnTo>
                    <a:pt x="276" y="428"/>
                  </a:lnTo>
                  <a:cubicBezTo>
                    <a:pt x="245" y="275"/>
                    <a:pt x="154" y="153"/>
                    <a:pt x="123" y="31"/>
                  </a:cubicBezTo>
                  <a:cubicBezTo>
                    <a:pt x="62" y="0"/>
                    <a:pt x="62" y="0"/>
                    <a:pt x="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5"/>
            <p:cNvSpPr/>
            <p:nvPr/>
          </p:nvSpPr>
          <p:spPr>
            <a:xfrm>
              <a:off x="6743498" y="3319594"/>
              <a:ext cx="1746135" cy="50475"/>
            </a:xfrm>
            <a:custGeom>
              <a:rect b="b" l="l" r="r" t="t"/>
              <a:pathLst>
                <a:path extrusionOk="0" h="337" w="11658">
                  <a:moveTo>
                    <a:pt x="1" y="0"/>
                  </a:moveTo>
                  <a:lnTo>
                    <a:pt x="1" y="337"/>
                  </a:lnTo>
                  <a:lnTo>
                    <a:pt x="11657" y="337"/>
                  </a:lnTo>
                  <a:lnTo>
                    <a:pt x="11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5"/>
            <p:cNvSpPr/>
            <p:nvPr/>
          </p:nvSpPr>
          <p:spPr>
            <a:xfrm>
              <a:off x="5446562" y="1621704"/>
              <a:ext cx="912160" cy="758623"/>
            </a:xfrm>
            <a:custGeom>
              <a:rect b="b" l="l" r="r" t="t"/>
              <a:pathLst>
                <a:path extrusionOk="0" h="5065" w="6090">
                  <a:moveTo>
                    <a:pt x="4838" y="1"/>
                  </a:moveTo>
                  <a:cubicBezTo>
                    <a:pt x="4674" y="1"/>
                    <a:pt x="4502" y="35"/>
                    <a:pt x="4346" y="108"/>
                  </a:cubicBezTo>
                  <a:cubicBezTo>
                    <a:pt x="4040" y="261"/>
                    <a:pt x="3978" y="475"/>
                    <a:pt x="3581" y="567"/>
                  </a:cubicBezTo>
                  <a:cubicBezTo>
                    <a:pt x="3552" y="570"/>
                    <a:pt x="3525" y="572"/>
                    <a:pt x="3500" y="572"/>
                  </a:cubicBezTo>
                  <a:cubicBezTo>
                    <a:pt x="3369" y="572"/>
                    <a:pt x="3275" y="532"/>
                    <a:pt x="3186" y="532"/>
                  </a:cubicBezTo>
                  <a:cubicBezTo>
                    <a:pt x="3145" y="532"/>
                    <a:pt x="3104" y="541"/>
                    <a:pt x="3061" y="567"/>
                  </a:cubicBezTo>
                  <a:cubicBezTo>
                    <a:pt x="2908" y="689"/>
                    <a:pt x="2969" y="903"/>
                    <a:pt x="2816" y="1179"/>
                  </a:cubicBezTo>
                  <a:cubicBezTo>
                    <a:pt x="2755" y="1301"/>
                    <a:pt x="2632" y="1393"/>
                    <a:pt x="2632" y="1393"/>
                  </a:cubicBezTo>
                  <a:lnTo>
                    <a:pt x="2571" y="1485"/>
                  </a:lnTo>
                  <a:cubicBezTo>
                    <a:pt x="2357" y="1653"/>
                    <a:pt x="2104" y="1660"/>
                    <a:pt x="1883" y="1660"/>
                  </a:cubicBezTo>
                  <a:cubicBezTo>
                    <a:pt x="1860" y="1660"/>
                    <a:pt x="1839" y="1660"/>
                    <a:pt x="1817" y="1660"/>
                  </a:cubicBezTo>
                  <a:cubicBezTo>
                    <a:pt x="1624" y="1660"/>
                    <a:pt x="1460" y="1667"/>
                    <a:pt x="1378" y="1790"/>
                  </a:cubicBezTo>
                  <a:cubicBezTo>
                    <a:pt x="1255" y="1943"/>
                    <a:pt x="1408" y="2005"/>
                    <a:pt x="1286" y="2219"/>
                  </a:cubicBezTo>
                  <a:cubicBezTo>
                    <a:pt x="1194" y="2402"/>
                    <a:pt x="949" y="2372"/>
                    <a:pt x="674" y="2464"/>
                  </a:cubicBezTo>
                  <a:cubicBezTo>
                    <a:pt x="368" y="2555"/>
                    <a:pt x="185" y="2892"/>
                    <a:pt x="154" y="3106"/>
                  </a:cubicBezTo>
                  <a:cubicBezTo>
                    <a:pt x="1" y="3779"/>
                    <a:pt x="1255" y="5064"/>
                    <a:pt x="2602" y="5064"/>
                  </a:cubicBezTo>
                  <a:cubicBezTo>
                    <a:pt x="3948" y="5034"/>
                    <a:pt x="4713" y="3749"/>
                    <a:pt x="5049" y="3076"/>
                  </a:cubicBezTo>
                  <a:cubicBezTo>
                    <a:pt x="5539" y="2249"/>
                    <a:pt x="6089" y="720"/>
                    <a:pt x="5478" y="230"/>
                  </a:cubicBezTo>
                  <a:cubicBezTo>
                    <a:pt x="5329" y="82"/>
                    <a:pt x="5091" y="1"/>
                    <a:pt x="4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5"/>
            <p:cNvSpPr/>
            <p:nvPr/>
          </p:nvSpPr>
          <p:spPr>
            <a:xfrm>
              <a:off x="5419152" y="1981472"/>
              <a:ext cx="68899" cy="210887"/>
            </a:xfrm>
            <a:custGeom>
              <a:rect b="b" l="l" r="r" t="t"/>
              <a:pathLst>
                <a:path extrusionOk="0" h="1408" w="460">
                  <a:moveTo>
                    <a:pt x="368" y="0"/>
                  </a:moveTo>
                  <a:cubicBezTo>
                    <a:pt x="184" y="153"/>
                    <a:pt x="92" y="398"/>
                    <a:pt x="62" y="490"/>
                  </a:cubicBezTo>
                  <a:cubicBezTo>
                    <a:pt x="0" y="735"/>
                    <a:pt x="92" y="1041"/>
                    <a:pt x="337" y="1377"/>
                  </a:cubicBezTo>
                  <a:cubicBezTo>
                    <a:pt x="337" y="1408"/>
                    <a:pt x="368" y="1408"/>
                    <a:pt x="368" y="1408"/>
                  </a:cubicBezTo>
                  <a:cubicBezTo>
                    <a:pt x="398" y="1377"/>
                    <a:pt x="398" y="1377"/>
                    <a:pt x="398" y="1347"/>
                  </a:cubicBezTo>
                  <a:cubicBezTo>
                    <a:pt x="184" y="1041"/>
                    <a:pt x="92" y="735"/>
                    <a:pt x="153" y="551"/>
                  </a:cubicBezTo>
                  <a:cubicBezTo>
                    <a:pt x="184" y="429"/>
                    <a:pt x="306" y="245"/>
                    <a:pt x="459" y="92"/>
                  </a:cubicBezTo>
                  <a:lnTo>
                    <a:pt x="4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5"/>
            <p:cNvSpPr/>
            <p:nvPr/>
          </p:nvSpPr>
          <p:spPr>
            <a:xfrm>
              <a:off x="5606975" y="1825702"/>
              <a:ext cx="96458" cy="100950"/>
            </a:xfrm>
            <a:custGeom>
              <a:rect b="b" l="l" r="r" t="t"/>
              <a:pathLst>
                <a:path extrusionOk="0" h="674" w="644">
                  <a:moveTo>
                    <a:pt x="552" y="0"/>
                  </a:moveTo>
                  <a:cubicBezTo>
                    <a:pt x="368" y="0"/>
                    <a:pt x="184" y="0"/>
                    <a:pt x="62" y="153"/>
                  </a:cubicBezTo>
                  <a:cubicBezTo>
                    <a:pt x="31" y="245"/>
                    <a:pt x="31" y="306"/>
                    <a:pt x="31" y="398"/>
                  </a:cubicBezTo>
                  <a:cubicBezTo>
                    <a:pt x="31" y="459"/>
                    <a:pt x="31" y="520"/>
                    <a:pt x="1" y="581"/>
                  </a:cubicBezTo>
                  <a:cubicBezTo>
                    <a:pt x="1" y="612"/>
                    <a:pt x="1" y="612"/>
                    <a:pt x="31" y="673"/>
                  </a:cubicBezTo>
                  <a:cubicBezTo>
                    <a:pt x="62" y="673"/>
                    <a:pt x="62" y="612"/>
                    <a:pt x="31" y="612"/>
                  </a:cubicBezTo>
                  <a:cubicBezTo>
                    <a:pt x="123" y="520"/>
                    <a:pt x="123" y="428"/>
                    <a:pt x="123" y="337"/>
                  </a:cubicBezTo>
                  <a:cubicBezTo>
                    <a:pt x="123" y="306"/>
                    <a:pt x="123" y="245"/>
                    <a:pt x="154" y="184"/>
                  </a:cubicBezTo>
                  <a:cubicBezTo>
                    <a:pt x="215" y="92"/>
                    <a:pt x="368" y="92"/>
                    <a:pt x="552" y="92"/>
                  </a:cubicBezTo>
                  <a:lnTo>
                    <a:pt x="613" y="92"/>
                  </a:lnTo>
                  <a:cubicBezTo>
                    <a:pt x="613" y="92"/>
                    <a:pt x="643" y="92"/>
                    <a:pt x="643" y="31"/>
                  </a:cubicBezTo>
                  <a:cubicBezTo>
                    <a:pt x="643" y="31"/>
                    <a:pt x="643" y="0"/>
                    <a:pt x="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5"/>
            <p:cNvSpPr/>
            <p:nvPr/>
          </p:nvSpPr>
          <p:spPr>
            <a:xfrm>
              <a:off x="5854410" y="1659598"/>
              <a:ext cx="114731" cy="83726"/>
            </a:xfrm>
            <a:custGeom>
              <a:rect b="b" l="l" r="r" t="t"/>
              <a:pathLst>
                <a:path extrusionOk="0" h="559" w="766">
                  <a:moveTo>
                    <a:pt x="311" y="0"/>
                  </a:moveTo>
                  <a:cubicBezTo>
                    <a:pt x="261" y="0"/>
                    <a:pt x="215" y="8"/>
                    <a:pt x="185" y="38"/>
                  </a:cubicBezTo>
                  <a:cubicBezTo>
                    <a:pt x="62" y="130"/>
                    <a:pt x="62" y="252"/>
                    <a:pt x="32" y="344"/>
                  </a:cubicBezTo>
                  <a:cubicBezTo>
                    <a:pt x="1" y="375"/>
                    <a:pt x="1" y="436"/>
                    <a:pt x="1" y="467"/>
                  </a:cubicBezTo>
                  <a:cubicBezTo>
                    <a:pt x="1" y="497"/>
                    <a:pt x="1" y="558"/>
                    <a:pt x="32" y="558"/>
                  </a:cubicBezTo>
                  <a:cubicBezTo>
                    <a:pt x="32" y="558"/>
                    <a:pt x="62" y="558"/>
                    <a:pt x="62" y="436"/>
                  </a:cubicBezTo>
                  <a:cubicBezTo>
                    <a:pt x="93" y="375"/>
                    <a:pt x="93" y="344"/>
                    <a:pt x="93" y="314"/>
                  </a:cubicBezTo>
                  <a:cubicBezTo>
                    <a:pt x="154" y="191"/>
                    <a:pt x="154" y="130"/>
                    <a:pt x="215" y="100"/>
                  </a:cubicBezTo>
                  <a:cubicBezTo>
                    <a:pt x="225" y="79"/>
                    <a:pt x="239" y="72"/>
                    <a:pt x="256" y="72"/>
                  </a:cubicBezTo>
                  <a:cubicBezTo>
                    <a:pt x="290" y="72"/>
                    <a:pt x="338" y="100"/>
                    <a:pt x="399" y="100"/>
                  </a:cubicBezTo>
                  <a:lnTo>
                    <a:pt x="705" y="100"/>
                  </a:lnTo>
                  <a:cubicBezTo>
                    <a:pt x="766" y="100"/>
                    <a:pt x="766" y="100"/>
                    <a:pt x="766" y="38"/>
                  </a:cubicBezTo>
                  <a:cubicBezTo>
                    <a:pt x="766" y="8"/>
                    <a:pt x="766" y="8"/>
                    <a:pt x="705" y="8"/>
                  </a:cubicBezTo>
                  <a:cubicBezTo>
                    <a:pt x="674" y="18"/>
                    <a:pt x="643" y="21"/>
                    <a:pt x="614" y="21"/>
                  </a:cubicBezTo>
                  <a:cubicBezTo>
                    <a:pt x="555" y="21"/>
                    <a:pt x="501" y="8"/>
                    <a:pt x="460" y="8"/>
                  </a:cubicBezTo>
                  <a:cubicBezTo>
                    <a:pt x="414" y="8"/>
                    <a:pt x="360" y="0"/>
                    <a:pt x="3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5"/>
            <p:cNvSpPr/>
            <p:nvPr/>
          </p:nvSpPr>
          <p:spPr>
            <a:xfrm>
              <a:off x="5721556" y="2751334"/>
              <a:ext cx="421780" cy="881291"/>
            </a:xfrm>
            <a:custGeom>
              <a:rect b="b" l="l" r="r" t="t"/>
              <a:pathLst>
                <a:path extrusionOk="0" h="5884" w="2816">
                  <a:moveTo>
                    <a:pt x="1225" y="0"/>
                  </a:moveTo>
                  <a:cubicBezTo>
                    <a:pt x="796" y="1744"/>
                    <a:pt x="429" y="3458"/>
                    <a:pt x="1" y="5232"/>
                  </a:cubicBezTo>
                  <a:cubicBezTo>
                    <a:pt x="123" y="5324"/>
                    <a:pt x="307" y="5538"/>
                    <a:pt x="613" y="5691"/>
                  </a:cubicBezTo>
                  <a:cubicBezTo>
                    <a:pt x="901" y="5844"/>
                    <a:pt x="1198" y="5884"/>
                    <a:pt x="1438" y="5884"/>
                  </a:cubicBezTo>
                  <a:cubicBezTo>
                    <a:pt x="1630" y="5884"/>
                    <a:pt x="1785" y="5858"/>
                    <a:pt x="1867" y="5844"/>
                  </a:cubicBezTo>
                  <a:cubicBezTo>
                    <a:pt x="2173" y="4070"/>
                    <a:pt x="2479" y="2265"/>
                    <a:pt x="2815" y="521"/>
                  </a:cubicBezTo>
                  <a:cubicBezTo>
                    <a:pt x="2295" y="337"/>
                    <a:pt x="1745" y="184"/>
                    <a:pt x="1225"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5"/>
            <p:cNvSpPr/>
            <p:nvPr/>
          </p:nvSpPr>
          <p:spPr>
            <a:xfrm>
              <a:off x="6115624" y="2650533"/>
              <a:ext cx="334758" cy="893722"/>
            </a:xfrm>
            <a:custGeom>
              <a:rect b="b" l="l" r="r" t="t"/>
              <a:pathLst>
                <a:path extrusionOk="0" h="5967" w="2235">
                  <a:moveTo>
                    <a:pt x="1102" y="0"/>
                  </a:moveTo>
                  <a:cubicBezTo>
                    <a:pt x="735" y="368"/>
                    <a:pt x="399" y="643"/>
                    <a:pt x="1" y="1010"/>
                  </a:cubicBezTo>
                  <a:cubicBezTo>
                    <a:pt x="93" y="2601"/>
                    <a:pt x="123" y="4253"/>
                    <a:pt x="184" y="5844"/>
                  </a:cubicBezTo>
                  <a:cubicBezTo>
                    <a:pt x="888" y="5905"/>
                    <a:pt x="1531" y="5936"/>
                    <a:pt x="2173" y="5967"/>
                  </a:cubicBezTo>
                  <a:cubicBezTo>
                    <a:pt x="2234" y="4284"/>
                    <a:pt x="2020" y="2417"/>
                    <a:pt x="1317" y="521"/>
                  </a:cubicBezTo>
                  <a:cubicBezTo>
                    <a:pt x="1225" y="306"/>
                    <a:pt x="1194" y="153"/>
                    <a:pt x="1102"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5"/>
            <p:cNvSpPr/>
            <p:nvPr/>
          </p:nvSpPr>
          <p:spPr>
            <a:xfrm>
              <a:off x="5891106" y="2568005"/>
              <a:ext cx="458477" cy="398857"/>
            </a:xfrm>
            <a:custGeom>
              <a:rect b="b" l="l" r="r" t="t"/>
              <a:pathLst>
                <a:path extrusionOk="0" h="2663" w="3061">
                  <a:moveTo>
                    <a:pt x="2571" y="1"/>
                  </a:moveTo>
                  <a:cubicBezTo>
                    <a:pt x="1836" y="1"/>
                    <a:pt x="1133" y="1"/>
                    <a:pt x="429" y="31"/>
                  </a:cubicBezTo>
                  <a:cubicBezTo>
                    <a:pt x="276" y="368"/>
                    <a:pt x="93" y="919"/>
                    <a:pt x="93" y="1561"/>
                  </a:cubicBezTo>
                  <a:cubicBezTo>
                    <a:pt x="1" y="2020"/>
                    <a:pt x="62" y="2387"/>
                    <a:pt x="123" y="2662"/>
                  </a:cubicBezTo>
                  <a:cubicBezTo>
                    <a:pt x="460" y="2479"/>
                    <a:pt x="919" y="2295"/>
                    <a:pt x="1439" y="2142"/>
                  </a:cubicBezTo>
                  <a:cubicBezTo>
                    <a:pt x="2051" y="1928"/>
                    <a:pt x="2601" y="1867"/>
                    <a:pt x="3060" y="1806"/>
                  </a:cubicBezTo>
                  <a:cubicBezTo>
                    <a:pt x="2969" y="1592"/>
                    <a:pt x="2846" y="1316"/>
                    <a:pt x="2754" y="980"/>
                  </a:cubicBezTo>
                  <a:cubicBezTo>
                    <a:pt x="2663" y="613"/>
                    <a:pt x="2601" y="276"/>
                    <a:pt x="2571"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5"/>
            <p:cNvSpPr/>
            <p:nvPr/>
          </p:nvSpPr>
          <p:spPr>
            <a:xfrm>
              <a:off x="5744472" y="2010829"/>
              <a:ext cx="637164" cy="584881"/>
            </a:xfrm>
            <a:custGeom>
              <a:rect b="b" l="l" r="r" t="t"/>
              <a:pathLst>
                <a:path extrusionOk="0" h="3905" w="4254">
                  <a:moveTo>
                    <a:pt x="2492" y="0"/>
                  </a:moveTo>
                  <a:cubicBezTo>
                    <a:pt x="2322" y="0"/>
                    <a:pt x="2144" y="15"/>
                    <a:pt x="1959" y="49"/>
                  </a:cubicBezTo>
                  <a:cubicBezTo>
                    <a:pt x="827" y="233"/>
                    <a:pt x="184" y="875"/>
                    <a:pt x="1" y="1120"/>
                  </a:cubicBezTo>
                  <a:cubicBezTo>
                    <a:pt x="460" y="2038"/>
                    <a:pt x="949" y="2986"/>
                    <a:pt x="1408" y="3904"/>
                  </a:cubicBezTo>
                  <a:lnTo>
                    <a:pt x="3519" y="3904"/>
                  </a:lnTo>
                  <a:cubicBezTo>
                    <a:pt x="3733" y="2803"/>
                    <a:pt x="4009" y="1640"/>
                    <a:pt x="4253" y="539"/>
                  </a:cubicBezTo>
                  <a:cubicBezTo>
                    <a:pt x="4048" y="410"/>
                    <a:pt x="3388" y="0"/>
                    <a:pt x="249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5"/>
            <p:cNvSpPr/>
            <p:nvPr/>
          </p:nvSpPr>
          <p:spPr>
            <a:xfrm>
              <a:off x="5281655" y="4726465"/>
              <a:ext cx="375948" cy="210887"/>
            </a:xfrm>
            <a:custGeom>
              <a:rect b="b" l="l" r="r" t="t"/>
              <a:pathLst>
                <a:path extrusionOk="0" h="1408" w="2510">
                  <a:moveTo>
                    <a:pt x="1622" y="0"/>
                  </a:moveTo>
                  <a:cubicBezTo>
                    <a:pt x="1530" y="61"/>
                    <a:pt x="1438" y="153"/>
                    <a:pt x="1316" y="214"/>
                  </a:cubicBezTo>
                  <a:cubicBezTo>
                    <a:pt x="1316" y="276"/>
                    <a:pt x="1286" y="276"/>
                    <a:pt x="1255" y="306"/>
                  </a:cubicBezTo>
                  <a:cubicBezTo>
                    <a:pt x="1224" y="306"/>
                    <a:pt x="1224" y="337"/>
                    <a:pt x="1163" y="337"/>
                  </a:cubicBezTo>
                  <a:cubicBezTo>
                    <a:pt x="1163" y="367"/>
                    <a:pt x="1133" y="367"/>
                    <a:pt x="1102" y="429"/>
                  </a:cubicBezTo>
                  <a:cubicBezTo>
                    <a:pt x="1071" y="429"/>
                    <a:pt x="1071" y="459"/>
                    <a:pt x="1010" y="459"/>
                  </a:cubicBezTo>
                  <a:cubicBezTo>
                    <a:pt x="1010" y="490"/>
                    <a:pt x="980" y="490"/>
                    <a:pt x="949" y="520"/>
                  </a:cubicBezTo>
                  <a:cubicBezTo>
                    <a:pt x="918" y="520"/>
                    <a:pt x="918" y="582"/>
                    <a:pt x="857" y="582"/>
                  </a:cubicBezTo>
                  <a:cubicBezTo>
                    <a:pt x="857" y="612"/>
                    <a:pt x="827" y="612"/>
                    <a:pt x="796" y="643"/>
                  </a:cubicBezTo>
                  <a:cubicBezTo>
                    <a:pt x="704" y="673"/>
                    <a:pt x="643" y="765"/>
                    <a:pt x="551" y="796"/>
                  </a:cubicBezTo>
                  <a:lnTo>
                    <a:pt x="215" y="1040"/>
                  </a:lnTo>
                  <a:cubicBezTo>
                    <a:pt x="184" y="1071"/>
                    <a:pt x="31" y="1193"/>
                    <a:pt x="0" y="1255"/>
                  </a:cubicBezTo>
                  <a:lnTo>
                    <a:pt x="0" y="1285"/>
                  </a:lnTo>
                  <a:cubicBezTo>
                    <a:pt x="0" y="1346"/>
                    <a:pt x="62" y="1377"/>
                    <a:pt x="184" y="1377"/>
                  </a:cubicBezTo>
                  <a:cubicBezTo>
                    <a:pt x="306" y="1408"/>
                    <a:pt x="459" y="1408"/>
                    <a:pt x="643" y="1408"/>
                  </a:cubicBezTo>
                  <a:lnTo>
                    <a:pt x="1622" y="1408"/>
                  </a:lnTo>
                  <a:cubicBezTo>
                    <a:pt x="1989" y="1377"/>
                    <a:pt x="2326" y="1377"/>
                    <a:pt x="2479" y="1377"/>
                  </a:cubicBezTo>
                  <a:lnTo>
                    <a:pt x="2479" y="1255"/>
                  </a:lnTo>
                  <a:cubicBezTo>
                    <a:pt x="2479" y="1224"/>
                    <a:pt x="2479" y="1193"/>
                    <a:pt x="2509" y="1040"/>
                  </a:cubicBezTo>
                  <a:lnTo>
                    <a:pt x="2509" y="979"/>
                  </a:lnTo>
                  <a:cubicBezTo>
                    <a:pt x="2479" y="888"/>
                    <a:pt x="2448" y="796"/>
                    <a:pt x="2448" y="765"/>
                  </a:cubicBezTo>
                  <a:cubicBezTo>
                    <a:pt x="2356" y="643"/>
                    <a:pt x="2326" y="429"/>
                    <a:pt x="2387" y="61"/>
                  </a:cubicBezTo>
                  <a:cubicBezTo>
                    <a:pt x="2142" y="31"/>
                    <a:pt x="1897" y="31"/>
                    <a:pt x="1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5"/>
            <p:cNvSpPr/>
            <p:nvPr/>
          </p:nvSpPr>
          <p:spPr>
            <a:xfrm>
              <a:off x="5524597" y="3534976"/>
              <a:ext cx="476750" cy="1209903"/>
            </a:xfrm>
            <a:custGeom>
              <a:rect b="b" l="l" r="r" t="t"/>
              <a:pathLst>
                <a:path extrusionOk="0" h="8078" w="3183">
                  <a:moveTo>
                    <a:pt x="1316" y="0"/>
                  </a:moveTo>
                  <a:lnTo>
                    <a:pt x="1285" y="153"/>
                  </a:lnTo>
                  <a:cubicBezTo>
                    <a:pt x="857" y="2754"/>
                    <a:pt x="428" y="5385"/>
                    <a:pt x="0" y="7986"/>
                  </a:cubicBezTo>
                  <a:cubicBezTo>
                    <a:pt x="275" y="8016"/>
                    <a:pt x="520" y="8016"/>
                    <a:pt x="765" y="8078"/>
                  </a:cubicBezTo>
                  <a:cubicBezTo>
                    <a:pt x="979" y="7619"/>
                    <a:pt x="1163" y="7221"/>
                    <a:pt x="1316" y="6854"/>
                  </a:cubicBezTo>
                  <a:cubicBezTo>
                    <a:pt x="1346" y="6762"/>
                    <a:pt x="1377" y="6701"/>
                    <a:pt x="1438" y="6578"/>
                  </a:cubicBezTo>
                  <a:cubicBezTo>
                    <a:pt x="1622" y="6028"/>
                    <a:pt x="1683" y="5630"/>
                    <a:pt x="1744" y="5508"/>
                  </a:cubicBezTo>
                  <a:cubicBezTo>
                    <a:pt x="1836" y="4896"/>
                    <a:pt x="2111" y="4345"/>
                    <a:pt x="2448" y="3274"/>
                  </a:cubicBezTo>
                  <a:cubicBezTo>
                    <a:pt x="2662" y="2662"/>
                    <a:pt x="2907" y="1744"/>
                    <a:pt x="3182" y="612"/>
                  </a:cubicBezTo>
                  <a:cubicBezTo>
                    <a:pt x="2570" y="429"/>
                    <a:pt x="1928" y="184"/>
                    <a:pt x="1316"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5"/>
            <p:cNvSpPr/>
            <p:nvPr/>
          </p:nvSpPr>
          <p:spPr>
            <a:xfrm>
              <a:off x="6042382" y="1821059"/>
              <a:ext cx="155921" cy="259714"/>
            </a:xfrm>
            <a:custGeom>
              <a:rect b="b" l="l" r="r" t="t"/>
              <a:pathLst>
                <a:path extrusionOk="0" h="1734" w="1041">
                  <a:moveTo>
                    <a:pt x="429" y="1"/>
                  </a:moveTo>
                  <a:cubicBezTo>
                    <a:pt x="368" y="184"/>
                    <a:pt x="337" y="429"/>
                    <a:pt x="245" y="643"/>
                  </a:cubicBezTo>
                  <a:cubicBezTo>
                    <a:pt x="184" y="888"/>
                    <a:pt x="123" y="1102"/>
                    <a:pt x="0" y="1316"/>
                  </a:cubicBezTo>
                  <a:cubicBezTo>
                    <a:pt x="31" y="1530"/>
                    <a:pt x="215" y="1683"/>
                    <a:pt x="459" y="1714"/>
                  </a:cubicBezTo>
                  <a:cubicBezTo>
                    <a:pt x="505" y="1727"/>
                    <a:pt x="552" y="1733"/>
                    <a:pt x="599" y="1733"/>
                  </a:cubicBezTo>
                  <a:cubicBezTo>
                    <a:pt x="773" y="1733"/>
                    <a:pt x="944" y="1651"/>
                    <a:pt x="1041" y="1530"/>
                  </a:cubicBezTo>
                  <a:cubicBezTo>
                    <a:pt x="979" y="1224"/>
                    <a:pt x="949" y="918"/>
                    <a:pt x="949" y="612"/>
                  </a:cubicBezTo>
                  <a:lnTo>
                    <a:pt x="949" y="337"/>
                  </a:lnTo>
                  <a:lnTo>
                    <a:pt x="949" y="276"/>
                  </a:lnTo>
                  <a:lnTo>
                    <a:pt x="949" y="123"/>
                  </a:lnTo>
                  <a:cubicBezTo>
                    <a:pt x="796" y="62"/>
                    <a:pt x="612" y="31"/>
                    <a:pt x="429"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5"/>
            <p:cNvSpPr/>
            <p:nvPr/>
          </p:nvSpPr>
          <p:spPr>
            <a:xfrm>
              <a:off x="6120268" y="1747817"/>
              <a:ext cx="78035" cy="68748"/>
            </a:xfrm>
            <a:custGeom>
              <a:rect b="b" l="l" r="r" t="t"/>
              <a:pathLst>
                <a:path extrusionOk="0" h="459" w="521">
                  <a:moveTo>
                    <a:pt x="292" y="0"/>
                  </a:moveTo>
                  <a:cubicBezTo>
                    <a:pt x="215" y="0"/>
                    <a:pt x="133" y="41"/>
                    <a:pt x="92" y="122"/>
                  </a:cubicBezTo>
                  <a:cubicBezTo>
                    <a:pt x="1" y="214"/>
                    <a:pt x="62" y="337"/>
                    <a:pt x="123" y="428"/>
                  </a:cubicBezTo>
                  <a:cubicBezTo>
                    <a:pt x="153" y="449"/>
                    <a:pt x="191" y="459"/>
                    <a:pt x="229" y="459"/>
                  </a:cubicBezTo>
                  <a:cubicBezTo>
                    <a:pt x="306" y="459"/>
                    <a:pt x="388" y="418"/>
                    <a:pt x="429" y="337"/>
                  </a:cubicBezTo>
                  <a:cubicBezTo>
                    <a:pt x="521" y="214"/>
                    <a:pt x="459" y="61"/>
                    <a:pt x="398" y="31"/>
                  </a:cubicBezTo>
                  <a:cubicBezTo>
                    <a:pt x="368" y="10"/>
                    <a:pt x="330" y="0"/>
                    <a:pt x="292"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5"/>
            <p:cNvSpPr/>
            <p:nvPr/>
          </p:nvSpPr>
          <p:spPr>
            <a:xfrm>
              <a:off x="6138541" y="1777024"/>
              <a:ext cx="59762" cy="47180"/>
            </a:xfrm>
            <a:custGeom>
              <a:rect b="b" l="l" r="r" t="t"/>
              <a:pathLst>
                <a:path extrusionOk="0" h="315" w="399">
                  <a:moveTo>
                    <a:pt x="177" y="1"/>
                  </a:moveTo>
                  <a:cubicBezTo>
                    <a:pt x="121" y="1"/>
                    <a:pt x="70" y="22"/>
                    <a:pt x="31" y="80"/>
                  </a:cubicBezTo>
                  <a:cubicBezTo>
                    <a:pt x="1" y="142"/>
                    <a:pt x="1" y="264"/>
                    <a:pt x="93" y="295"/>
                  </a:cubicBezTo>
                  <a:cubicBezTo>
                    <a:pt x="118" y="307"/>
                    <a:pt x="154" y="315"/>
                    <a:pt x="189" y="315"/>
                  </a:cubicBezTo>
                  <a:cubicBezTo>
                    <a:pt x="240" y="315"/>
                    <a:pt x="289" y="300"/>
                    <a:pt x="307" y="264"/>
                  </a:cubicBezTo>
                  <a:cubicBezTo>
                    <a:pt x="399" y="172"/>
                    <a:pt x="337" y="80"/>
                    <a:pt x="276" y="19"/>
                  </a:cubicBezTo>
                  <a:cubicBezTo>
                    <a:pt x="243" y="8"/>
                    <a:pt x="209" y="1"/>
                    <a:pt x="177"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5"/>
            <p:cNvSpPr/>
            <p:nvPr/>
          </p:nvSpPr>
          <p:spPr>
            <a:xfrm>
              <a:off x="6120268" y="1862248"/>
              <a:ext cx="64256" cy="50625"/>
            </a:xfrm>
            <a:custGeom>
              <a:rect b="b" l="l" r="r" t="t"/>
              <a:pathLst>
                <a:path extrusionOk="0" h="338" w="429">
                  <a:moveTo>
                    <a:pt x="429" y="1"/>
                  </a:moveTo>
                  <a:cubicBezTo>
                    <a:pt x="276" y="32"/>
                    <a:pt x="123" y="32"/>
                    <a:pt x="1" y="62"/>
                  </a:cubicBezTo>
                  <a:cubicBezTo>
                    <a:pt x="62" y="123"/>
                    <a:pt x="92" y="215"/>
                    <a:pt x="215" y="276"/>
                  </a:cubicBezTo>
                  <a:cubicBezTo>
                    <a:pt x="276" y="307"/>
                    <a:pt x="368" y="337"/>
                    <a:pt x="429" y="337"/>
                  </a:cubicBezTo>
                  <a:lnTo>
                    <a:pt x="429" y="62"/>
                  </a:lnTo>
                  <a:lnTo>
                    <a:pt x="4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5"/>
            <p:cNvSpPr/>
            <p:nvPr/>
          </p:nvSpPr>
          <p:spPr>
            <a:xfrm>
              <a:off x="6074435" y="1637131"/>
              <a:ext cx="178837" cy="248631"/>
            </a:xfrm>
            <a:custGeom>
              <a:rect b="b" l="l" r="r" t="t"/>
              <a:pathLst>
                <a:path extrusionOk="0" h="1660" w="1194">
                  <a:moveTo>
                    <a:pt x="670" y="1"/>
                  </a:moveTo>
                  <a:cubicBezTo>
                    <a:pt x="642" y="1"/>
                    <a:pt x="612" y="2"/>
                    <a:pt x="582" y="5"/>
                  </a:cubicBezTo>
                  <a:cubicBezTo>
                    <a:pt x="276" y="5"/>
                    <a:pt x="92" y="158"/>
                    <a:pt x="1" y="188"/>
                  </a:cubicBezTo>
                  <a:lnTo>
                    <a:pt x="1" y="1045"/>
                  </a:lnTo>
                  <a:cubicBezTo>
                    <a:pt x="1" y="1393"/>
                    <a:pt x="276" y="1659"/>
                    <a:pt x="618" y="1659"/>
                  </a:cubicBezTo>
                  <a:cubicBezTo>
                    <a:pt x="636" y="1659"/>
                    <a:pt x="655" y="1658"/>
                    <a:pt x="674" y="1657"/>
                  </a:cubicBezTo>
                  <a:cubicBezTo>
                    <a:pt x="980" y="1657"/>
                    <a:pt x="1194" y="1412"/>
                    <a:pt x="1194" y="1167"/>
                  </a:cubicBezTo>
                  <a:lnTo>
                    <a:pt x="1194" y="158"/>
                  </a:lnTo>
                  <a:cubicBezTo>
                    <a:pt x="1138" y="130"/>
                    <a:pt x="956" y="1"/>
                    <a:pt x="67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5"/>
            <p:cNvSpPr/>
            <p:nvPr/>
          </p:nvSpPr>
          <p:spPr>
            <a:xfrm>
              <a:off x="5519953" y="2169294"/>
              <a:ext cx="426274" cy="631911"/>
            </a:xfrm>
            <a:custGeom>
              <a:rect b="b" l="l" r="r" t="t"/>
              <a:pathLst>
                <a:path extrusionOk="0" h="4219" w="2846">
                  <a:moveTo>
                    <a:pt x="1530" y="1"/>
                  </a:moveTo>
                  <a:cubicBezTo>
                    <a:pt x="1316" y="552"/>
                    <a:pt x="1102" y="1072"/>
                    <a:pt x="888" y="1622"/>
                  </a:cubicBezTo>
                  <a:cubicBezTo>
                    <a:pt x="582" y="2296"/>
                    <a:pt x="306" y="3030"/>
                    <a:pt x="0" y="3734"/>
                  </a:cubicBezTo>
                  <a:cubicBezTo>
                    <a:pt x="100" y="4057"/>
                    <a:pt x="765" y="4218"/>
                    <a:pt x="1076" y="4218"/>
                  </a:cubicBezTo>
                  <a:cubicBezTo>
                    <a:pt x="1148" y="4218"/>
                    <a:pt x="1201" y="4210"/>
                    <a:pt x="1224" y="4192"/>
                  </a:cubicBezTo>
                  <a:cubicBezTo>
                    <a:pt x="1347" y="3948"/>
                    <a:pt x="1469" y="3734"/>
                    <a:pt x="1561" y="3458"/>
                  </a:cubicBezTo>
                  <a:cubicBezTo>
                    <a:pt x="1989" y="2571"/>
                    <a:pt x="2418" y="1684"/>
                    <a:pt x="2846" y="858"/>
                  </a:cubicBezTo>
                  <a:cubicBezTo>
                    <a:pt x="2846" y="796"/>
                    <a:pt x="2785" y="796"/>
                    <a:pt x="2785" y="796"/>
                  </a:cubicBezTo>
                  <a:cubicBezTo>
                    <a:pt x="2601" y="552"/>
                    <a:pt x="2234" y="215"/>
                    <a:pt x="153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5"/>
            <p:cNvSpPr/>
            <p:nvPr/>
          </p:nvSpPr>
          <p:spPr>
            <a:xfrm>
              <a:off x="6230205" y="2141885"/>
              <a:ext cx="426424" cy="629515"/>
            </a:xfrm>
            <a:custGeom>
              <a:rect b="b" l="l" r="r" t="t"/>
              <a:pathLst>
                <a:path extrusionOk="0" h="4203" w="2847">
                  <a:moveTo>
                    <a:pt x="1286" y="0"/>
                  </a:moveTo>
                  <a:cubicBezTo>
                    <a:pt x="613" y="184"/>
                    <a:pt x="215" y="551"/>
                    <a:pt x="31" y="796"/>
                  </a:cubicBezTo>
                  <a:cubicBezTo>
                    <a:pt x="31" y="796"/>
                    <a:pt x="1" y="796"/>
                    <a:pt x="1" y="857"/>
                  </a:cubicBezTo>
                  <a:cubicBezTo>
                    <a:pt x="429" y="1683"/>
                    <a:pt x="857" y="2570"/>
                    <a:pt x="1255" y="3458"/>
                  </a:cubicBezTo>
                  <a:cubicBezTo>
                    <a:pt x="1378" y="3702"/>
                    <a:pt x="1500" y="3947"/>
                    <a:pt x="1622" y="4161"/>
                  </a:cubicBezTo>
                  <a:cubicBezTo>
                    <a:pt x="1643" y="4188"/>
                    <a:pt x="1708" y="4202"/>
                    <a:pt x="1800" y="4202"/>
                  </a:cubicBezTo>
                  <a:cubicBezTo>
                    <a:pt x="2119" y="4202"/>
                    <a:pt x="2751" y="4035"/>
                    <a:pt x="2846" y="3702"/>
                  </a:cubicBezTo>
                  <a:cubicBezTo>
                    <a:pt x="2540" y="3029"/>
                    <a:pt x="2265" y="2326"/>
                    <a:pt x="1959" y="1622"/>
                  </a:cubicBezTo>
                  <a:cubicBezTo>
                    <a:pt x="1714" y="1071"/>
                    <a:pt x="1531" y="551"/>
                    <a:pt x="1286"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5"/>
            <p:cNvSpPr/>
            <p:nvPr/>
          </p:nvSpPr>
          <p:spPr>
            <a:xfrm>
              <a:off x="6143184" y="3502923"/>
              <a:ext cx="311692" cy="1228175"/>
            </a:xfrm>
            <a:custGeom>
              <a:rect b="b" l="l" r="r" t="t"/>
              <a:pathLst>
                <a:path extrusionOk="0" h="8200" w="2081">
                  <a:moveTo>
                    <a:pt x="0" y="0"/>
                  </a:moveTo>
                  <a:cubicBezTo>
                    <a:pt x="0" y="92"/>
                    <a:pt x="306" y="4834"/>
                    <a:pt x="521" y="7098"/>
                  </a:cubicBezTo>
                  <a:cubicBezTo>
                    <a:pt x="521" y="7435"/>
                    <a:pt x="551" y="7833"/>
                    <a:pt x="582" y="8169"/>
                  </a:cubicBezTo>
                  <a:cubicBezTo>
                    <a:pt x="857" y="8169"/>
                    <a:pt x="1071" y="8200"/>
                    <a:pt x="1347" y="8200"/>
                  </a:cubicBezTo>
                  <a:cubicBezTo>
                    <a:pt x="1377" y="7924"/>
                    <a:pt x="1438" y="7588"/>
                    <a:pt x="1469" y="7251"/>
                  </a:cubicBezTo>
                  <a:cubicBezTo>
                    <a:pt x="1469" y="7129"/>
                    <a:pt x="1500" y="7007"/>
                    <a:pt x="1500" y="6884"/>
                  </a:cubicBezTo>
                  <a:cubicBezTo>
                    <a:pt x="1591" y="6486"/>
                    <a:pt x="1622" y="6028"/>
                    <a:pt x="1683" y="5507"/>
                  </a:cubicBezTo>
                  <a:cubicBezTo>
                    <a:pt x="1775" y="4896"/>
                    <a:pt x="1897" y="3886"/>
                    <a:pt x="1959" y="3182"/>
                  </a:cubicBezTo>
                  <a:cubicBezTo>
                    <a:pt x="2050" y="2509"/>
                    <a:pt x="2081" y="1499"/>
                    <a:pt x="1959" y="245"/>
                  </a:cubicBezTo>
                  <a:lnTo>
                    <a:pt x="918" y="123"/>
                  </a:lnTo>
                  <a:lnTo>
                    <a:pt x="0"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5"/>
            <p:cNvSpPr/>
            <p:nvPr/>
          </p:nvSpPr>
          <p:spPr>
            <a:xfrm>
              <a:off x="6202796" y="4710588"/>
              <a:ext cx="247586" cy="226763"/>
            </a:xfrm>
            <a:custGeom>
              <a:rect b="b" l="l" r="r" t="t"/>
              <a:pathLst>
                <a:path extrusionOk="0" h="1514" w="1653">
                  <a:moveTo>
                    <a:pt x="548" y="1"/>
                  </a:moveTo>
                  <a:cubicBezTo>
                    <a:pt x="418" y="1"/>
                    <a:pt x="316" y="14"/>
                    <a:pt x="214" y="14"/>
                  </a:cubicBezTo>
                  <a:cubicBezTo>
                    <a:pt x="184" y="320"/>
                    <a:pt x="123" y="626"/>
                    <a:pt x="61" y="994"/>
                  </a:cubicBezTo>
                  <a:cubicBezTo>
                    <a:pt x="31" y="1146"/>
                    <a:pt x="31" y="1238"/>
                    <a:pt x="0" y="1391"/>
                  </a:cubicBezTo>
                  <a:lnTo>
                    <a:pt x="0" y="1452"/>
                  </a:lnTo>
                  <a:cubicBezTo>
                    <a:pt x="0" y="1483"/>
                    <a:pt x="31" y="1514"/>
                    <a:pt x="31" y="1514"/>
                  </a:cubicBezTo>
                  <a:lnTo>
                    <a:pt x="1652" y="1514"/>
                  </a:lnTo>
                  <a:lnTo>
                    <a:pt x="1652" y="1452"/>
                  </a:lnTo>
                  <a:lnTo>
                    <a:pt x="1652" y="1361"/>
                  </a:lnTo>
                  <a:cubicBezTo>
                    <a:pt x="1591" y="1177"/>
                    <a:pt x="1408" y="1024"/>
                    <a:pt x="1438" y="1024"/>
                  </a:cubicBezTo>
                  <a:cubicBezTo>
                    <a:pt x="1346" y="902"/>
                    <a:pt x="1193" y="718"/>
                    <a:pt x="1040" y="76"/>
                  </a:cubicBezTo>
                  <a:cubicBezTo>
                    <a:pt x="949" y="76"/>
                    <a:pt x="826" y="14"/>
                    <a:pt x="765" y="14"/>
                  </a:cubicBezTo>
                  <a:cubicBezTo>
                    <a:pt x="684" y="4"/>
                    <a:pt x="612"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5"/>
            <p:cNvSpPr/>
            <p:nvPr/>
          </p:nvSpPr>
          <p:spPr>
            <a:xfrm>
              <a:off x="6271544" y="4767654"/>
              <a:ext cx="64256" cy="23066"/>
            </a:xfrm>
            <a:custGeom>
              <a:rect b="b" l="l" r="r" t="t"/>
              <a:pathLst>
                <a:path extrusionOk="0" h="154" w="429">
                  <a:moveTo>
                    <a:pt x="0" y="1"/>
                  </a:moveTo>
                  <a:lnTo>
                    <a:pt x="0" y="123"/>
                  </a:lnTo>
                  <a:lnTo>
                    <a:pt x="398" y="154"/>
                  </a:lnTo>
                  <a:lnTo>
                    <a:pt x="429" y="31"/>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5"/>
            <p:cNvSpPr/>
            <p:nvPr/>
          </p:nvSpPr>
          <p:spPr>
            <a:xfrm>
              <a:off x="6271544" y="4790570"/>
              <a:ext cx="64256" cy="23066"/>
            </a:xfrm>
            <a:custGeom>
              <a:rect b="b" l="l" r="r" t="t"/>
              <a:pathLst>
                <a:path extrusionOk="0" h="154" w="429">
                  <a:moveTo>
                    <a:pt x="0" y="1"/>
                  </a:moveTo>
                  <a:lnTo>
                    <a:pt x="0" y="123"/>
                  </a:lnTo>
                  <a:lnTo>
                    <a:pt x="398" y="154"/>
                  </a:lnTo>
                  <a:lnTo>
                    <a:pt x="429" y="31"/>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5"/>
            <p:cNvSpPr/>
            <p:nvPr/>
          </p:nvSpPr>
          <p:spPr>
            <a:xfrm>
              <a:off x="5717063" y="2003939"/>
              <a:ext cx="737816" cy="591771"/>
            </a:xfrm>
            <a:custGeom>
              <a:rect b="b" l="l" r="r" t="t"/>
              <a:pathLst>
                <a:path extrusionOk="0" h="3951" w="4926">
                  <a:moveTo>
                    <a:pt x="3288" y="1"/>
                  </a:moveTo>
                  <a:cubicBezTo>
                    <a:pt x="3225" y="1"/>
                    <a:pt x="3177" y="3"/>
                    <a:pt x="3151" y="3"/>
                  </a:cubicBezTo>
                  <a:cubicBezTo>
                    <a:pt x="3151" y="34"/>
                    <a:pt x="3121" y="309"/>
                    <a:pt x="2937" y="401"/>
                  </a:cubicBezTo>
                  <a:cubicBezTo>
                    <a:pt x="2902" y="419"/>
                    <a:pt x="2860" y="427"/>
                    <a:pt x="2814" y="427"/>
                  </a:cubicBezTo>
                  <a:cubicBezTo>
                    <a:pt x="2619" y="427"/>
                    <a:pt x="2351" y="275"/>
                    <a:pt x="2203" y="3"/>
                  </a:cubicBezTo>
                  <a:cubicBezTo>
                    <a:pt x="2019" y="3"/>
                    <a:pt x="1438" y="3"/>
                    <a:pt x="918" y="340"/>
                  </a:cubicBezTo>
                  <a:cubicBezTo>
                    <a:pt x="306" y="738"/>
                    <a:pt x="61" y="1258"/>
                    <a:pt x="0" y="1472"/>
                  </a:cubicBezTo>
                  <a:cubicBezTo>
                    <a:pt x="490" y="2267"/>
                    <a:pt x="979" y="3094"/>
                    <a:pt x="1438" y="3920"/>
                  </a:cubicBezTo>
                  <a:cubicBezTo>
                    <a:pt x="2203" y="3920"/>
                    <a:pt x="2937" y="3950"/>
                    <a:pt x="3702" y="3950"/>
                  </a:cubicBezTo>
                  <a:cubicBezTo>
                    <a:pt x="4131" y="3063"/>
                    <a:pt x="4498" y="2176"/>
                    <a:pt x="4926" y="1350"/>
                  </a:cubicBezTo>
                  <a:cubicBezTo>
                    <a:pt x="4895" y="1197"/>
                    <a:pt x="4804" y="738"/>
                    <a:pt x="4375" y="401"/>
                  </a:cubicBezTo>
                  <a:cubicBezTo>
                    <a:pt x="3989" y="39"/>
                    <a:pt x="3526" y="1"/>
                    <a:pt x="3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5"/>
            <p:cNvSpPr/>
            <p:nvPr/>
          </p:nvSpPr>
          <p:spPr>
            <a:xfrm>
              <a:off x="6046876" y="2459266"/>
              <a:ext cx="105595" cy="95109"/>
            </a:xfrm>
            <a:custGeom>
              <a:rect b="b" l="l" r="r" t="t"/>
              <a:pathLst>
                <a:path extrusionOk="0" h="635" w="705">
                  <a:moveTo>
                    <a:pt x="66" y="0"/>
                  </a:moveTo>
                  <a:cubicBezTo>
                    <a:pt x="47" y="0"/>
                    <a:pt x="32" y="8"/>
                    <a:pt x="32" y="23"/>
                  </a:cubicBezTo>
                  <a:cubicBezTo>
                    <a:pt x="1" y="54"/>
                    <a:pt x="1" y="115"/>
                    <a:pt x="32" y="115"/>
                  </a:cubicBezTo>
                  <a:lnTo>
                    <a:pt x="643" y="635"/>
                  </a:lnTo>
                  <a:cubicBezTo>
                    <a:pt x="705" y="604"/>
                    <a:pt x="705" y="574"/>
                    <a:pt x="705" y="574"/>
                  </a:cubicBezTo>
                  <a:lnTo>
                    <a:pt x="123" y="23"/>
                  </a:lnTo>
                  <a:cubicBezTo>
                    <a:pt x="108" y="8"/>
                    <a:pt x="85" y="0"/>
                    <a:pt x="66"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5"/>
            <p:cNvSpPr/>
            <p:nvPr/>
          </p:nvSpPr>
          <p:spPr>
            <a:xfrm>
              <a:off x="6175236" y="2375539"/>
              <a:ext cx="137648" cy="82677"/>
            </a:xfrm>
            <a:custGeom>
              <a:rect b="b" l="l" r="r" t="t"/>
              <a:pathLst>
                <a:path extrusionOk="0" h="552" w="919">
                  <a:moveTo>
                    <a:pt x="62" y="1"/>
                  </a:moveTo>
                  <a:cubicBezTo>
                    <a:pt x="31" y="1"/>
                    <a:pt x="1" y="1"/>
                    <a:pt x="1" y="62"/>
                  </a:cubicBezTo>
                  <a:cubicBezTo>
                    <a:pt x="1" y="92"/>
                    <a:pt x="1" y="123"/>
                    <a:pt x="31" y="123"/>
                  </a:cubicBezTo>
                  <a:lnTo>
                    <a:pt x="857" y="551"/>
                  </a:lnTo>
                  <a:cubicBezTo>
                    <a:pt x="857" y="551"/>
                    <a:pt x="919" y="551"/>
                    <a:pt x="919" y="521"/>
                  </a:cubicBezTo>
                  <a:cubicBezTo>
                    <a:pt x="919" y="460"/>
                    <a:pt x="919" y="429"/>
                    <a:pt x="857" y="429"/>
                  </a:cubicBezTo>
                  <a:lnTo>
                    <a:pt x="62" y="1"/>
                  </a:ln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5"/>
            <p:cNvSpPr/>
            <p:nvPr/>
          </p:nvSpPr>
          <p:spPr>
            <a:xfrm>
              <a:off x="5726199" y="2572648"/>
              <a:ext cx="747103" cy="934911"/>
            </a:xfrm>
            <a:custGeom>
              <a:rect b="b" l="l" r="r" t="t"/>
              <a:pathLst>
                <a:path extrusionOk="0" h="6242" w="4988">
                  <a:moveTo>
                    <a:pt x="1316" y="0"/>
                  </a:moveTo>
                  <a:cubicBezTo>
                    <a:pt x="1041" y="979"/>
                    <a:pt x="796" y="2020"/>
                    <a:pt x="582" y="3121"/>
                  </a:cubicBezTo>
                  <a:cubicBezTo>
                    <a:pt x="337" y="4131"/>
                    <a:pt x="184" y="5110"/>
                    <a:pt x="0" y="6089"/>
                  </a:cubicBezTo>
                  <a:cubicBezTo>
                    <a:pt x="1622" y="6119"/>
                    <a:pt x="3182" y="6181"/>
                    <a:pt x="4773" y="6242"/>
                  </a:cubicBezTo>
                  <a:cubicBezTo>
                    <a:pt x="4896" y="5691"/>
                    <a:pt x="4987" y="5049"/>
                    <a:pt x="4987" y="4314"/>
                  </a:cubicBezTo>
                  <a:cubicBezTo>
                    <a:pt x="4926" y="2295"/>
                    <a:pt x="4131" y="796"/>
                    <a:pt x="3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5"/>
            <p:cNvSpPr/>
            <p:nvPr/>
          </p:nvSpPr>
          <p:spPr>
            <a:xfrm>
              <a:off x="5606975" y="2082273"/>
              <a:ext cx="371454" cy="467605"/>
            </a:xfrm>
            <a:custGeom>
              <a:rect b="b" l="l" r="r" t="t"/>
              <a:pathLst>
                <a:path extrusionOk="0" h="3122" w="2480">
                  <a:moveTo>
                    <a:pt x="1378" y="1"/>
                  </a:moveTo>
                  <a:cubicBezTo>
                    <a:pt x="1133" y="245"/>
                    <a:pt x="888" y="582"/>
                    <a:pt x="643" y="980"/>
                  </a:cubicBezTo>
                  <a:cubicBezTo>
                    <a:pt x="307" y="1500"/>
                    <a:pt x="123" y="1959"/>
                    <a:pt x="1" y="2326"/>
                  </a:cubicBezTo>
                  <a:cubicBezTo>
                    <a:pt x="582" y="2571"/>
                    <a:pt x="1102" y="2846"/>
                    <a:pt x="1684" y="3121"/>
                  </a:cubicBezTo>
                  <a:cubicBezTo>
                    <a:pt x="1959" y="2540"/>
                    <a:pt x="2204" y="1989"/>
                    <a:pt x="2479" y="1439"/>
                  </a:cubicBezTo>
                  <a:cubicBezTo>
                    <a:pt x="2112" y="980"/>
                    <a:pt x="1745" y="459"/>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5"/>
            <p:cNvSpPr/>
            <p:nvPr/>
          </p:nvSpPr>
          <p:spPr>
            <a:xfrm>
              <a:off x="6253121" y="2073136"/>
              <a:ext cx="334758" cy="476742"/>
            </a:xfrm>
            <a:custGeom>
              <a:rect b="b" l="l" r="r" t="t"/>
              <a:pathLst>
                <a:path extrusionOk="0" h="3183" w="2235">
                  <a:moveTo>
                    <a:pt x="888" y="0"/>
                  </a:moveTo>
                  <a:cubicBezTo>
                    <a:pt x="582" y="429"/>
                    <a:pt x="307" y="826"/>
                    <a:pt x="1" y="1285"/>
                  </a:cubicBezTo>
                  <a:cubicBezTo>
                    <a:pt x="154" y="1928"/>
                    <a:pt x="337" y="2540"/>
                    <a:pt x="490" y="3182"/>
                  </a:cubicBezTo>
                  <a:cubicBezTo>
                    <a:pt x="1072" y="3029"/>
                    <a:pt x="1653" y="2815"/>
                    <a:pt x="2234" y="2662"/>
                  </a:cubicBezTo>
                  <a:cubicBezTo>
                    <a:pt x="2020" y="1958"/>
                    <a:pt x="1684" y="1102"/>
                    <a:pt x="1102" y="306"/>
                  </a:cubicBezTo>
                  <a:cubicBezTo>
                    <a:pt x="1041" y="184"/>
                    <a:pt x="949" y="123"/>
                    <a:pt x="888" y="0"/>
                  </a:cubicBezTo>
                  <a:close/>
                </a:path>
              </a:pathLst>
            </a:custGeom>
            <a:solidFill>
              <a:srgbClr val="02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5"/>
            <p:cNvSpPr/>
            <p:nvPr/>
          </p:nvSpPr>
          <p:spPr>
            <a:xfrm>
              <a:off x="6367702" y="2251822"/>
              <a:ext cx="325472" cy="573049"/>
            </a:xfrm>
            <a:custGeom>
              <a:rect b="b" l="l" r="r" t="t"/>
              <a:pathLst>
                <a:path extrusionOk="0" h="3826" w="2173">
                  <a:moveTo>
                    <a:pt x="613" y="1"/>
                  </a:moveTo>
                  <a:cubicBezTo>
                    <a:pt x="398" y="62"/>
                    <a:pt x="184" y="123"/>
                    <a:pt x="1" y="184"/>
                  </a:cubicBezTo>
                  <a:cubicBezTo>
                    <a:pt x="123" y="582"/>
                    <a:pt x="245" y="980"/>
                    <a:pt x="337" y="1469"/>
                  </a:cubicBezTo>
                  <a:cubicBezTo>
                    <a:pt x="460" y="2173"/>
                    <a:pt x="490" y="2785"/>
                    <a:pt x="551" y="3305"/>
                  </a:cubicBezTo>
                  <a:cubicBezTo>
                    <a:pt x="674" y="3641"/>
                    <a:pt x="949" y="3825"/>
                    <a:pt x="1224" y="3825"/>
                  </a:cubicBezTo>
                  <a:cubicBezTo>
                    <a:pt x="1561" y="3825"/>
                    <a:pt x="1806" y="3488"/>
                    <a:pt x="1806" y="3488"/>
                  </a:cubicBezTo>
                  <a:cubicBezTo>
                    <a:pt x="1806" y="3488"/>
                    <a:pt x="2173" y="2907"/>
                    <a:pt x="1561" y="1683"/>
                  </a:cubicBezTo>
                  <a:cubicBezTo>
                    <a:pt x="1561" y="1622"/>
                    <a:pt x="1500" y="1530"/>
                    <a:pt x="1408" y="1377"/>
                  </a:cubicBezTo>
                  <a:cubicBezTo>
                    <a:pt x="1347" y="1224"/>
                    <a:pt x="1255" y="1102"/>
                    <a:pt x="1194" y="949"/>
                  </a:cubicBezTo>
                  <a:cubicBezTo>
                    <a:pt x="1010" y="643"/>
                    <a:pt x="827" y="337"/>
                    <a:pt x="613"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5"/>
            <p:cNvSpPr/>
            <p:nvPr/>
          </p:nvSpPr>
          <p:spPr>
            <a:xfrm>
              <a:off x="5914022" y="2558868"/>
              <a:ext cx="380591" cy="36845"/>
            </a:xfrm>
            <a:custGeom>
              <a:rect b="b" l="l" r="r" t="t"/>
              <a:pathLst>
                <a:path extrusionOk="0" h="246" w="2541">
                  <a:moveTo>
                    <a:pt x="1" y="0"/>
                  </a:moveTo>
                  <a:lnTo>
                    <a:pt x="1" y="245"/>
                  </a:lnTo>
                  <a:lnTo>
                    <a:pt x="2540" y="245"/>
                  </a:lnTo>
                  <a:lnTo>
                    <a:pt x="2540" y="0"/>
                  </a:ln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5"/>
            <p:cNvSpPr/>
            <p:nvPr/>
          </p:nvSpPr>
          <p:spPr>
            <a:xfrm>
              <a:off x="5510817" y="2389319"/>
              <a:ext cx="513296" cy="454125"/>
            </a:xfrm>
            <a:custGeom>
              <a:rect b="b" l="l" r="r" t="t"/>
              <a:pathLst>
                <a:path extrusionOk="0" h="3032" w="3427">
                  <a:moveTo>
                    <a:pt x="2999" y="0"/>
                  </a:moveTo>
                  <a:cubicBezTo>
                    <a:pt x="2693" y="215"/>
                    <a:pt x="2356" y="490"/>
                    <a:pt x="1928" y="796"/>
                  </a:cubicBezTo>
                  <a:cubicBezTo>
                    <a:pt x="1377" y="1224"/>
                    <a:pt x="796" y="1530"/>
                    <a:pt x="306" y="1744"/>
                  </a:cubicBezTo>
                  <a:cubicBezTo>
                    <a:pt x="61" y="1989"/>
                    <a:pt x="0" y="2326"/>
                    <a:pt x="92" y="2601"/>
                  </a:cubicBezTo>
                  <a:cubicBezTo>
                    <a:pt x="245" y="2938"/>
                    <a:pt x="643" y="3029"/>
                    <a:pt x="673" y="3029"/>
                  </a:cubicBezTo>
                  <a:cubicBezTo>
                    <a:pt x="673" y="3029"/>
                    <a:pt x="687" y="3031"/>
                    <a:pt x="714" y="3031"/>
                  </a:cubicBezTo>
                  <a:cubicBezTo>
                    <a:pt x="867" y="3031"/>
                    <a:pt x="1450" y="2964"/>
                    <a:pt x="2234" y="2050"/>
                  </a:cubicBezTo>
                  <a:cubicBezTo>
                    <a:pt x="2295" y="2050"/>
                    <a:pt x="2356" y="1959"/>
                    <a:pt x="2479" y="1806"/>
                  </a:cubicBezTo>
                  <a:cubicBezTo>
                    <a:pt x="2601" y="1683"/>
                    <a:pt x="2662" y="1561"/>
                    <a:pt x="2784" y="1408"/>
                  </a:cubicBezTo>
                  <a:cubicBezTo>
                    <a:pt x="2968" y="1132"/>
                    <a:pt x="3213" y="827"/>
                    <a:pt x="3427" y="490"/>
                  </a:cubicBezTo>
                  <a:cubicBezTo>
                    <a:pt x="3305" y="337"/>
                    <a:pt x="3152" y="153"/>
                    <a:pt x="2999"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5"/>
            <p:cNvSpPr/>
            <p:nvPr/>
          </p:nvSpPr>
          <p:spPr>
            <a:xfrm>
              <a:off x="6312734" y="2251822"/>
              <a:ext cx="100952" cy="256719"/>
            </a:xfrm>
            <a:custGeom>
              <a:rect b="b" l="l" r="r" t="t"/>
              <a:pathLst>
                <a:path extrusionOk="0" h="1714" w="674">
                  <a:moveTo>
                    <a:pt x="643" y="1"/>
                  </a:moveTo>
                  <a:cubicBezTo>
                    <a:pt x="612" y="1"/>
                    <a:pt x="551" y="1"/>
                    <a:pt x="551" y="31"/>
                  </a:cubicBezTo>
                  <a:lnTo>
                    <a:pt x="1" y="1653"/>
                  </a:lnTo>
                  <a:cubicBezTo>
                    <a:pt x="1" y="1683"/>
                    <a:pt x="1" y="1714"/>
                    <a:pt x="31" y="1714"/>
                  </a:cubicBezTo>
                  <a:cubicBezTo>
                    <a:pt x="31" y="1714"/>
                    <a:pt x="62" y="1714"/>
                    <a:pt x="92" y="1683"/>
                  </a:cubicBezTo>
                  <a:lnTo>
                    <a:pt x="674" y="62"/>
                  </a:lnTo>
                  <a:cubicBezTo>
                    <a:pt x="674" y="31"/>
                    <a:pt x="674" y="1"/>
                    <a:pt x="6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5"/>
            <p:cNvSpPr/>
            <p:nvPr/>
          </p:nvSpPr>
          <p:spPr>
            <a:xfrm>
              <a:off x="5859053" y="2260959"/>
              <a:ext cx="96458" cy="206393"/>
            </a:xfrm>
            <a:custGeom>
              <a:rect b="b" l="l" r="r" t="t"/>
              <a:pathLst>
                <a:path extrusionOk="0" h="1378" w="644">
                  <a:moveTo>
                    <a:pt x="612" y="1"/>
                  </a:moveTo>
                  <a:cubicBezTo>
                    <a:pt x="582" y="1"/>
                    <a:pt x="521" y="1"/>
                    <a:pt x="521" y="62"/>
                  </a:cubicBezTo>
                  <a:lnTo>
                    <a:pt x="1" y="1316"/>
                  </a:lnTo>
                  <a:cubicBezTo>
                    <a:pt x="1" y="1347"/>
                    <a:pt x="1" y="1378"/>
                    <a:pt x="31" y="1378"/>
                  </a:cubicBezTo>
                  <a:cubicBezTo>
                    <a:pt x="31" y="1378"/>
                    <a:pt x="62" y="1378"/>
                    <a:pt x="123" y="1347"/>
                  </a:cubicBezTo>
                  <a:lnTo>
                    <a:pt x="643" y="93"/>
                  </a:lnTo>
                  <a:cubicBezTo>
                    <a:pt x="643" y="62"/>
                    <a:pt x="643"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5"/>
            <p:cNvSpPr/>
            <p:nvPr/>
          </p:nvSpPr>
          <p:spPr>
            <a:xfrm>
              <a:off x="6023960" y="1613166"/>
              <a:ext cx="339401" cy="198905"/>
            </a:xfrm>
            <a:custGeom>
              <a:rect b="b" l="l" r="r" t="t"/>
              <a:pathLst>
                <a:path extrusionOk="0" h="1328" w="2266">
                  <a:moveTo>
                    <a:pt x="1078" y="0"/>
                  </a:moveTo>
                  <a:cubicBezTo>
                    <a:pt x="812" y="0"/>
                    <a:pt x="415" y="71"/>
                    <a:pt x="246" y="410"/>
                  </a:cubicBezTo>
                  <a:cubicBezTo>
                    <a:pt x="1" y="777"/>
                    <a:pt x="276" y="1327"/>
                    <a:pt x="429" y="1327"/>
                  </a:cubicBezTo>
                  <a:cubicBezTo>
                    <a:pt x="552" y="1327"/>
                    <a:pt x="491" y="807"/>
                    <a:pt x="796" y="715"/>
                  </a:cubicBezTo>
                  <a:cubicBezTo>
                    <a:pt x="833" y="701"/>
                    <a:pt x="867" y="695"/>
                    <a:pt x="899" y="695"/>
                  </a:cubicBezTo>
                  <a:cubicBezTo>
                    <a:pt x="1001" y="695"/>
                    <a:pt x="1093" y="753"/>
                    <a:pt x="1255" y="777"/>
                  </a:cubicBezTo>
                  <a:cubicBezTo>
                    <a:pt x="1318" y="789"/>
                    <a:pt x="1383" y="795"/>
                    <a:pt x="1447" y="795"/>
                  </a:cubicBezTo>
                  <a:cubicBezTo>
                    <a:pt x="1855" y="795"/>
                    <a:pt x="2265" y="568"/>
                    <a:pt x="2265" y="410"/>
                  </a:cubicBezTo>
                  <a:cubicBezTo>
                    <a:pt x="2265" y="165"/>
                    <a:pt x="1806" y="12"/>
                    <a:pt x="1255" y="12"/>
                  </a:cubicBezTo>
                  <a:cubicBezTo>
                    <a:pt x="1210" y="5"/>
                    <a:pt x="1149" y="0"/>
                    <a:pt x="10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5"/>
            <p:cNvSpPr/>
            <p:nvPr/>
          </p:nvSpPr>
          <p:spPr>
            <a:xfrm>
              <a:off x="6312734" y="2008881"/>
              <a:ext cx="96458" cy="298057"/>
            </a:xfrm>
            <a:custGeom>
              <a:rect b="b" l="l" r="r" t="t"/>
              <a:pathLst>
                <a:path extrusionOk="0" h="1990" w="644">
                  <a:moveTo>
                    <a:pt x="612" y="1"/>
                  </a:moveTo>
                  <a:cubicBezTo>
                    <a:pt x="551" y="1"/>
                    <a:pt x="521" y="1"/>
                    <a:pt x="521" y="62"/>
                  </a:cubicBezTo>
                  <a:lnTo>
                    <a:pt x="1" y="1929"/>
                  </a:lnTo>
                  <a:cubicBezTo>
                    <a:pt x="1" y="1959"/>
                    <a:pt x="1" y="1990"/>
                    <a:pt x="31" y="1990"/>
                  </a:cubicBezTo>
                  <a:cubicBezTo>
                    <a:pt x="31" y="1990"/>
                    <a:pt x="62" y="1959"/>
                    <a:pt x="92" y="1959"/>
                  </a:cubicBezTo>
                  <a:lnTo>
                    <a:pt x="643" y="93"/>
                  </a:lnTo>
                  <a:cubicBezTo>
                    <a:pt x="643" y="62"/>
                    <a:pt x="643" y="1"/>
                    <a:pt x="612" y="1"/>
                  </a:cubicBezTo>
                  <a:close/>
                </a:path>
              </a:pathLst>
            </a:custGeom>
            <a:solidFill>
              <a:srgbClr val="FF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5"/>
            <p:cNvSpPr/>
            <p:nvPr/>
          </p:nvSpPr>
          <p:spPr>
            <a:xfrm>
              <a:off x="5863696" y="2210633"/>
              <a:ext cx="866178" cy="614238"/>
            </a:xfrm>
            <a:custGeom>
              <a:rect b="b" l="l" r="r" t="t"/>
              <a:pathLst>
                <a:path extrusionOk="0" h="4101" w="5783">
                  <a:moveTo>
                    <a:pt x="2111" y="0"/>
                  </a:moveTo>
                  <a:cubicBezTo>
                    <a:pt x="1775" y="429"/>
                    <a:pt x="1346" y="949"/>
                    <a:pt x="949" y="1622"/>
                  </a:cubicBezTo>
                  <a:cubicBezTo>
                    <a:pt x="398" y="2570"/>
                    <a:pt x="123" y="3458"/>
                    <a:pt x="0" y="4100"/>
                  </a:cubicBezTo>
                  <a:lnTo>
                    <a:pt x="3672" y="4100"/>
                  </a:lnTo>
                  <a:cubicBezTo>
                    <a:pt x="3794" y="3519"/>
                    <a:pt x="4008" y="2815"/>
                    <a:pt x="4406" y="2020"/>
                  </a:cubicBezTo>
                  <a:cubicBezTo>
                    <a:pt x="4834" y="1132"/>
                    <a:pt x="5354" y="459"/>
                    <a:pt x="57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5"/>
            <p:cNvSpPr/>
            <p:nvPr/>
          </p:nvSpPr>
          <p:spPr>
            <a:xfrm>
              <a:off x="5909529" y="2210633"/>
              <a:ext cx="591182" cy="435403"/>
            </a:xfrm>
            <a:custGeom>
              <a:rect b="b" l="l" r="r" t="t"/>
              <a:pathLst>
                <a:path extrusionOk="0" h="2907" w="3947">
                  <a:moveTo>
                    <a:pt x="81" y="2893"/>
                  </a:moveTo>
                  <a:cubicBezTo>
                    <a:pt x="79" y="2893"/>
                    <a:pt x="74" y="2896"/>
                    <a:pt x="66" y="2902"/>
                  </a:cubicBezTo>
                  <a:lnTo>
                    <a:pt x="66" y="2902"/>
                  </a:lnTo>
                  <a:cubicBezTo>
                    <a:pt x="79" y="2898"/>
                    <a:pt x="83" y="2893"/>
                    <a:pt x="81" y="2893"/>
                  </a:cubicBezTo>
                  <a:close/>
                  <a:moveTo>
                    <a:pt x="1713" y="0"/>
                  </a:moveTo>
                  <a:cubicBezTo>
                    <a:pt x="1316" y="490"/>
                    <a:pt x="918" y="1040"/>
                    <a:pt x="581" y="1622"/>
                  </a:cubicBezTo>
                  <a:cubicBezTo>
                    <a:pt x="337" y="1989"/>
                    <a:pt x="153" y="2417"/>
                    <a:pt x="0" y="2846"/>
                  </a:cubicBezTo>
                  <a:cubicBezTo>
                    <a:pt x="0" y="2876"/>
                    <a:pt x="0" y="2907"/>
                    <a:pt x="31" y="2907"/>
                  </a:cubicBezTo>
                  <a:cubicBezTo>
                    <a:pt x="44" y="2907"/>
                    <a:pt x="55" y="2905"/>
                    <a:pt x="63" y="2903"/>
                  </a:cubicBezTo>
                  <a:lnTo>
                    <a:pt x="63" y="2903"/>
                  </a:lnTo>
                  <a:cubicBezTo>
                    <a:pt x="62" y="2904"/>
                    <a:pt x="62" y="2906"/>
                    <a:pt x="61" y="2907"/>
                  </a:cubicBezTo>
                  <a:cubicBezTo>
                    <a:pt x="63" y="2905"/>
                    <a:pt x="64" y="2904"/>
                    <a:pt x="66" y="2902"/>
                  </a:cubicBezTo>
                  <a:lnTo>
                    <a:pt x="66" y="2902"/>
                  </a:lnTo>
                  <a:cubicBezTo>
                    <a:pt x="65" y="2903"/>
                    <a:pt x="64" y="2903"/>
                    <a:pt x="63" y="2903"/>
                  </a:cubicBezTo>
                  <a:lnTo>
                    <a:pt x="63" y="2903"/>
                  </a:lnTo>
                  <a:cubicBezTo>
                    <a:pt x="246" y="2476"/>
                    <a:pt x="429" y="2080"/>
                    <a:pt x="643" y="1683"/>
                  </a:cubicBezTo>
                  <a:cubicBezTo>
                    <a:pt x="1010" y="1102"/>
                    <a:pt x="1377" y="582"/>
                    <a:pt x="1805" y="92"/>
                  </a:cubicBezTo>
                  <a:lnTo>
                    <a:pt x="3886" y="92"/>
                  </a:lnTo>
                  <a:cubicBezTo>
                    <a:pt x="3886" y="92"/>
                    <a:pt x="3947" y="92"/>
                    <a:pt x="3947" y="31"/>
                  </a:cubicBezTo>
                  <a:cubicBezTo>
                    <a:pt x="3947" y="31"/>
                    <a:pt x="3947" y="0"/>
                    <a:pt x="3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5"/>
            <p:cNvSpPr/>
            <p:nvPr/>
          </p:nvSpPr>
          <p:spPr>
            <a:xfrm>
              <a:off x="6486926" y="2210633"/>
              <a:ext cx="242943" cy="224666"/>
            </a:xfrm>
            <a:custGeom>
              <a:rect b="b" l="l" r="r" t="t"/>
              <a:pathLst>
                <a:path extrusionOk="0" h="1500" w="1622">
                  <a:moveTo>
                    <a:pt x="61" y="0"/>
                  </a:moveTo>
                  <a:cubicBezTo>
                    <a:pt x="61" y="0"/>
                    <a:pt x="0" y="0"/>
                    <a:pt x="0" y="31"/>
                  </a:cubicBezTo>
                  <a:cubicBezTo>
                    <a:pt x="0" y="31"/>
                    <a:pt x="0" y="92"/>
                    <a:pt x="61" y="92"/>
                  </a:cubicBezTo>
                  <a:lnTo>
                    <a:pt x="1469" y="92"/>
                  </a:lnTo>
                  <a:cubicBezTo>
                    <a:pt x="1132" y="490"/>
                    <a:pt x="765" y="949"/>
                    <a:pt x="520" y="1408"/>
                  </a:cubicBezTo>
                  <a:cubicBezTo>
                    <a:pt x="520" y="1469"/>
                    <a:pt x="520" y="1469"/>
                    <a:pt x="551" y="1499"/>
                  </a:cubicBezTo>
                  <a:lnTo>
                    <a:pt x="581" y="1499"/>
                  </a:lnTo>
                  <a:cubicBezTo>
                    <a:pt x="887" y="1010"/>
                    <a:pt x="1224" y="490"/>
                    <a:pt x="1622" y="92"/>
                  </a:cubicBezTo>
                  <a:lnTo>
                    <a:pt x="1622" y="31"/>
                  </a:lnTo>
                  <a:cubicBezTo>
                    <a:pt x="1622" y="0"/>
                    <a:pt x="1591" y="0"/>
                    <a:pt x="1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5"/>
            <p:cNvSpPr/>
            <p:nvPr/>
          </p:nvSpPr>
          <p:spPr>
            <a:xfrm>
              <a:off x="5891106" y="2320121"/>
              <a:ext cx="293419" cy="252675"/>
            </a:xfrm>
            <a:custGeom>
              <a:rect b="b" l="l" r="r" t="t"/>
              <a:pathLst>
                <a:path extrusionOk="0" h="1687" w="1959">
                  <a:moveTo>
                    <a:pt x="847" y="0"/>
                  </a:moveTo>
                  <a:cubicBezTo>
                    <a:pt x="791" y="0"/>
                    <a:pt x="573" y="166"/>
                    <a:pt x="460" y="279"/>
                  </a:cubicBezTo>
                  <a:cubicBezTo>
                    <a:pt x="245" y="493"/>
                    <a:pt x="93" y="677"/>
                    <a:pt x="1" y="830"/>
                  </a:cubicBezTo>
                  <a:cubicBezTo>
                    <a:pt x="93" y="1105"/>
                    <a:pt x="215" y="1411"/>
                    <a:pt x="276" y="1686"/>
                  </a:cubicBezTo>
                  <a:cubicBezTo>
                    <a:pt x="551" y="1533"/>
                    <a:pt x="857" y="1380"/>
                    <a:pt x="1133" y="1258"/>
                  </a:cubicBezTo>
                  <a:cubicBezTo>
                    <a:pt x="1683" y="921"/>
                    <a:pt x="1959" y="493"/>
                    <a:pt x="1836" y="309"/>
                  </a:cubicBezTo>
                  <a:cubicBezTo>
                    <a:pt x="1775" y="156"/>
                    <a:pt x="1469" y="126"/>
                    <a:pt x="1316" y="126"/>
                  </a:cubicBezTo>
                  <a:cubicBezTo>
                    <a:pt x="1072" y="218"/>
                    <a:pt x="827" y="340"/>
                    <a:pt x="582" y="432"/>
                  </a:cubicBezTo>
                  <a:cubicBezTo>
                    <a:pt x="827" y="65"/>
                    <a:pt x="857" y="3"/>
                    <a:pt x="857" y="3"/>
                  </a:cubicBezTo>
                  <a:cubicBezTo>
                    <a:pt x="855" y="1"/>
                    <a:pt x="852" y="0"/>
                    <a:pt x="847"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5"/>
            <p:cNvSpPr/>
            <p:nvPr/>
          </p:nvSpPr>
          <p:spPr>
            <a:xfrm>
              <a:off x="6409041" y="2705502"/>
              <a:ext cx="45833" cy="123866"/>
            </a:xfrm>
            <a:custGeom>
              <a:rect b="b" l="l" r="r" t="t"/>
              <a:pathLst>
                <a:path extrusionOk="0" h="827" w="306">
                  <a:moveTo>
                    <a:pt x="275" y="1"/>
                  </a:moveTo>
                  <a:cubicBezTo>
                    <a:pt x="214" y="1"/>
                    <a:pt x="184" y="1"/>
                    <a:pt x="184" y="31"/>
                  </a:cubicBezTo>
                  <a:lnTo>
                    <a:pt x="0" y="765"/>
                  </a:lnTo>
                  <a:cubicBezTo>
                    <a:pt x="0" y="796"/>
                    <a:pt x="0" y="827"/>
                    <a:pt x="31" y="827"/>
                  </a:cubicBezTo>
                  <a:cubicBezTo>
                    <a:pt x="31" y="827"/>
                    <a:pt x="61" y="796"/>
                    <a:pt x="122" y="796"/>
                  </a:cubicBezTo>
                  <a:lnTo>
                    <a:pt x="306" y="62"/>
                  </a:lnTo>
                  <a:cubicBezTo>
                    <a:pt x="306" y="31"/>
                    <a:pt x="30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5"/>
            <p:cNvSpPr/>
            <p:nvPr/>
          </p:nvSpPr>
          <p:spPr>
            <a:xfrm>
              <a:off x="6161457" y="4006928"/>
              <a:ext cx="293419" cy="742597"/>
            </a:xfrm>
            <a:custGeom>
              <a:rect b="b" l="l" r="r" t="t"/>
              <a:pathLst>
                <a:path extrusionOk="0" h="4958" w="1959">
                  <a:moveTo>
                    <a:pt x="1" y="1"/>
                  </a:moveTo>
                  <a:lnTo>
                    <a:pt x="1" y="1"/>
                  </a:lnTo>
                  <a:cubicBezTo>
                    <a:pt x="154" y="1714"/>
                    <a:pt x="307" y="3336"/>
                    <a:pt x="460" y="4957"/>
                  </a:cubicBezTo>
                  <a:lnTo>
                    <a:pt x="1316" y="4957"/>
                  </a:lnTo>
                  <a:cubicBezTo>
                    <a:pt x="1531" y="3305"/>
                    <a:pt x="1714" y="1714"/>
                    <a:pt x="1959" y="62"/>
                  </a:cubicBezTo>
                  <a:cubicBezTo>
                    <a:pt x="1316" y="62"/>
                    <a:pt x="643" y="6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5"/>
            <p:cNvSpPr/>
            <p:nvPr/>
          </p:nvSpPr>
          <p:spPr>
            <a:xfrm>
              <a:off x="5519953" y="3997792"/>
              <a:ext cx="385084" cy="760870"/>
            </a:xfrm>
            <a:custGeom>
              <a:rect b="b" l="l" r="r" t="t"/>
              <a:pathLst>
                <a:path extrusionOk="0" h="5080" w="2571">
                  <a:moveTo>
                    <a:pt x="612" y="1"/>
                  </a:moveTo>
                  <a:cubicBezTo>
                    <a:pt x="429" y="1592"/>
                    <a:pt x="184" y="3305"/>
                    <a:pt x="0" y="4926"/>
                  </a:cubicBezTo>
                  <a:cubicBezTo>
                    <a:pt x="276" y="4988"/>
                    <a:pt x="490" y="5049"/>
                    <a:pt x="765" y="5079"/>
                  </a:cubicBezTo>
                  <a:cubicBezTo>
                    <a:pt x="1071" y="4467"/>
                    <a:pt x="1408" y="3794"/>
                    <a:pt x="1683" y="3030"/>
                  </a:cubicBezTo>
                  <a:cubicBezTo>
                    <a:pt x="2112" y="1989"/>
                    <a:pt x="2387" y="1010"/>
                    <a:pt x="2571" y="154"/>
                  </a:cubicBezTo>
                  <a:cubicBezTo>
                    <a:pt x="1928" y="123"/>
                    <a:pt x="1255" y="31"/>
                    <a:pt x="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5"/>
            <p:cNvSpPr/>
            <p:nvPr/>
          </p:nvSpPr>
          <p:spPr>
            <a:xfrm>
              <a:off x="6143184" y="4002435"/>
              <a:ext cx="320979" cy="100950"/>
            </a:xfrm>
            <a:custGeom>
              <a:rect b="b" l="l" r="r" t="t"/>
              <a:pathLst>
                <a:path extrusionOk="0" h="674" w="2143">
                  <a:moveTo>
                    <a:pt x="0" y="0"/>
                  </a:moveTo>
                  <a:cubicBezTo>
                    <a:pt x="62" y="245"/>
                    <a:pt x="92" y="459"/>
                    <a:pt x="92" y="673"/>
                  </a:cubicBezTo>
                  <a:cubicBezTo>
                    <a:pt x="765" y="673"/>
                    <a:pt x="1438" y="673"/>
                    <a:pt x="2112" y="612"/>
                  </a:cubicBezTo>
                  <a:cubicBezTo>
                    <a:pt x="2112" y="428"/>
                    <a:pt x="2142" y="245"/>
                    <a:pt x="2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5"/>
            <p:cNvSpPr/>
            <p:nvPr/>
          </p:nvSpPr>
          <p:spPr>
            <a:xfrm>
              <a:off x="5593195" y="3979519"/>
              <a:ext cx="325622" cy="110086"/>
            </a:xfrm>
            <a:custGeom>
              <a:rect b="b" l="l" r="r" t="t"/>
              <a:pathLst>
                <a:path extrusionOk="0" h="735" w="2174">
                  <a:moveTo>
                    <a:pt x="62" y="0"/>
                  </a:moveTo>
                  <a:cubicBezTo>
                    <a:pt x="62" y="276"/>
                    <a:pt x="1" y="520"/>
                    <a:pt x="1" y="734"/>
                  </a:cubicBezTo>
                  <a:lnTo>
                    <a:pt x="2143" y="734"/>
                  </a:lnTo>
                  <a:cubicBezTo>
                    <a:pt x="2143" y="551"/>
                    <a:pt x="2173" y="367"/>
                    <a:pt x="2173" y="123"/>
                  </a:cubicBezTo>
                  <a:cubicBezTo>
                    <a:pt x="1470" y="92"/>
                    <a:pt x="766" y="61"/>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5"/>
            <p:cNvSpPr/>
            <p:nvPr/>
          </p:nvSpPr>
          <p:spPr>
            <a:xfrm>
              <a:off x="6271544" y="4740244"/>
              <a:ext cx="64256" cy="23066"/>
            </a:xfrm>
            <a:custGeom>
              <a:rect b="b" l="l" r="r" t="t"/>
              <a:pathLst>
                <a:path extrusionOk="0" h="154" w="429">
                  <a:moveTo>
                    <a:pt x="0" y="0"/>
                  </a:moveTo>
                  <a:lnTo>
                    <a:pt x="0" y="122"/>
                  </a:lnTo>
                  <a:lnTo>
                    <a:pt x="398" y="153"/>
                  </a:lnTo>
                  <a:lnTo>
                    <a:pt x="429" y="31"/>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5"/>
            <p:cNvSpPr/>
            <p:nvPr/>
          </p:nvSpPr>
          <p:spPr>
            <a:xfrm>
              <a:off x="5478764" y="4767654"/>
              <a:ext cx="64256" cy="50625"/>
            </a:xfrm>
            <a:custGeom>
              <a:rect b="b" l="l" r="r" t="t"/>
              <a:pathLst>
                <a:path extrusionOk="0" h="338" w="429">
                  <a:moveTo>
                    <a:pt x="61" y="1"/>
                  </a:moveTo>
                  <a:lnTo>
                    <a:pt x="0" y="92"/>
                  </a:lnTo>
                  <a:lnTo>
                    <a:pt x="337" y="337"/>
                  </a:lnTo>
                  <a:lnTo>
                    <a:pt x="428" y="245"/>
                  </a:lnTo>
                  <a:lnTo>
                    <a:pt x="6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5"/>
            <p:cNvSpPr/>
            <p:nvPr/>
          </p:nvSpPr>
          <p:spPr>
            <a:xfrm>
              <a:off x="5460341" y="4785927"/>
              <a:ext cx="64405" cy="50625"/>
            </a:xfrm>
            <a:custGeom>
              <a:rect b="b" l="l" r="r" t="t"/>
              <a:pathLst>
                <a:path extrusionOk="0" h="338" w="430">
                  <a:moveTo>
                    <a:pt x="62" y="1"/>
                  </a:moveTo>
                  <a:lnTo>
                    <a:pt x="1" y="93"/>
                  </a:lnTo>
                  <a:lnTo>
                    <a:pt x="368" y="338"/>
                  </a:lnTo>
                  <a:lnTo>
                    <a:pt x="429" y="246"/>
                  </a:lnTo>
                  <a:lnTo>
                    <a:pt x="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5"/>
            <p:cNvSpPr/>
            <p:nvPr/>
          </p:nvSpPr>
          <p:spPr>
            <a:xfrm>
              <a:off x="5492394" y="4740244"/>
              <a:ext cx="59762" cy="50475"/>
            </a:xfrm>
            <a:custGeom>
              <a:rect b="b" l="l" r="r" t="t"/>
              <a:pathLst>
                <a:path extrusionOk="0" h="337" w="399">
                  <a:moveTo>
                    <a:pt x="62" y="0"/>
                  </a:moveTo>
                  <a:lnTo>
                    <a:pt x="1" y="92"/>
                  </a:lnTo>
                  <a:lnTo>
                    <a:pt x="337" y="337"/>
                  </a:lnTo>
                  <a:lnTo>
                    <a:pt x="399" y="245"/>
                  </a:lnTo>
                  <a:lnTo>
                    <a:pt x="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5"/>
            <p:cNvSpPr/>
            <p:nvPr/>
          </p:nvSpPr>
          <p:spPr>
            <a:xfrm>
              <a:off x="6184373" y="4094099"/>
              <a:ext cx="266009" cy="13780"/>
            </a:xfrm>
            <a:custGeom>
              <a:rect b="b" l="l" r="r" t="t"/>
              <a:pathLst>
                <a:path extrusionOk="0" h="92" w="1776">
                  <a:moveTo>
                    <a:pt x="31" y="0"/>
                  </a:moveTo>
                  <a:cubicBezTo>
                    <a:pt x="31" y="0"/>
                    <a:pt x="1" y="0"/>
                    <a:pt x="1" y="61"/>
                  </a:cubicBezTo>
                  <a:cubicBezTo>
                    <a:pt x="1" y="61"/>
                    <a:pt x="1" y="92"/>
                    <a:pt x="31" y="92"/>
                  </a:cubicBezTo>
                  <a:lnTo>
                    <a:pt x="1714" y="92"/>
                  </a:lnTo>
                  <a:cubicBezTo>
                    <a:pt x="1775" y="92"/>
                    <a:pt x="1775" y="61"/>
                    <a:pt x="1775" y="61"/>
                  </a:cubicBezTo>
                  <a:cubicBezTo>
                    <a:pt x="1775" y="61"/>
                    <a:pt x="1775" y="0"/>
                    <a:pt x="17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5"/>
            <p:cNvSpPr/>
            <p:nvPr/>
          </p:nvSpPr>
          <p:spPr>
            <a:xfrm>
              <a:off x="5606975" y="4084813"/>
              <a:ext cx="275146" cy="9436"/>
            </a:xfrm>
            <a:custGeom>
              <a:rect b="b" l="l" r="r" t="t"/>
              <a:pathLst>
                <a:path extrusionOk="0" h="63" w="1837">
                  <a:moveTo>
                    <a:pt x="31" y="1"/>
                  </a:moveTo>
                  <a:cubicBezTo>
                    <a:pt x="31" y="1"/>
                    <a:pt x="1" y="1"/>
                    <a:pt x="1" y="31"/>
                  </a:cubicBezTo>
                  <a:cubicBezTo>
                    <a:pt x="1" y="31"/>
                    <a:pt x="1" y="62"/>
                    <a:pt x="31" y="62"/>
                  </a:cubicBezTo>
                  <a:lnTo>
                    <a:pt x="1806" y="62"/>
                  </a:lnTo>
                  <a:cubicBezTo>
                    <a:pt x="1806" y="62"/>
                    <a:pt x="1837" y="62"/>
                    <a:pt x="1837" y="31"/>
                  </a:cubicBezTo>
                  <a:cubicBezTo>
                    <a:pt x="1837" y="31"/>
                    <a:pt x="1837" y="1"/>
                    <a:pt x="18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5"/>
            <p:cNvSpPr/>
            <p:nvPr/>
          </p:nvSpPr>
          <p:spPr>
            <a:xfrm>
              <a:off x="6138541" y="1831693"/>
              <a:ext cx="73542" cy="39991"/>
            </a:xfrm>
            <a:custGeom>
              <a:rect b="b" l="l" r="r" t="t"/>
              <a:pathLst>
                <a:path extrusionOk="0" h="267" w="491">
                  <a:moveTo>
                    <a:pt x="79" y="0"/>
                  </a:moveTo>
                  <a:cubicBezTo>
                    <a:pt x="62" y="0"/>
                    <a:pt x="47" y="6"/>
                    <a:pt x="31" y="21"/>
                  </a:cubicBezTo>
                  <a:cubicBezTo>
                    <a:pt x="1" y="52"/>
                    <a:pt x="123" y="266"/>
                    <a:pt x="276" y="266"/>
                  </a:cubicBezTo>
                  <a:cubicBezTo>
                    <a:pt x="368" y="266"/>
                    <a:pt x="490" y="113"/>
                    <a:pt x="490" y="52"/>
                  </a:cubicBezTo>
                  <a:cubicBezTo>
                    <a:pt x="490" y="42"/>
                    <a:pt x="484" y="38"/>
                    <a:pt x="471" y="38"/>
                  </a:cubicBezTo>
                  <a:cubicBezTo>
                    <a:pt x="446" y="38"/>
                    <a:pt x="399" y="52"/>
                    <a:pt x="337" y="52"/>
                  </a:cubicBezTo>
                  <a:cubicBezTo>
                    <a:pt x="200" y="52"/>
                    <a:pt x="131" y="0"/>
                    <a:pt x="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5"/>
            <p:cNvSpPr/>
            <p:nvPr/>
          </p:nvSpPr>
          <p:spPr>
            <a:xfrm>
              <a:off x="6812246" y="2077630"/>
              <a:ext cx="495023" cy="609744"/>
            </a:xfrm>
            <a:custGeom>
              <a:rect b="b" l="l" r="r" t="t"/>
              <a:pathLst>
                <a:path extrusionOk="0" h="4071" w="3305">
                  <a:moveTo>
                    <a:pt x="2050" y="1"/>
                  </a:moveTo>
                  <a:cubicBezTo>
                    <a:pt x="1653" y="582"/>
                    <a:pt x="1316" y="1133"/>
                    <a:pt x="918" y="1684"/>
                  </a:cubicBezTo>
                  <a:cubicBezTo>
                    <a:pt x="827" y="1837"/>
                    <a:pt x="704" y="2051"/>
                    <a:pt x="582" y="2204"/>
                  </a:cubicBezTo>
                  <a:cubicBezTo>
                    <a:pt x="398" y="2510"/>
                    <a:pt x="215" y="2755"/>
                    <a:pt x="0" y="3060"/>
                  </a:cubicBezTo>
                  <a:cubicBezTo>
                    <a:pt x="215" y="3428"/>
                    <a:pt x="368" y="3734"/>
                    <a:pt x="551" y="4070"/>
                  </a:cubicBezTo>
                  <a:lnTo>
                    <a:pt x="1775" y="2663"/>
                  </a:lnTo>
                  <a:cubicBezTo>
                    <a:pt x="2265" y="2051"/>
                    <a:pt x="2815" y="1439"/>
                    <a:pt x="3305" y="858"/>
                  </a:cubicBezTo>
                  <a:cubicBezTo>
                    <a:pt x="2846" y="276"/>
                    <a:pt x="2387" y="123"/>
                    <a:pt x="2112" y="93"/>
                  </a:cubicBezTo>
                  <a:cubicBezTo>
                    <a:pt x="2081" y="1"/>
                    <a:pt x="2050" y="1"/>
                    <a:pt x="2050"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5"/>
            <p:cNvSpPr/>
            <p:nvPr/>
          </p:nvSpPr>
          <p:spPr>
            <a:xfrm>
              <a:off x="6807603" y="2059357"/>
              <a:ext cx="389728" cy="609594"/>
            </a:xfrm>
            <a:custGeom>
              <a:rect b="b" l="l" r="r" t="t"/>
              <a:pathLst>
                <a:path extrusionOk="0" h="4070" w="2602">
                  <a:moveTo>
                    <a:pt x="2357" y="1"/>
                  </a:moveTo>
                  <a:cubicBezTo>
                    <a:pt x="2143" y="123"/>
                    <a:pt x="1990" y="245"/>
                    <a:pt x="1806" y="368"/>
                  </a:cubicBezTo>
                  <a:cubicBezTo>
                    <a:pt x="766" y="1102"/>
                    <a:pt x="276" y="2173"/>
                    <a:pt x="1" y="2846"/>
                  </a:cubicBezTo>
                  <a:cubicBezTo>
                    <a:pt x="307" y="3274"/>
                    <a:pt x="582" y="3641"/>
                    <a:pt x="888" y="4070"/>
                  </a:cubicBezTo>
                  <a:lnTo>
                    <a:pt x="2601" y="2112"/>
                  </a:lnTo>
                  <a:cubicBezTo>
                    <a:pt x="2540" y="1439"/>
                    <a:pt x="2418" y="704"/>
                    <a:pt x="23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5"/>
            <p:cNvSpPr/>
            <p:nvPr/>
          </p:nvSpPr>
          <p:spPr>
            <a:xfrm>
              <a:off x="7518005" y="2077630"/>
              <a:ext cx="513296" cy="591322"/>
            </a:xfrm>
            <a:custGeom>
              <a:rect b="b" l="l" r="r" t="t"/>
              <a:pathLst>
                <a:path extrusionOk="0" h="3948" w="3427">
                  <a:moveTo>
                    <a:pt x="1224" y="1"/>
                  </a:moveTo>
                  <a:cubicBezTo>
                    <a:pt x="1193" y="1"/>
                    <a:pt x="1193" y="1"/>
                    <a:pt x="1163" y="32"/>
                  </a:cubicBezTo>
                  <a:cubicBezTo>
                    <a:pt x="887" y="93"/>
                    <a:pt x="429" y="276"/>
                    <a:pt x="0" y="888"/>
                  </a:cubicBezTo>
                  <a:cubicBezTo>
                    <a:pt x="551" y="1470"/>
                    <a:pt x="1132" y="2020"/>
                    <a:pt x="1652" y="2602"/>
                  </a:cubicBezTo>
                  <a:lnTo>
                    <a:pt x="2968" y="3948"/>
                  </a:lnTo>
                  <a:lnTo>
                    <a:pt x="3427" y="2908"/>
                  </a:lnTo>
                  <a:cubicBezTo>
                    <a:pt x="3213" y="2602"/>
                    <a:pt x="2999" y="2326"/>
                    <a:pt x="2815" y="2081"/>
                  </a:cubicBezTo>
                  <a:lnTo>
                    <a:pt x="2448" y="1622"/>
                  </a:lnTo>
                  <a:cubicBezTo>
                    <a:pt x="2050" y="1072"/>
                    <a:pt x="1652" y="552"/>
                    <a:pt x="1224" y="1"/>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5"/>
            <p:cNvSpPr/>
            <p:nvPr/>
          </p:nvSpPr>
          <p:spPr>
            <a:xfrm>
              <a:off x="7673775" y="2064000"/>
              <a:ext cx="380441" cy="586678"/>
            </a:xfrm>
            <a:custGeom>
              <a:rect b="b" l="l" r="r" t="t"/>
              <a:pathLst>
                <a:path extrusionOk="0" h="3917" w="2540">
                  <a:moveTo>
                    <a:pt x="153" y="0"/>
                  </a:moveTo>
                  <a:cubicBezTo>
                    <a:pt x="123" y="765"/>
                    <a:pt x="92" y="1499"/>
                    <a:pt x="0" y="2234"/>
                  </a:cubicBezTo>
                  <a:cubicBezTo>
                    <a:pt x="612" y="2815"/>
                    <a:pt x="1224" y="3396"/>
                    <a:pt x="1806" y="3916"/>
                  </a:cubicBezTo>
                  <a:cubicBezTo>
                    <a:pt x="2020" y="3549"/>
                    <a:pt x="2295" y="3121"/>
                    <a:pt x="2540" y="2754"/>
                  </a:cubicBezTo>
                  <a:cubicBezTo>
                    <a:pt x="2142" y="1897"/>
                    <a:pt x="1500" y="949"/>
                    <a:pt x="459" y="214"/>
                  </a:cubicBezTo>
                  <a:cubicBezTo>
                    <a:pt x="337" y="153"/>
                    <a:pt x="245" y="61"/>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5"/>
            <p:cNvSpPr/>
            <p:nvPr/>
          </p:nvSpPr>
          <p:spPr>
            <a:xfrm>
              <a:off x="7508868" y="3635777"/>
              <a:ext cx="297912" cy="1127525"/>
            </a:xfrm>
            <a:custGeom>
              <a:rect b="b" l="l" r="r" t="t"/>
              <a:pathLst>
                <a:path extrusionOk="0" h="7528" w="1989">
                  <a:moveTo>
                    <a:pt x="61" y="0"/>
                  </a:moveTo>
                  <a:cubicBezTo>
                    <a:pt x="0" y="92"/>
                    <a:pt x="0" y="153"/>
                    <a:pt x="0" y="184"/>
                  </a:cubicBezTo>
                  <a:cubicBezTo>
                    <a:pt x="184" y="2387"/>
                    <a:pt x="337" y="4559"/>
                    <a:pt x="520" y="6732"/>
                  </a:cubicBezTo>
                  <a:cubicBezTo>
                    <a:pt x="520" y="6854"/>
                    <a:pt x="520" y="6976"/>
                    <a:pt x="581" y="7099"/>
                  </a:cubicBezTo>
                  <a:cubicBezTo>
                    <a:pt x="581" y="7252"/>
                    <a:pt x="612" y="7343"/>
                    <a:pt x="612" y="7496"/>
                  </a:cubicBezTo>
                  <a:cubicBezTo>
                    <a:pt x="826" y="7496"/>
                    <a:pt x="1101" y="7527"/>
                    <a:pt x="1346" y="7527"/>
                  </a:cubicBezTo>
                  <a:cubicBezTo>
                    <a:pt x="1377" y="7343"/>
                    <a:pt x="1377" y="7129"/>
                    <a:pt x="1407" y="6884"/>
                  </a:cubicBezTo>
                  <a:cubicBezTo>
                    <a:pt x="1469" y="6395"/>
                    <a:pt x="1560" y="5752"/>
                    <a:pt x="1622" y="5049"/>
                  </a:cubicBezTo>
                  <a:cubicBezTo>
                    <a:pt x="1805" y="3794"/>
                    <a:pt x="1866" y="3458"/>
                    <a:pt x="1897" y="2846"/>
                  </a:cubicBezTo>
                  <a:cubicBezTo>
                    <a:pt x="1928" y="2173"/>
                    <a:pt x="1989" y="1316"/>
                    <a:pt x="1897" y="245"/>
                  </a:cubicBezTo>
                  <a:lnTo>
                    <a:pt x="61" y="0"/>
                  </a:ln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5"/>
            <p:cNvSpPr/>
            <p:nvPr/>
          </p:nvSpPr>
          <p:spPr>
            <a:xfrm>
              <a:off x="7554551" y="4753874"/>
              <a:ext cx="247736" cy="197257"/>
            </a:xfrm>
            <a:custGeom>
              <a:rect b="b" l="l" r="r" t="t"/>
              <a:pathLst>
                <a:path extrusionOk="0" h="1317" w="1654">
                  <a:moveTo>
                    <a:pt x="1041" y="1"/>
                  </a:moveTo>
                  <a:cubicBezTo>
                    <a:pt x="796" y="1"/>
                    <a:pt x="521" y="1"/>
                    <a:pt x="307" y="31"/>
                  </a:cubicBezTo>
                  <a:cubicBezTo>
                    <a:pt x="307" y="399"/>
                    <a:pt x="215" y="613"/>
                    <a:pt x="154" y="766"/>
                  </a:cubicBezTo>
                  <a:cubicBezTo>
                    <a:pt x="123" y="796"/>
                    <a:pt x="1" y="949"/>
                    <a:pt x="62" y="1163"/>
                  </a:cubicBezTo>
                  <a:cubicBezTo>
                    <a:pt x="123" y="1225"/>
                    <a:pt x="123" y="1255"/>
                    <a:pt x="154" y="1316"/>
                  </a:cubicBezTo>
                  <a:lnTo>
                    <a:pt x="1592" y="1316"/>
                  </a:lnTo>
                  <a:cubicBezTo>
                    <a:pt x="1592" y="1255"/>
                    <a:pt x="1653" y="1225"/>
                    <a:pt x="1653" y="1163"/>
                  </a:cubicBezTo>
                  <a:lnTo>
                    <a:pt x="1653" y="1072"/>
                  </a:lnTo>
                  <a:cubicBezTo>
                    <a:pt x="1592" y="919"/>
                    <a:pt x="1500" y="796"/>
                    <a:pt x="1408" y="766"/>
                  </a:cubicBezTo>
                  <a:cubicBezTo>
                    <a:pt x="1255" y="643"/>
                    <a:pt x="1102" y="460"/>
                    <a:pt x="10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5"/>
            <p:cNvSpPr/>
            <p:nvPr/>
          </p:nvSpPr>
          <p:spPr>
            <a:xfrm>
              <a:off x="7618806" y="4808843"/>
              <a:ext cx="73392" cy="13929"/>
            </a:xfrm>
            <a:custGeom>
              <a:rect b="b" l="l" r="r" t="t"/>
              <a:pathLst>
                <a:path extrusionOk="0" h="93" w="490">
                  <a:moveTo>
                    <a:pt x="0" y="1"/>
                  </a:moveTo>
                  <a:lnTo>
                    <a:pt x="0" y="93"/>
                  </a:lnTo>
                  <a:lnTo>
                    <a:pt x="490" y="93"/>
                  </a:lnTo>
                  <a:lnTo>
                    <a:pt x="4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5"/>
            <p:cNvSpPr/>
            <p:nvPr/>
          </p:nvSpPr>
          <p:spPr>
            <a:xfrm>
              <a:off x="7618806" y="4831759"/>
              <a:ext cx="73392" cy="13929"/>
            </a:xfrm>
            <a:custGeom>
              <a:rect b="b" l="l" r="r" t="t"/>
              <a:pathLst>
                <a:path extrusionOk="0" h="93" w="490">
                  <a:moveTo>
                    <a:pt x="0" y="1"/>
                  </a:moveTo>
                  <a:lnTo>
                    <a:pt x="0" y="93"/>
                  </a:lnTo>
                  <a:lnTo>
                    <a:pt x="490" y="93"/>
                  </a:lnTo>
                  <a:lnTo>
                    <a:pt x="4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5"/>
            <p:cNvSpPr/>
            <p:nvPr/>
          </p:nvSpPr>
          <p:spPr>
            <a:xfrm>
              <a:off x="7618806" y="4854675"/>
              <a:ext cx="73392" cy="9436"/>
            </a:xfrm>
            <a:custGeom>
              <a:rect b="b" l="l" r="r" t="t"/>
              <a:pathLst>
                <a:path extrusionOk="0" h="63" w="490">
                  <a:moveTo>
                    <a:pt x="0" y="1"/>
                  </a:moveTo>
                  <a:lnTo>
                    <a:pt x="0" y="62"/>
                  </a:lnTo>
                  <a:lnTo>
                    <a:pt x="490" y="62"/>
                  </a:lnTo>
                  <a:lnTo>
                    <a:pt x="4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5"/>
            <p:cNvSpPr/>
            <p:nvPr/>
          </p:nvSpPr>
          <p:spPr>
            <a:xfrm>
              <a:off x="7605026" y="4689769"/>
              <a:ext cx="82679" cy="105593"/>
            </a:xfrm>
            <a:custGeom>
              <a:rect b="b" l="l" r="r" t="t"/>
              <a:pathLst>
                <a:path extrusionOk="0" h="705" w="552">
                  <a:moveTo>
                    <a:pt x="276" y="0"/>
                  </a:moveTo>
                  <a:cubicBezTo>
                    <a:pt x="123" y="0"/>
                    <a:pt x="1" y="153"/>
                    <a:pt x="1" y="368"/>
                  </a:cubicBezTo>
                  <a:cubicBezTo>
                    <a:pt x="1" y="551"/>
                    <a:pt x="123" y="704"/>
                    <a:pt x="276" y="704"/>
                  </a:cubicBezTo>
                  <a:cubicBezTo>
                    <a:pt x="429" y="704"/>
                    <a:pt x="551" y="551"/>
                    <a:pt x="551" y="368"/>
                  </a:cubicBezTo>
                  <a:cubicBezTo>
                    <a:pt x="551" y="153"/>
                    <a:pt x="429"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5"/>
            <p:cNvSpPr/>
            <p:nvPr/>
          </p:nvSpPr>
          <p:spPr>
            <a:xfrm>
              <a:off x="7068818" y="3635777"/>
              <a:ext cx="298062" cy="1127525"/>
            </a:xfrm>
            <a:custGeom>
              <a:rect b="b" l="l" r="r" t="t"/>
              <a:pathLst>
                <a:path extrusionOk="0" h="7528" w="1990">
                  <a:moveTo>
                    <a:pt x="1898" y="0"/>
                  </a:moveTo>
                  <a:lnTo>
                    <a:pt x="62" y="245"/>
                  </a:lnTo>
                  <a:cubicBezTo>
                    <a:pt x="1" y="1316"/>
                    <a:pt x="31" y="2173"/>
                    <a:pt x="62" y="2846"/>
                  </a:cubicBezTo>
                  <a:cubicBezTo>
                    <a:pt x="93" y="3458"/>
                    <a:pt x="184" y="3794"/>
                    <a:pt x="337" y="5049"/>
                  </a:cubicBezTo>
                  <a:cubicBezTo>
                    <a:pt x="399" y="5752"/>
                    <a:pt x="490" y="6395"/>
                    <a:pt x="552" y="6884"/>
                  </a:cubicBezTo>
                  <a:cubicBezTo>
                    <a:pt x="613" y="7129"/>
                    <a:pt x="613" y="7343"/>
                    <a:pt x="643" y="7527"/>
                  </a:cubicBezTo>
                  <a:cubicBezTo>
                    <a:pt x="857" y="7527"/>
                    <a:pt x="1133" y="7496"/>
                    <a:pt x="1378" y="7496"/>
                  </a:cubicBezTo>
                  <a:cubicBezTo>
                    <a:pt x="1378" y="7343"/>
                    <a:pt x="1408" y="7252"/>
                    <a:pt x="1408" y="7099"/>
                  </a:cubicBezTo>
                  <a:cubicBezTo>
                    <a:pt x="1439" y="6976"/>
                    <a:pt x="1439" y="6854"/>
                    <a:pt x="1439" y="6732"/>
                  </a:cubicBezTo>
                  <a:cubicBezTo>
                    <a:pt x="1622" y="4559"/>
                    <a:pt x="1775" y="2387"/>
                    <a:pt x="1990" y="184"/>
                  </a:cubicBezTo>
                  <a:cubicBezTo>
                    <a:pt x="1928" y="153"/>
                    <a:pt x="1928" y="92"/>
                    <a:pt x="1898"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5"/>
            <p:cNvSpPr/>
            <p:nvPr/>
          </p:nvSpPr>
          <p:spPr>
            <a:xfrm>
              <a:off x="7078104" y="2824726"/>
              <a:ext cx="339252" cy="852384"/>
            </a:xfrm>
            <a:custGeom>
              <a:rect b="b" l="l" r="r" t="t"/>
              <a:pathLst>
                <a:path extrusionOk="0" h="5691" w="2265">
                  <a:moveTo>
                    <a:pt x="398" y="0"/>
                  </a:moveTo>
                  <a:cubicBezTo>
                    <a:pt x="275" y="1897"/>
                    <a:pt x="122" y="3794"/>
                    <a:pt x="0" y="5691"/>
                  </a:cubicBezTo>
                  <a:cubicBezTo>
                    <a:pt x="643" y="5630"/>
                    <a:pt x="1254" y="5538"/>
                    <a:pt x="1866" y="5477"/>
                  </a:cubicBezTo>
                  <a:cubicBezTo>
                    <a:pt x="2019" y="3824"/>
                    <a:pt x="2172" y="2203"/>
                    <a:pt x="2264" y="581"/>
                  </a:cubicBezTo>
                  <a:cubicBezTo>
                    <a:pt x="1652" y="367"/>
                    <a:pt x="1010" y="184"/>
                    <a:pt x="398"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5"/>
            <p:cNvSpPr/>
            <p:nvPr/>
          </p:nvSpPr>
          <p:spPr>
            <a:xfrm>
              <a:off x="7073461" y="4753874"/>
              <a:ext cx="238450" cy="197257"/>
            </a:xfrm>
            <a:custGeom>
              <a:rect b="b" l="l" r="r" t="t"/>
              <a:pathLst>
                <a:path extrusionOk="0" h="1317" w="1592">
                  <a:moveTo>
                    <a:pt x="612" y="1"/>
                  </a:moveTo>
                  <a:cubicBezTo>
                    <a:pt x="521" y="460"/>
                    <a:pt x="368" y="643"/>
                    <a:pt x="215" y="766"/>
                  </a:cubicBezTo>
                  <a:cubicBezTo>
                    <a:pt x="153" y="796"/>
                    <a:pt x="31" y="919"/>
                    <a:pt x="0" y="1072"/>
                  </a:cubicBezTo>
                  <a:lnTo>
                    <a:pt x="0" y="1163"/>
                  </a:lnTo>
                  <a:cubicBezTo>
                    <a:pt x="0" y="1225"/>
                    <a:pt x="31" y="1255"/>
                    <a:pt x="31" y="1316"/>
                  </a:cubicBezTo>
                  <a:lnTo>
                    <a:pt x="1500" y="1316"/>
                  </a:lnTo>
                  <a:cubicBezTo>
                    <a:pt x="1530" y="1255"/>
                    <a:pt x="1530" y="1225"/>
                    <a:pt x="1561" y="1163"/>
                  </a:cubicBezTo>
                  <a:cubicBezTo>
                    <a:pt x="1591" y="949"/>
                    <a:pt x="1530" y="796"/>
                    <a:pt x="1500" y="766"/>
                  </a:cubicBezTo>
                  <a:cubicBezTo>
                    <a:pt x="1408" y="613"/>
                    <a:pt x="1347" y="399"/>
                    <a:pt x="1347" y="31"/>
                  </a:cubicBezTo>
                  <a:cubicBezTo>
                    <a:pt x="1102" y="1"/>
                    <a:pt x="826" y="1"/>
                    <a:pt x="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5"/>
            <p:cNvSpPr/>
            <p:nvPr/>
          </p:nvSpPr>
          <p:spPr>
            <a:xfrm>
              <a:off x="7178905" y="4804349"/>
              <a:ext cx="78035" cy="13929"/>
            </a:xfrm>
            <a:custGeom>
              <a:rect b="b" l="l" r="r" t="t"/>
              <a:pathLst>
                <a:path extrusionOk="0" h="93" w="521">
                  <a:moveTo>
                    <a:pt x="0" y="0"/>
                  </a:moveTo>
                  <a:lnTo>
                    <a:pt x="0" y="92"/>
                  </a:lnTo>
                  <a:lnTo>
                    <a:pt x="520" y="92"/>
                  </a:lnTo>
                  <a:lnTo>
                    <a:pt x="5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5"/>
            <p:cNvSpPr/>
            <p:nvPr/>
          </p:nvSpPr>
          <p:spPr>
            <a:xfrm>
              <a:off x="7178905" y="4836402"/>
              <a:ext cx="78035" cy="9286"/>
            </a:xfrm>
            <a:custGeom>
              <a:rect b="b" l="l" r="r" t="t"/>
              <a:pathLst>
                <a:path extrusionOk="0" h="62" w="521">
                  <a:moveTo>
                    <a:pt x="0" y="1"/>
                  </a:moveTo>
                  <a:lnTo>
                    <a:pt x="0" y="62"/>
                  </a:lnTo>
                  <a:lnTo>
                    <a:pt x="520" y="62"/>
                  </a:lnTo>
                  <a:lnTo>
                    <a:pt x="5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5"/>
            <p:cNvSpPr/>
            <p:nvPr/>
          </p:nvSpPr>
          <p:spPr>
            <a:xfrm>
              <a:off x="7178905" y="4859318"/>
              <a:ext cx="78035" cy="9286"/>
            </a:xfrm>
            <a:custGeom>
              <a:rect b="b" l="l" r="r" t="t"/>
              <a:pathLst>
                <a:path extrusionOk="0" h="62" w="521">
                  <a:moveTo>
                    <a:pt x="0" y="1"/>
                  </a:moveTo>
                  <a:lnTo>
                    <a:pt x="0" y="62"/>
                  </a:lnTo>
                  <a:lnTo>
                    <a:pt x="520" y="62"/>
                  </a:lnTo>
                  <a:lnTo>
                    <a:pt x="5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5"/>
            <p:cNvSpPr/>
            <p:nvPr/>
          </p:nvSpPr>
          <p:spPr>
            <a:xfrm>
              <a:off x="7178905" y="4689769"/>
              <a:ext cx="82529" cy="105593"/>
            </a:xfrm>
            <a:custGeom>
              <a:rect b="b" l="l" r="r" t="t"/>
              <a:pathLst>
                <a:path extrusionOk="0" h="705" w="551">
                  <a:moveTo>
                    <a:pt x="275" y="0"/>
                  </a:moveTo>
                  <a:cubicBezTo>
                    <a:pt x="122" y="0"/>
                    <a:pt x="0" y="153"/>
                    <a:pt x="0" y="368"/>
                  </a:cubicBezTo>
                  <a:cubicBezTo>
                    <a:pt x="0" y="551"/>
                    <a:pt x="122" y="704"/>
                    <a:pt x="275" y="704"/>
                  </a:cubicBezTo>
                  <a:cubicBezTo>
                    <a:pt x="428" y="704"/>
                    <a:pt x="551" y="551"/>
                    <a:pt x="551" y="368"/>
                  </a:cubicBezTo>
                  <a:cubicBezTo>
                    <a:pt x="551" y="153"/>
                    <a:pt x="428"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5"/>
            <p:cNvSpPr/>
            <p:nvPr/>
          </p:nvSpPr>
          <p:spPr>
            <a:xfrm>
              <a:off x="7444613" y="2778893"/>
              <a:ext cx="343895" cy="898216"/>
            </a:xfrm>
            <a:custGeom>
              <a:rect b="b" l="l" r="r" t="t"/>
              <a:pathLst>
                <a:path extrusionOk="0" h="5997" w="2296">
                  <a:moveTo>
                    <a:pt x="1867" y="0"/>
                  </a:moveTo>
                  <a:cubicBezTo>
                    <a:pt x="1500" y="0"/>
                    <a:pt x="613" y="61"/>
                    <a:pt x="123" y="673"/>
                  </a:cubicBezTo>
                  <a:cubicBezTo>
                    <a:pt x="92" y="734"/>
                    <a:pt x="31" y="796"/>
                    <a:pt x="1" y="887"/>
                  </a:cubicBezTo>
                  <a:cubicBezTo>
                    <a:pt x="123" y="2478"/>
                    <a:pt x="276" y="4130"/>
                    <a:pt x="429" y="5783"/>
                  </a:cubicBezTo>
                  <a:cubicBezTo>
                    <a:pt x="1041" y="5844"/>
                    <a:pt x="1653" y="5936"/>
                    <a:pt x="2295" y="5997"/>
                  </a:cubicBezTo>
                  <a:cubicBezTo>
                    <a:pt x="2142" y="4008"/>
                    <a:pt x="1989" y="1989"/>
                    <a:pt x="1867"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5"/>
            <p:cNvSpPr/>
            <p:nvPr/>
          </p:nvSpPr>
          <p:spPr>
            <a:xfrm>
              <a:off x="7128430" y="1985366"/>
              <a:ext cx="591331" cy="926673"/>
            </a:xfrm>
            <a:custGeom>
              <a:rect b="b" l="l" r="r" t="t"/>
              <a:pathLst>
                <a:path extrusionOk="0" h="6187" w="3948">
                  <a:moveTo>
                    <a:pt x="1973" y="0"/>
                  </a:moveTo>
                  <a:cubicBezTo>
                    <a:pt x="959" y="0"/>
                    <a:pt x="233" y="506"/>
                    <a:pt x="1" y="709"/>
                  </a:cubicBezTo>
                  <a:cubicBezTo>
                    <a:pt x="123" y="1810"/>
                    <a:pt x="276" y="2973"/>
                    <a:pt x="398" y="4074"/>
                  </a:cubicBezTo>
                  <a:cubicBezTo>
                    <a:pt x="276" y="4564"/>
                    <a:pt x="154" y="5053"/>
                    <a:pt x="92" y="5604"/>
                  </a:cubicBezTo>
                  <a:cubicBezTo>
                    <a:pt x="270" y="5752"/>
                    <a:pt x="964" y="6187"/>
                    <a:pt x="1896" y="6187"/>
                  </a:cubicBezTo>
                  <a:cubicBezTo>
                    <a:pt x="1927" y="6187"/>
                    <a:pt x="1958" y="6186"/>
                    <a:pt x="1989" y="6185"/>
                  </a:cubicBezTo>
                  <a:cubicBezTo>
                    <a:pt x="3121" y="6094"/>
                    <a:pt x="3794" y="5451"/>
                    <a:pt x="3947" y="5298"/>
                  </a:cubicBezTo>
                  <a:lnTo>
                    <a:pt x="3611" y="4135"/>
                  </a:lnTo>
                  <a:cubicBezTo>
                    <a:pt x="3672" y="2973"/>
                    <a:pt x="3733" y="1780"/>
                    <a:pt x="3794" y="586"/>
                  </a:cubicBezTo>
                  <a:cubicBezTo>
                    <a:pt x="3519" y="403"/>
                    <a:pt x="2968" y="36"/>
                    <a:pt x="2142" y="5"/>
                  </a:cubicBezTo>
                  <a:cubicBezTo>
                    <a:pt x="2085" y="2"/>
                    <a:pt x="2028" y="0"/>
                    <a:pt x="1973" y="0"/>
                  </a:cubicBezTo>
                  <a:close/>
                </a:path>
              </a:pathLst>
            </a:custGeom>
            <a:solidFill>
              <a:srgbClr val="FF9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5"/>
            <p:cNvSpPr/>
            <p:nvPr/>
          </p:nvSpPr>
          <p:spPr>
            <a:xfrm>
              <a:off x="7330032" y="1816416"/>
              <a:ext cx="156071" cy="201900"/>
            </a:xfrm>
            <a:custGeom>
              <a:rect b="b" l="l" r="r" t="t"/>
              <a:pathLst>
                <a:path extrusionOk="0" h="1348" w="1042">
                  <a:moveTo>
                    <a:pt x="796" y="1"/>
                  </a:moveTo>
                  <a:cubicBezTo>
                    <a:pt x="582" y="32"/>
                    <a:pt x="399" y="32"/>
                    <a:pt x="184" y="32"/>
                  </a:cubicBezTo>
                  <a:cubicBezTo>
                    <a:pt x="184" y="154"/>
                    <a:pt x="154" y="215"/>
                    <a:pt x="154" y="338"/>
                  </a:cubicBezTo>
                  <a:cubicBezTo>
                    <a:pt x="154" y="460"/>
                    <a:pt x="123" y="582"/>
                    <a:pt x="123" y="674"/>
                  </a:cubicBezTo>
                  <a:lnTo>
                    <a:pt x="1" y="1255"/>
                  </a:lnTo>
                  <a:cubicBezTo>
                    <a:pt x="337" y="1286"/>
                    <a:pt x="704" y="1347"/>
                    <a:pt x="1041" y="1347"/>
                  </a:cubicBezTo>
                  <a:cubicBezTo>
                    <a:pt x="949" y="888"/>
                    <a:pt x="888" y="460"/>
                    <a:pt x="796"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5"/>
            <p:cNvSpPr/>
            <p:nvPr/>
          </p:nvSpPr>
          <p:spPr>
            <a:xfrm>
              <a:off x="7352948" y="1825702"/>
              <a:ext cx="105595" cy="128359"/>
            </a:xfrm>
            <a:custGeom>
              <a:rect b="b" l="l" r="r" t="t"/>
              <a:pathLst>
                <a:path extrusionOk="0" h="857" w="705">
                  <a:moveTo>
                    <a:pt x="337" y="0"/>
                  </a:moveTo>
                  <a:cubicBezTo>
                    <a:pt x="154" y="61"/>
                    <a:pt x="1" y="214"/>
                    <a:pt x="1" y="428"/>
                  </a:cubicBezTo>
                  <a:cubicBezTo>
                    <a:pt x="1" y="673"/>
                    <a:pt x="154" y="857"/>
                    <a:pt x="337" y="857"/>
                  </a:cubicBezTo>
                  <a:cubicBezTo>
                    <a:pt x="551" y="857"/>
                    <a:pt x="704" y="673"/>
                    <a:pt x="704" y="428"/>
                  </a:cubicBezTo>
                  <a:cubicBezTo>
                    <a:pt x="704" y="214"/>
                    <a:pt x="551"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5"/>
            <p:cNvSpPr/>
            <p:nvPr/>
          </p:nvSpPr>
          <p:spPr>
            <a:xfrm>
              <a:off x="7307116" y="1683562"/>
              <a:ext cx="178987" cy="229309"/>
            </a:xfrm>
            <a:custGeom>
              <a:rect b="b" l="l" r="r" t="t"/>
              <a:pathLst>
                <a:path extrusionOk="0" h="1531" w="1195">
                  <a:moveTo>
                    <a:pt x="552" y="1"/>
                  </a:moveTo>
                  <a:cubicBezTo>
                    <a:pt x="246" y="1"/>
                    <a:pt x="31" y="154"/>
                    <a:pt x="1" y="184"/>
                  </a:cubicBezTo>
                  <a:lnTo>
                    <a:pt x="93" y="1102"/>
                  </a:lnTo>
                  <a:cubicBezTo>
                    <a:pt x="123" y="1377"/>
                    <a:pt x="337" y="1530"/>
                    <a:pt x="613" y="1530"/>
                  </a:cubicBezTo>
                  <a:cubicBezTo>
                    <a:pt x="949" y="1500"/>
                    <a:pt x="1194" y="1225"/>
                    <a:pt x="1163" y="949"/>
                  </a:cubicBezTo>
                  <a:lnTo>
                    <a:pt x="1072" y="154"/>
                  </a:lnTo>
                  <a:cubicBezTo>
                    <a:pt x="1041" y="123"/>
                    <a:pt x="796" y="1"/>
                    <a:pt x="552"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5"/>
            <p:cNvSpPr/>
            <p:nvPr/>
          </p:nvSpPr>
          <p:spPr>
            <a:xfrm>
              <a:off x="7045901" y="2595564"/>
              <a:ext cx="783799" cy="2048507"/>
            </a:xfrm>
            <a:custGeom>
              <a:rect b="b" l="l" r="r" t="t"/>
              <a:pathLst>
                <a:path extrusionOk="0" h="13677" w="5233">
                  <a:moveTo>
                    <a:pt x="888" y="0"/>
                  </a:moveTo>
                  <a:cubicBezTo>
                    <a:pt x="827" y="367"/>
                    <a:pt x="705" y="765"/>
                    <a:pt x="643" y="1132"/>
                  </a:cubicBezTo>
                  <a:cubicBezTo>
                    <a:pt x="184" y="3274"/>
                    <a:pt x="123" y="5263"/>
                    <a:pt x="246" y="6945"/>
                  </a:cubicBezTo>
                  <a:lnTo>
                    <a:pt x="123" y="8230"/>
                  </a:lnTo>
                  <a:cubicBezTo>
                    <a:pt x="1" y="10311"/>
                    <a:pt x="246" y="12208"/>
                    <a:pt x="643" y="13677"/>
                  </a:cubicBezTo>
                  <a:cubicBezTo>
                    <a:pt x="1010" y="13646"/>
                    <a:pt x="1408" y="13646"/>
                    <a:pt x="1775" y="13646"/>
                  </a:cubicBezTo>
                  <a:cubicBezTo>
                    <a:pt x="2051" y="9974"/>
                    <a:pt x="2357" y="6272"/>
                    <a:pt x="2632" y="2540"/>
                  </a:cubicBezTo>
                  <a:cubicBezTo>
                    <a:pt x="2877" y="6211"/>
                    <a:pt x="3183" y="9944"/>
                    <a:pt x="3458" y="13646"/>
                  </a:cubicBezTo>
                  <a:cubicBezTo>
                    <a:pt x="3856" y="13677"/>
                    <a:pt x="4223" y="13677"/>
                    <a:pt x="4621" y="13677"/>
                  </a:cubicBezTo>
                  <a:cubicBezTo>
                    <a:pt x="4988" y="12116"/>
                    <a:pt x="5233" y="10280"/>
                    <a:pt x="5110" y="8169"/>
                  </a:cubicBezTo>
                  <a:lnTo>
                    <a:pt x="4988" y="6915"/>
                  </a:lnTo>
                  <a:cubicBezTo>
                    <a:pt x="5172" y="5354"/>
                    <a:pt x="5233" y="3305"/>
                    <a:pt x="4529" y="1102"/>
                  </a:cubicBezTo>
                  <a:cubicBezTo>
                    <a:pt x="4407" y="704"/>
                    <a:pt x="4315" y="367"/>
                    <a:pt x="4162" y="61"/>
                  </a:cubicBezTo>
                  <a:cubicBezTo>
                    <a:pt x="3091" y="61"/>
                    <a:pt x="1990" y="31"/>
                    <a:pt x="8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5"/>
            <p:cNvSpPr/>
            <p:nvPr/>
          </p:nvSpPr>
          <p:spPr>
            <a:xfrm>
              <a:off x="7100870" y="1981472"/>
              <a:ext cx="646301" cy="816138"/>
            </a:xfrm>
            <a:custGeom>
              <a:rect b="b" l="l" r="r" t="t"/>
              <a:pathLst>
                <a:path extrusionOk="0" h="5449" w="4315">
                  <a:moveTo>
                    <a:pt x="1561" y="0"/>
                  </a:moveTo>
                  <a:cubicBezTo>
                    <a:pt x="1255" y="62"/>
                    <a:pt x="888" y="184"/>
                    <a:pt x="491" y="429"/>
                  </a:cubicBezTo>
                  <a:cubicBezTo>
                    <a:pt x="338" y="521"/>
                    <a:pt x="185" y="612"/>
                    <a:pt x="62" y="735"/>
                  </a:cubicBezTo>
                  <a:cubicBezTo>
                    <a:pt x="32" y="2142"/>
                    <a:pt x="1" y="3580"/>
                    <a:pt x="1" y="5018"/>
                  </a:cubicBezTo>
                  <a:cubicBezTo>
                    <a:pt x="429" y="5202"/>
                    <a:pt x="1102" y="5446"/>
                    <a:pt x="1990" y="5446"/>
                  </a:cubicBezTo>
                  <a:cubicBezTo>
                    <a:pt x="2040" y="5448"/>
                    <a:pt x="2089" y="5449"/>
                    <a:pt x="2138" y="5449"/>
                  </a:cubicBezTo>
                  <a:cubicBezTo>
                    <a:pt x="3140" y="5449"/>
                    <a:pt x="3936" y="5160"/>
                    <a:pt x="4315" y="4926"/>
                  </a:cubicBezTo>
                  <a:cubicBezTo>
                    <a:pt x="4254" y="3488"/>
                    <a:pt x="4131" y="2020"/>
                    <a:pt x="4070" y="582"/>
                  </a:cubicBezTo>
                  <a:cubicBezTo>
                    <a:pt x="3917" y="459"/>
                    <a:pt x="3703" y="368"/>
                    <a:pt x="3489" y="276"/>
                  </a:cubicBezTo>
                  <a:cubicBezTo>
                    <a:pt x="3152" y="123"/>
                    <a:pt x="2846" y="31"/>
                    <a:pt x="2571" y="0"/>
                  </a:cubicBezTo>
                  <a:cubicBezTo>
                    <a:pt x="2449" y="31"/>
                    <a:pt x="2296" y="123"/>
                    <a:pt x="2051" y="123"/>
                  </a:cubicBezTo>
                  <a:cubicBezTo>
                    <a:pt x="1837" y="123"/>
                    <a:pt x="1653" y="31"/>
                    <a:pt x="15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5"/>
            <p:cNvSpPr/>
            <p:nvPr/>
          </p:nvSpPr>
          <p:spPr>
            <a:xfrm>
              <a:off x="7311759" y="1949419"/>
              <a:ext cx="192617" cy="59911"/>
            </a:xfrm>
            <a:custGeom>
              <a:rect b="b" l="l" r="r" t="t"/>
              <a:pathLst>
                <a:path extrusionOk="0" h="400" w="1286">
                  <a:moveTo>
                    <a:pt x="153" y="0"/>
                  </a:moveTo>
                  <a:cubicBezTo>
                    <a:pt x="123" y="61"/>
                    <a:pt x="62" y="184"/>
                    <a:pt x="0" y="245"/>
                  </a:cubicBezTo>
                  <a:cubicBezTo>
                    <a:pt x="123" y="306"/>
                    <a:pt x="245" y="337"/>
                    <a:pt x="398" y="367"/>
                  </a:cubicBezTo>
                  <a:cubicBezTo>
                    <a:pt x="490" y="390"/>
                    <a:pt x="582" y="400"/>
                    <a:pt x="670" y="400"/>
                  </a:cubicBezTo>
                  <a:cubicBezTo>
                    <a:pt x="935" y="400"/>
                    <a:pt x="1171" y="314"/>
                    <a:pt x="1285" y="245"/>
                  </a:cubicBezTo>
                  <a:cubicBezTo>
                    <a:pt x="1224" y="184"/>
                    <a:pt x="1163" y="61"/>
                    <a:pt x="1132" y="0"/>
                  </a:cubicBezTo>
                  <a:cubicBezTo>
                    <a:pt x="1010" y="31"/>
                    <a:pt x="826" y="61"/>
                    <a:pt x="551" y="61"/>
                  </a:cubicBezTo>
                  <a:cubicBezTo>
                    <a:pt x="398" y="61"/>
                    <a:pt x="245" y="31"/>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5"/>
            <p:cNvSpPr/>
            <p:nvPr/>
          </p:nvSpPr>
          <p:spPr>
            <a:xfrm>
              <a:off x="7325539" y="1978027"/>
              <a:ext cx="169701" cy="40290"/>
            </a:xfrm>
            <a:custGeom>
              <a:rect b="b" l="l" r="r" t="t"/>
              <a:pathLst>
                <a:path extrusionOk="0" h="269" w="1133">
                  <a:moveTo>
                    <a:pt x="50" y="0"/>
                  </a:moveTo>
                  <a:cubicBezTo>
                    <a:pt x="38" y="0"/>
                    <a:pt x="31" y="8"/>
                    <a:pt x="31" y="23"/>
                  </a:cubicBezTo>
                  <a:cubicBezTo>
                    <a:pt x="0" y="54"/>
                    <a:pt x="0" y="115"/>
                    <a:pt x="31" y="115"/>
                  </a:cubicBezTo>
                  <a:cubicBezTo>
                    <a:pt x="153" y="176"/>
                    <a:pt x="306" y="268"/>
                    <a:pt x="459" y="268"/>
                  </a:cubicBezTo>
                  <a:lnTo>
                    <a:pt x="551" y="268"/>
                  </a:lnTo>
                  <a:cubicBezTo>
                    <a:pt x="826" y="268"/>
                    <a:pt x="979" y="176"/>
                    <a:pt x="1132" y="146"/>
                  </a:cubicBezTo>
                  <a:lnTo>
                    <a:pt x="1132" y="54"/>
                  </a:lnTo>
                  <a:lnTo>
                    <a:pt x="1071" y="54"/>
                  </a:lnTo>
                  <a:cubicBezTo>
                    <a:pt x="965" y="107"/>
                    <a:pt x="814" y="182"/>
                    <a:pt x="598" y="182"/>
                  </a:cubicBezTo>
                  <a:cubicBezTo>
                    <a:pt x="563" y="182"/>
                    <a:pt x="527" y="181"/>
                    <a:pt x="490" y="176"/>
                  </a:cubicBezTo>
                  <a:cubicBezTo>
                    <a:pt x="367" y="146"/>
                    <a:pt x="214" y="115"/>
                    <a:pt x="92" y="23"/>
                  </a:cubicBezTo>
                  <a:cubicBezTo>
                    <a:pt x="77" y="8"/>
                    <a:pt x="61" y="0"/>
                    <a:pt x="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5"/>
            <p:cNvSpPr/>
            <p:nvPr/>
          </p:nvSpPr>
          <p:spPr>
            <a:xfrm>
              <a:off x="6958880" y="2201497"/>
              <a:ext cx="811208" cy="962470"/>
            </a:xfrm>
            <a:custGeom>
              <a:rect b="b" l="l" r="r" t="t"/>
              <a:pathLst>
                <a:path extrusionOk="0" h="6426" w="5416">
                  <a:moveTo>
                    <a:pt x="643" y="0"/>
                  </a:moveTo>
                  <a:cubicBezTo>
                    <a:pt x="827" y="1010"/>
                    <a:pt x="1041" y="2019"/>
                    <a:pt x="1224" y="3060"/>
                  </a:cubicBezTo>
                  <a:cubicBezTo>
                    <a:pt x="827" y="3610"/>
                    <a:pt x="429" y="4161"/>
                    <a:pt x="1" y="4742"/>
                  </a:cubicBezTo>
                  <a:cubicBezTo>
                    <a:pt x="123" y="4895"/>
                    <a:pt x="1224" y="6425"/>
                    <a:pt x="3091" y="6425"/>
                  </a:cubicBezTo>
                  <a:cubicBezTo>
                    <a:pt x="4253" y="6425"/>
                    <a:pt x="5049" y="5844"/>
                    <a:pt x="5355" y="5660"/>
                  </a:cubicBezTo>
                  <a:cubicBezTo>
                    <a:pt x="5079" y="4742"/>
                    <a:pt x="4804" y="3855"/>
                    <a:pt x="4559" y="2937"/>
                  </a:cubicBezTo>
                  <a:cubicBezTo>
                    <a:pt x="4865" y="2019"/>
                    <a:pt x="5171" y="1071"/>
                    <a:pt x="5416" y="153"/>
                  </a:cubicBezTo>
                  <a:lnTo>
                    <a:pt x="5416" y="153"/>
                  </a:lnTo>
                  <a:cubicBezTo>
                    <a:pt x="4559" y="306"/>
                    <a:pt x="3703" y="398"/>
                    <a:pt x="2815" y="551"/>
                  </a:cubicBezTo>
                  <a:lnTo>
                    <a:pt x="6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5"/>
            <p:cNvSpPr/>
            <p:nvPr/>
          </p:nvSpPr>
          <p:spPr>
            <a:xfrm>
              <a:off x="7389644" y="2293011"/>
              <a:ext cx="18423" cy="440196"/>
            </a:xfrm>
            <a:custGeom>
              <a:rect b="b" l="l" r="r" t="t"/>
              <a:pathLst>
                <a:path extrusionOk="0" h="2939" w="123">
                  <a:moveTo>
                    <a:pt x="31" y="1"/>
                  </a:moveTo>
                  <a:cubicBezTo>
                    <a:pt x="31" y="1"/>
                    <a:pt x="1" y="1"/>
                    <a:pt x="1" y="32"/>
                  </a:cubicBezTo>
                  <a:lnTo>
                    <a:pt x="31" y="2908"/>
                  </a:lnTo>
                  <a:cubicBezTo>
                    <a:pt x="31" y="2908"/>
                    <a:pt x="31" y="2938"/>
                    <a:pt x="62" y="2938"/>
                  </a:cubicBezTo>
                  <a:cubicBezTo>
                    <a:pt x="92" y="2938"/>
                    <a:pt x="123" y="2908"/>
                    <a:pt x="92" y="2908"/>
                  </a:cubicBezTo>
                  <a:lnTo>
                    <a:pt x="62" y="32"/>
                  </a:lnTo>
                  <a:cubicBezTo>
                    <a:pt x="62" y="32"/>
                    <a:pt x="62" y="1"/>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5"/>
            <p:cNvSpPr/>
            <p:nvPr/>
          </p:nvSpPr>
          <p:spPr>
            <a:xfrm>
              <a:off x="7394287" y="2755977"/>
              <a:ext cx="23066" cy="385078"/>
            </a:xfrm>
            <a:custGeom>
              <a:rect b="b" l="l" r="r" t="t"/>
              <a:pathLst>
                <a:path extrusionOk="0" h="2571" w="154">
                  <a:moveTo>
                    <a:pt x="31" y="0"/>
                  </a:moveTo>
                  <a:cubicBezTo>
                    <a:pt x="31" y="0"/>
                    <a:pt x="0" y="0"/>
                    <a:pt x="0" y="31"/>
                  </a:cubicBezTo>
                  <a:lnTo>
                    <a:pt x="61" y="2509"/>
                  </a:lnTo>
                  <a:cubicBezTo>
                    <a:pt x="61" y="2509"/>
                    <a:pt x="61" y="2570"/>
                    <a:pt x="92" y="2570"/>
                  </a:cubicBezTo>
                  <a:lnTo>
                    <a:pt x="153" y="2509"/>
                  </a:lnTo>
                  <a:lnTo>
                    <a:pt x="61" y="31"/>
                  </a:lnTo>
                  <a:cubicBezTo>
                    <a:pt x="61" y="31"/>
                    <a:pt x="61"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5"/>
            <p:cNvSpPr/>
            <p:nvPr/>
          </p:nvSpPr>
          <p:spPr>
            <a:xfrm>
              <a:off x="7582410" y="2347830"/>
              <a:ext cx="522283" cy="369801"/>
            </a:xfrm>
            <a:custGeom>
              <a:rect b="b" l="l" r="r" t="t"/>
              <a:pathLst>
                <a:path extrusionOk="0" h="2469" w="3487">
                  <a:moveTo>
                    <a:pt x="997" y="1"/>
                  </a:moveTo>
                  <a:cubicBezTo>
                    <a:pt x="464" y="1"/>
                    <a:pt x="0" y="561"/>
                    <a:pt x="60" y="889"/>
                  </a:cubicBezTo>
                  <a:cubicBezTo>
                    <a:pt x="172" y="1170"/>
                    <a:pt x="541" y="1322"/>
                    <a:pt x="1002" y="1322"/>
                  </a:cubicBezTo>
                  <a:cubicBezTo>
                    <a:pt x="1044" y="1322"/>
                    <a:pt x="1087" y="1320"/>
                    <a:pt x="1131" y="1318"/>
                  </a:cubicBezTo>
                  <a:cubicBezTo>
                    <a:pt x="1213" y="2004"/>
                    <a:pt x="1763" y="2468"/>
                    <a:pt x="2295" y="2468"/>
                  </a:cubicBezTo>
                  <a:cubicBezTo>
                    <a:pt x="2356" y="2468"/>
                    <a:pt x="2417" y="2462"/>
                    <a:pt x="2477" y="2450"/>
                  </a:cubicBezTo>
                  <a:cubicBezTo>
                    <a:pt x="3058" y="2389"/>
                    <a:pt x="3486" y="1715"/>
                    <a:pt x="3395" y="1256"/>
                  </a:cubicBezTo>
                  <a:cubicBezTo>
                    <a:pt x="3395" y="1226"/>
                    <a:pt x="3364" y="951"/>
                    <a:pt x="3180" y="859"/>
                  </a:cubicBezTo>
                  <a:cubicBezTo>
                    <a:pt x="3129" y="828"/>
                    <a:pt x="3075" y="818"/>
                    <a:pt x="3017" y="818"/>
                  </a:cubicBezTo>
                  <a:cubicBezTo>
                    <a:pt x="2902" y="818"/>
                    <a:pt x="2773" y="859"/>
                    <a:pt x="2630" y="859"/>
                  </a:cubicBezTo>
                  <a:cubicBezTo>
                    <a:pt x="2446" y="859"/>
                    <a:pt x="2140" y="798"/>
                    <a:pt x="1742" y="553"/>
                  </a:cubicBezTo>
                  <a:cubicBezTo>
                    <a:pt x="1712" y="492"/>
                    <a:pt x="1498" y="33"/>
                    <a:pt x="1039" y="2"/>
                  </a:cubicBezTo>
                  <a:cubicBezTo>
                    <a:pt x="1025" y="1"/>
                    <a:pt x="1011" y="1"/>
                    <a:pt x="99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5"/>
            <p:cNvSpPr/>
            <p:nvPr/>
          </p:nvSpPr>
          <p:spPr>
            <a:xfrm>
              <a:off x="7577467" y="2352024"/>
              <a:ext cx="165207" cy="79382"/>
            </a:xfrm>
            <a:custGeom>
              <a:rect b="b" l="l" r="r" t="t"/>
              <a:pathLst>
                <a:path extrusionOk="0" h="530" w="1103">
                  <a:moveTo>
                    <a:pt x="883" y="0"/>
                  </a:moveTo>
                  <a:cubicBezTo>
                    <a:pt x="777" y="0"/>
                    <a:pt x="638" y="31"/>
                    <a:pt x="490" y="96"/>
                  </a:cubicBezTo>
                  <a:cubicBezTo>
                    <a:pt x="185" y="219"/>
                    <a:pt x="1" y="341"/>
                    <a:pt x="32" y="464"/>
                  </a:cubicBezTo>
                  <a:cubicBezTo>
                    <a:pt x="46" y="506"/>
                    <a:pt x="113" y="529"/>
                    <a:pt x="208" y="529"/>
                  </a:cubicBezTo>
                  <a:cubicBezTo>
                    <a:pt x="318" y="529"/>
                    <a:pt x="465" y="499"/>
                    <a:pt x="613" y="433"/>
                  </a:cubicBezTo>
                  <a:cubicBezTo>
                    <a:pt x="919" y="311"/>
                    <a:pt x="1102" y="158"/>
                    <a:pt x="1072" y="66"/>
                  </a:cubicBezTo>
                  <a:cubicBezTo>
                    <a:pt x="1043" y="23"/>
                    <a:pt x="975" y="0"/>
                    <a:pt x="883"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5"/>
            <p:cNvSpPr/>
            <p:nvPr/>
          </p:nvSpPr>
          <p:spPr>
            <a:xfrm>
              <a:off x="6771057" y="2352474"/>
              <a:ext cx="517640" cy="369801"/>
            </a:xfrm>
            <a:custGeom>
              <a:rect b="b" l="l" r="r" t="t"/>
              <a:pathLst>
                <a:path extrusionOk="0" h="2469" w="3456">
                  <a:moveTo>
                    <a:pt x="2487" y="1"/>
                  </a:moveTo>
                  <a:cubicBezTo>
                    <a:pt x="2474" y="1"/>
                    <a:pt x="2461" y="1"/>
                    <a:pt x="2448" y="2"/>
                  </a:cubicBezTo>
                  <a:cubicBezTo>
                    <a:pt x="1958" y="32"/>
                    <a:pt x="1744" y="522"/>
                    <a:pt x="1713" y="552"/>
                  </a:cubicBezTo>
                  <a:cubicBezTo>
                    <a:pt x="1316" y="828"/>
                    <a:pt x="1010" y="858"/>
                    <a:pt x="826" y="858"/>
                  </a:cubicBezTo>
                  <a:cubicBezTo>
                    <a:pt x="704" y="858"/>
                    <a:pt x="568" y="818"/>
                    <a:pt x="445" y="818"/>
                  </a:cubicBezTo>
                  <a:cubicBezTo>
                    <a:pt x="384" y="818"/>
                    <a:pt x="326" y="828"/>
                    <a:pt x="275" y="858"/>
                  </a:cubicBezTo>
                  <a:cubicBezTo>
                    <a:pt x="92" y="950"/>
                    <a:pt x="61" y="1225"/>
                    <a:pt x="61" y="1287"/>
                  </a:cubicBezTo>
                  <a:cubicBezTo>
                    <a:pt x="0" y="1715"/>
                    <a:pt x="398" y="2388"/>
                    <a:pt x="979" y="2449"/>
                  </a:cubicBezTo>
                  <a:cubicBezTo>
                    <a:pt x="1039" y="2462"/>
                    <a:pt x="1100" y="2468"/>
                    <a:pt x="1161" y="2468"/>
                  </a:cubicBezTo>
                  <a:cubicBezTo>
                    <a:pt x="1693" y="2468"/>
                    <a:pt x="2243" y="2003"/>
                    <a:pt x="2325" y="1317"/>
                  </a:cubicBezTo>
                  <a:cubicBezTo>
                    <a:pt x="2369" y="1320"/>
                    <a:pt x="2412" y="1321"/>
                    <a:pt x="2454" y="1321"/>
                  </a:cubicBezTo>
                  <a:cubicBezTo>
                    <a:pt x="2915" y="1321"/>
                    <a:pt x="3284" y="1169"/>
                    <a:pt x="3396" y="889"/>
                  </a:cubicBezTo>
                  <a:cubicBezTo>
                    <a:pt x="3456" y="561"/>
                    <a:pt x="2992" y="1"/>
                    <a:pt x="248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5"/>
            <p:cNvSpPr/>
            <p:nvPr/>
          </p:nvSpPr>
          <p:spPr>
            <a:xfrm>
              <a:off x="7128430" y="2356667"/>
              <a:ext cx="165058" cy="79981"/>
            </a:xfrm>
            <a:custGeom>
              <a:rect b="b" l="l" r="r" t="t"/>
              <a:pathLst>
                <a:path extrusionOk="0" h="534" w="1102">
                  <a:moveTo>
                    <a:pt x="235" y="0"/>
                  </a:moveTo>
                  <a:cubicBezTo>
                    <a:pt x="143" y="0"/>
                    <a:pt x="76" y="23"/>
                    <a:pt x="62" y="65"/>
                  </a:cubicBezTo>
                  <a:cubicBezTo>
                    <a:pt x="1" y="188"/>
                    <a:pt x="184" y="310"/>
                    <a:pt x="521" y="433"/>
                  </a:cubicBezTo>
                  <a:cubicBezTo>
                    <a:pt x="664" y="504"/>
                    <a:pt x="818" y="534"/>
                    <a:pt x="927" y="534"/>
                  </a:cubicBezTo>
                  <a:cubicBezTo>
                    <a:pt x="1004" y="534"/>
                    <a:pt x="1059" y="519"/>
                    <a:pt x="1071" y="494"/>
                  </a:cubicBezTo>
                  <a:cubicBezTo>
                    <a:pt x="1102" y="371"/>
                    <a:pt x="918" y="218"/>
                    <a:pt x="612" y="96"/>
                  </a:cubicBezTo>
                  <a:cubicBezTo>
                    <a:pt x="481" y="30"/>
                    <a:pt x="341" y="0"/>
                    <a:pt x="235"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5"/>
            <p:cNvSpPr/>
            <p:nvPr/>
          </p:nvSpPr>
          <p:spPr>
            <a:xfrm>
              <a:off x="7302623" y="1610321"/>
              <a:ext cx="183480" cy="146782"/>
            </a:xfrm>
            <a:custGeom>
              <a:rect b="b" l="l" r="r" t="t"/>
              <a:pathLst>
                <a:path extrusionOk="0" h="980" w="1225">
                  <a:moveTo>
                    <a:pt x="612" y="0"/>
                  </a:moveTo>
                  <a:cubicBezTo>
                    <a:pt x="582" y="0"/>
                    <a:pt x="520" y="0"/>
                    <a:pt x="459" y="61"/>
                  </a:cubicBezTo>
                  <a:cubicBezTo>
                    <a:pt x="306" y="184"/>
                    <a:pt x="184" y="214"/>
                    <a:pt x="184" y="276"/>
                  </a:cubicBezTo>
                  <a:cubicBezTo>
                    <a:pt x="61" y="367"/>
                    <a:pt x="31" y="490"/>
                    <a:pt x="31" y="612"/>
                  </a:cubicBezTo>
                  <a:cubicBezTo>
                    <a:pt x="0" y="796"/>
                    <a:pt x="31" y="979"/>
                    <a:pt x="61" y="979"/>
                  </a:cubicBezTo>
                  <a:cubicBezTo>
                    <a:pt x="123" y="979"/>
                    <a:pt x="123" y="887"/>
                    <a:pt x="184" y="826"/>
                  </a:cubicBezTo>
                  <a:cubicBezTo>
                    <a:pt x="199" y="819"/>
                    <a:pt x="215" y="815"/>
                    <a:pt x="231" y="815"/>
                  </a:cubicBezTo>
                  <a:cubicBezTo>
                    <a:pt x="345" y="815"/>
                    <a:pt x="486" y="979"/>
                    <a:pt x="673" y="979"/>
                  </a:cubicBezTo>
                  <a:cubicBezTo>
                    <a:pt x="918" y="979"/>
                    <a:pt x="1224" y="796"/>
                    <a:pt x="1224" y="581"/>
                  </a:cubicBezTo>
                  <a:cubicBezTo>
                    <a:pt x="1224" y="429"/>
                    <a:pt x="1132" y="276"/>
                    <a:pt x="1040" y="214"/>
                  </a:cubicBezTo>
                  <a:lnTo>
                    <a:pt x="949" y="214"/>
                  </a:lnTo>
                  <a:cubicBezTo>
                    <a:pt x="887" y="184"/>
                    <a:pt x="887" y="61"/>
                    <a:pt x="826" y="61"/>
                  </a:cubicBezTo>
                  <a:cubicBezTo>
                    <a:pt x="796" y="61"/>
                    <a:pt x="796" y="123"/>
                    <a:pt x="734" y="123"/>
                  </a:cubicBezTo>
                  <a:cubicBezTo>
                    <a:pt x="643" y="123"/>
                    <a:pt x="643" y="0"/>
                    <a:pt x="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5"/>
            <p:cNvSpPr/>
            <p:nvPr/>
          </p:nvSpPr>
          <p:spPr>
            <a:xfrm>
              <a:off x="7128430" y="2260959"/>
              <a:ext cx="243093" cy="78034"/>
            </a:xfrm>
            <a:custGeom>
              <a:rect b="b" l="l" r="r" t="t"/>
              <a:pathLst>
                <a:path extrusionOk="0" h="521" w="1623">
                  <a:moveTo>
                    <a:pt x="92" y="1"/>
                  </a:moveTo>
                  <a:cubicBezTo>
                    <a:pt x="62" y="1"/>
                    <a:pt x="1" y="1"/>
                    <a:pt x="1" y="62"/>
                  </a:cubicBezTo>
                  <a:cubicBezTo>
                    <a:pt x="1" y="93"/>
                    <a:pt x="1" y="123"/>
                    <a:pt x="62" y="123"/>
                  </a:cubicBezTo>
                  <a:lnTo>
                    <a:pt x="1592" y="521"/>
                  </a:lnTo>
                  <a:cubicBezTo>
                    <a:pt x="1592" y="521"/>
                    <a:pt x="1622" y="521"/>
                    <a:pt x="1622" y="460"/>
                  </a:cubicBezTo>
                  <a:cubicBezTo>
                    <a:pt x="1622" y="429"/>
                    <a:pt x="1622" y="398"/>
                    <a:pt x="1592" y="398"/>
                  </a:cubicBezTo>
                  <a:lnTo>
                    <a:pt x="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5"/>
            <p:cNvSpPr/>
            <p:nvPr/>
          </p:nvSpPr>
          <p:spPr>
            <a:xfrm>
              <a:off x="7022985" y="2902610"/>
              <a:ext cx="334758" cy="178834"/>
            </a:xfrm>
            <a:custGeom>
              <a:rect b="b" l="l" r="r" t="t"/>
              <a:pathLst>
                <a:path extrusionOk="0" h="1194" w="2235">
                  <a:moveTo>
                    <a:pt x="62" y="0"/>
                  </a:moveTo>
                  <a:cubicBezTo>
                    <a:pt x="31" y="0"/>
                    <a:pt x="1" y="0"/>
                    <a:pt x="1" y="61"/>
                  </a:cubicBezTo>
                  <a:cubicBezTo>
                    <a:pt x="1" y="92"/>
                    <a:pt x="1" y="123"/>
                    <a:pt x="31" y="123"/>
                  </a:cubicBezTo>
                  <a:lnTo>
                    <a:pt x="2173" y="1193"/>
                  </a:lnTo>
                  <a:lnTo>
                    <a:pt x="2234" y="1102"/>
                  </a:lnTo>
                  <a:cubicBezTo>
                    <a:pt x="2234" y="1071"/>
                    <a:pt x="2234" y="1040"/>
                    <a:pt x="2204" y="1040"/>
                  </a:cubicBezTo>
                  <a:lnTo>
                    <a:pt x="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5"/>
            <p:cNvSpPr/>
            <p:nvPr/>
          </p:nvSpPr>
          <p:spPr>
            <a:xfrm>
              <a:off x="7036765" y="2879694"/>
              <a:ext cx="275146" cy="137646"/>
            </a:xfrm>
            <a:custGeom>
              <a:rect b="b" l="l" r="r" t="t"/>
              <a:pathLst>
                <a:path extrusionOk="0" h="919" w="1837">
                  <a:moveTo>
                    <a:pt x="92" y="0"/>
                  </a:moveTo>
                  <a:cubicBezTo>
                    <a:pt x="62" y="0"/>
                    <a:pt x="1" y="0"/>
                    <a:pt x="1" y="61"/>
                  </a:cubicBezTo>
                  <a:cubicBezTo>
                    <a:pt x="1" y="92"/>
                    <a:pt x="1" y="123"/>
                    <a:pt x="62" y="123"/>
                  </a:cubicBezTo>
                  <a:lnTo>
                    <a:pt x="1806" y="918"/>
                  </a:lnTo>
                  <a:cubicBezTo>
                    <a:pt x="1806" y="918"/>
                    <a:pt x="1836" y="918"/>
                    <a:pt x="1836" y="887"/>
                  </a:cubicBezTo>
                  <a:cubicBezTo>
                    <a:pt x="1836" y="857"/>
                    <a:pt x="1836" y="826"/>
                    <a:pt x="1806" y="826"/>
                  </a:cubicBezTo>
                  <a:lnTo>
                    <a:pt x="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5"/>
            <p:cNvSpPr/>
            <p:nvPr/>
          </p:nvSpPr>
          <p:spPr>
            <a:xfrm>
              <a:off x="7073461" y="2852135"/>
              <a:ext cx="247586" cy="110086"/>
            </a:xfrm>
            <a:custGeom>
              <a:rect b="b" l="l" r="r" t="t"/>
              <a:pathLst>
                <a:path extrusionOk="0" h="735" w="1653">
                  <a:moveTo>
                    <a:pt x="62" y="1"/>
                  </a:moveTo>
                  <a:cubicBezTo>
                    <a:pt x="31" y="1"/>
                    <a:pt x="0" y="1"/>
                    <a:pt x="0" y="31"/>
                  </a:cubicBezTo>
                  <a:cubicBezTo>
                    <a:pt x="0" y="92"/>
                    <a:pt x="0" y="123"/>
                    <a:pt x="31" y="123"/>
                  </a:cubicBezTo>
                  <a:lnTo>
                    <a:pt x="1591" y="735"/>
                  </a:lnTo>
                  <a:cubicBezTo>
                    <a:pt x="1653" y="735"/>
                    <a:pt x="1653" y="704"/>
                    <a:pt x="1653" y="704"/>
                  </a:cubicBezTo>
                  <a:cubicBezTo>
                    <a:pt x="1653" y="643"/>
                    <a:pt x="1653" y="613"/>
                    <a:pt x="1591" y="613"/>
                  </a:cubicBezTo>
                  <a:lnTo>
                    <a:pt x="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5"/>
            <p:cNvSpPr/>
            <p:nvPr/>
          </p:nvSpPr>
          <p:spPr>
            <a:xfrm>
              <a:off x="7435477" y="2664313"/>
              <a:ext cx="178837" cy="50475"/>
            </a:xfrm>
            <a:custGeom>
              <a:rect b="b" l="l" r="r" t="t"/>
              <a:pathLst>
                <a:path extrusionOk="0" h="337" w="1194">
                  <a:moveTo>
                    <a:pt x="1163" y="0"/>
                  </a:moveTo>
                  <a:lnTo>
                    <a:pt x="31" y="276"/>
                  </a:lnTo>
                  <a:cubicBezTo>
                    <a:pt x="0" y="276"/>
                    <a:pt x="0" y="276"/>
                    <a:pt x="0" y="306"/>
                  </a:cubicBezTo>
                  <a:cubicBezTo>
                    <a:pt x="0" y="337"/>
                    <a:pt x="0" y="337"/>
                    <a:pt x="31" y="337"/>
                  </a:cubicBezTo>
                  <a:lnTo>
                    <a:pt x="1163" y="61"/>
                  </a:lnTo>
                  <a:cubicBezTo>
                    <a:pt x="1194" y="61"/>
                    <a:pt x="1194" y="61"/>
                    <a:pt x="1194" y="31"/>
                  </a:cubicBezTo>
                  <a:cubicBezTo>
                    <a:pt x="1194" y="0"/>
                    <a:pt x="1194"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5"/>
            <p:cNvSpPr/>
            <p:nvPr/>
          </p:nvSpPr>
          <p:spPr>
            <a:xfrm>
              <a:off x="7435477" y="2673449"/>
              <a:ext cx="201754" cy="68898"/>
            </a:xfrm>
            <a:custGeom>
              <a:rect b="b" l="l" r="r" t="t"/>
              <a:pathLst>
                <a:path extrusionOk="0" h="460" w="1347">
                  <a:moveTo>
                    <a:pt x="1285" y="0"/>
                  </a:moveTo>
                  <a:lnTo>
                    <a:pt x="31" y="368"/>
                  </a:lnTo>
                  <a:cubicBezTo>
                    <a:pt x="0" y="398"/>
                    <a:pt x="0" y="398"/>
                    <a:pt x="0" y="429"/>
                  </a:cubicBezTo>
                  <a:cubicBezTo>
                    <a:pt x="0" y="459"/>
                    <a:pt x="0" y="459"/>
                    <a:pt x="31" y="459"/>
                  </a:cubicBezTo>
                  <a:lnTo>
                    <a:pt x="1316" y="123"/>
                  </a:lnTo>
                  <a:cubicBezTo>
                    <a:pt x="1347" y="92"/>
                    <a:pt x="1347" y="92"/>
                    <a:pt x="1347" y="62"/>
                  </a:cubicBezTo>
                  <a:cubicBezTo>
                    <a:pt x="1316" y="0"/>
                    <a:pt x="1316" y="0"/>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5"/>
            <p:cNvSpPr/>
            <p:nvPr/>
          </p:nvSpPr>
          <p:spPr>
            <a:xfrm>
              <a:off x="7472172" y="2833862"/>
              <a:ext cx="206397" cy="68898"/>
            </a:xfrm>
            <a:custGeom>
              <a:rect b="b" l="l" r="r" t="t"/>
              <a:pathLst>
                <a:path extrusionOk="0" h="460" w="1378">
                  <a:moveTo>
                    <a:pt x="1316" y="0"/>
                  </a:moveTo>
                  <a:lnTo>
                    <a:pt x="61" y="367"/>
                  </a:lnTo>
                  <a:cubicBezTo>
                    <a:pt x="0" y="398"/>
                    <a:pt x="0" y="398"/>
                    <a:pt x="0" y="429"/>
                  </a:cubicBezTo>
                  <a:cubicBezTo>
                    <a:pt x="0" y="459"/>
                    <a:pt x="0" y="459"/>
                    <a:pt x="61" y="459"/>
                  </a:cubicBezTo>
                  <a:lnTo>
                    <a:pt x="1346" y="123"/>
                  </a:lnTo>
                  <a:cubicBezTo>
                    <a:pt x="1377" y="92"/>
                    <a:pt x="1377" y="92"/>
                    <a:pt x="1377" y="61"/>
                  </a:cubicBezTo>
                  <a:cubicBezTo>
                    <a:pt x="1346" y="0"/>
                    <a:pt x="1346" y="0"/>
                    <a:pt x="1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5"/>
            <p:cNvSpPr/>
            <p:nvPr/>
          </p:nvSpPr>
          <p:spPr>
            <a:xfrm>
              <a:off x="7371371" y="1853861"/>
              <a:ext cx="64256" cy="31453"/>
            </a:xfrm>
            <a:custGeom>
              <a:rect b="b" l="l" r="r" t="t"/>
              <a:pathLst>
                <a:path extrusionOk="0" h="210" w="429">
                  <a:moveTo>
                    <a:pt x="358" y="0"/>
                  </a:moveTo>
                  <a:cubicBezTo>
                    <a:pt x="297" y="0"/>
                    <a:pt x="226" y="36"/>
                    <a:pt x="184" y="57"/>
                  </a:cubicBezTo>
                  <a:cubicBezTo>
                    <a:pt x="61" y="57"/>
                    <a:pt x="0" y="88"/>
                    <a:pt x="0" y="118"/>
                  </a:cubicBezTo>
                  <a:cubicBezTo>
                    <a:pt x="0" y="179"/>
                    <a:pt x="61" y="210"/>
                    <a:pt x="184" y="210"/>
                  </a:cubicBezTo>
                  <a:cubicBezTo>
                    <a:pt x="337" y="210"/>
                    <a:pt x="428" y="57"/>
                    <a:pt x="428" y="26"/>
                  </a:cubicBezTo>
                  <a:cubicBezTo>
                    <a:pt x="409" y="7"/>
                    <a:pt x="385" y="0"/>
                    <a:pt x="3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5"/>
            <p:cNvSpPr/>
            <p:nvPr/>
          </p:nvSpPr>
          <p:spPr>
            <a:xfrm>
              <a:off x="8246530" y="2820082"/>
              <a:ext cx="137648" cy="499658"/>
            </a:xfrm>
            <a:custGeom>
              <a:rect b="b" l="l" r="r" t="t"/>
              <a:pathLst>
                <a:path extrusionOk="0" h="3336" w="919">
                  <a:moveTo>
                    <a:pt x="1" y="0"/>
                  </a:moveTo>
                  <a:lnTo>
                    <a:pt x="1" y="3335"/>
                  </a:lnTo>
                  <a:lnTo>
                    <a:pt x="919" y="3335"/>
                  </a:lnTo>
                  <a:lnTo>
                    <a:pt x="9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5"/>
            <p:cNvSpPr/>
            <p:nvPr/>
          </p:nvSpPr>
          <p:spPr>
            <a:xfrm>
              <a:off x="8269446" y="2861272"/>
              <a:ext cx="91815" cy="96457"/>
            </a:xfrm>
            <a:custGeom>
              <a:rect b="b" l="l" r="r" t="t"/>
              <a:pathLst>
                <a:path extrusionOk="0" h="644" w="613">
                  <a:moveTo>
                    <a:pt x="307" y="93"/>
                  </a:moveTo>
                  <a:cubicBezTo>
                    <a:pt x="429" y="93"/>
                    <a:pt x="552" y="215"/>
                    <a:pt x="552" y="337"/>
                  </a:cubicBezTo>
                  <a:cubicBezTo>
                    <a:pt x="552" y="429"/>
                    <a:pt x="429" y="552"/>
                    <a:pt x="307" y="552"/>
                  </a:cubicBezTo>
                  <a:cubicBezTo>
                    <a:pt x="184" y="552"/>
                    <a:pt x="93" y="429"/>
                    <a:pt x="93" y="337"/>
                  </a:cubicBezTo>
                  <a:cubicBezTo>
                    <a:pt x="93" y="215"/>
                    <a:pt x="184" y="93"/>
                    <a:pt x="307" y="93"/>
                  </a:cubicBezTo>
                  <a:close/>
                  <a:moveTo>
                    <a:pt x="307" y="1"/>
                  </a:moveTo>
                  <a:cubicBezTo>
                    <a:pt x="154" y="1"/>
                    <a:pt x="1" y="184"/>
                    <a:pt x="1" y="337"/>
                  </a:cubicBezTo>
                  <a:cubicBezTo>
                    <a:pt x="1" y="490"/>
                    <a:pt x="154" y="643"/>
                    <a:pt x="307" y="643"/>
                  </a:cubicBezTo>
                  <a:cubicBezTo>
                    <a:pt x="460" y="643"/>
                    <a:pt x="613" y="490"/>
                    <a:pt x="613" y="337"/>
                  </a:cubicBezTo>
                  <a:cubicBezTo>
                    <a:pt x="613" y="184"/>
                    <a:pt x="460"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5"/>
            <p:cNvSpPr/>
            <p:nvPr/>
          </p:nvSpPr>
          <p:spPr>
            <a:xfrm>
              <a:off x="7971685" y="2820082"/>
              <a:ext cx="137648" cy="499658"/>
            </a:xfrm>
            <a:custGeom>
              <a:rect b="b" l="l" r="r" t="t"/>
              <a:pathLst>
                <a:path extrusionOk="0" h="3336" w="919">
                  <a:moveTo>
                    <a:pt x="0" y="0"/>
                  </a:moveTo>
                  <a:lnTo>
                    <a:pt x="0" y="3335"/>
                  </a:lnTo>
                  <a:lnTo>
                    <a:pt x="918" y="3335"/>
                  </a:lnTo>
                  <a:lnTo>
                    <a:pt x="9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5"/>
            <p:cNvSpPr/>
            <p:nvPr/>
          </p:nvSpPr>
          <p:spPr>
            <a:xfrm>
              <a:off x="7994601" y="2861272"/>
              <a:ext cx="91815" cy="96457"/>
            </a:xfrm>
            <a:custGeom>
              <a:rect b="b" l="l" r="r" t="t"/>
              <a:pathLst>
                <a:path extrusionOk="0" h="644" w="613">
                  <a:moveTo>
                    <a:pt x="306" y="93"/>
                  </a:moveTo>
                  <a:cubicBezTo>
                    <a:pt x="428" y="93"/>
                    <a:pt x="490" y="215"/>
                    <a:pt x="520" y="337"/>
                  </a:cubicBezTo>
                  <a:cubicBezTo>
                    <a:pt x="520" y="429"/>
                    <a:pt x="428" y="552"/>
                    <a:pt x="306" y="552"/>
                  </a:cubicBezTo>
                  <a:cubicBezTo>
                    <a:pt x="184" y="552"/>
                    <a:pt x="92" y="429"/>
                    <a:pt x="92" y="337"/>
                  </a:cubicBezTo>
                  <a:cubicBezTo>
                    <a:pt x="92" y="215"/>
                    <a:pt x="184" y="93"/>
                    <a:pt x="306" y="93"/>
                  </a:cubicBezTo>
                  <a:close/>
                  <a:moveTo>
                    <a:pt x="306" y="1"/>
                  </a:moveTo>
                  <a:cubicBezTo>
                    <a:pt x="153" y="1"/>
                    <a:pt x="0" y="184"/>
                    <a:pt x="0" y="337"/>
                  </a:cubicBezTo>
                  <a:cubicBezTo>
                    <a:pt x="0" y="490"/>
                    <a:pt x="153" y="643"/>
                    <a:pt x="306" y="643"/>
                  </a:cubicBezTo>
                  <a:cubicBezTo>
                    <a:pt x="459" y="643"/>
                    <a:pt x="612" y="490"/>
                    <a:pt x="612" y="337"/>
                  </a:cubicBezTo>
                  <a:cubicBezTo>
                    <a:pt x="612" y="184"/>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5"/>
            <p:cNvSpPr/>
            <p:nvPr/>
          </p:nvSpPr>
          <p:spPr>
            <a:xfrm>
              <a:off x="8109182" y="2820082"/>
              <a:ext cx="137498" cy="499658"/>
            </a:xfrm>
            <a:custGeom>
              <a:rect b="b" l="l" r="r" t="t"/>
              <a:pathLst>
                <a:path extrusionOk="0" h="3336" w="918">
                  <a:moveTo>
                    <a:pt x="0" y="0"/>
                  </a:moveTo>
                  <a:lnTo>
                    <a:pt x="0" y="3335"/>
                  </a:lnTo>
                  <a:lnTo>
                    <a:pt x="918" y="3335"/>
                  </a:lnTo>
                  <a:lnTo>
                    <a:pt x="9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5"/>
            <p:cNvSpPr/>
            <p:nvPr/>
          </p:nvSpPr>
          <p:spPr>
            <a:xfrm>
              <a:off x="8104539" y="2820082"/>
              <a:ext cx="146784" cy="508794"/>
            </a:xfrm>
            <a:custGeom>
              <a:rect b="b" l="l" r="r" t="t"/>
              <a:pathLst>
                <a:path extrusionOk="0" h="3397" w="980">
                  <a:moveTo>
                    <a:pt x="918" y="62"/>
                  </a:moveTo>
                  <a:lnTo>
                    <a:pt x="918" y="3274"/>
                  </a:lnTo>
                  <a:lnTo>
                    <a:pt x="62" y="3274"/>
                  </a:lnTo>
                  <a:lnTo>
                    <a:pt x="62" y="62"/>
                  </a:lnTo>
                  <a:close/>
                  <a:moveTo>
                    <a:pt x="31" y="0"/>
                  </a:moveTo>
                  <a:cubicBezTo>
                    <a:pt x="31" y="0"/>
                    <a:pt x="0" y="0"/>
                    <a:pt x="0" y="31"/>
                  </a:cubicBezTo>
                  <a:lnTo>
                    <a:pt x="0" y="3366"/>
                  </a:lnTo>
                  <a:cubicBezTo>
                    <a:pt x="0" y="3366"/>
                    <a:pt x="0" y="3397"/>
                    <a:pt x="31" y="3397"/>
                  </a:cubicBezTo>
                  <a:lnTo>
                    <a:pt x="949" y="3397"/>
                  </a:lnTo>
                  <a:cubicBezTo>
                    <a:pt x="973" y="3397"/>
                    <a:pt x="978" y="3357"/>
                    <a:pt x="979" y="3357"/>
                  </a:cubicBezTo>
                  <a:cubicBezTo>
                    <a:pt x="980" y="3357"/>
                    <a:pt x="980" y="3360"/>
                    <a:pt x="980" y="3366"/>
                  </a:cubicBezTo>
                  <a:lnTo>
                    <a:pt x="980" y="31"/>
                  </a:lnTo>
                  <a:cubicBezTo>
                    <a:pt x="980" y="31"/>
                    <a:pt x="980" y="0"/>
                    <a:pt x="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5"/>
            <p:cNvSpPr/>
            <p:nvPr/>
          </p:nvSpPr>
          <p:spPr>
            <a:xfrm>
              <a:off x="8132098" y="2861272"/>
              <a:ext cx="91665" cy="96457"/>
            </a:xfrm>
            <a:custGeom>
              <a:rect b="b" l="l" r="r" t="t"/>
              <a:pathLst>
                <a:path extrusionOk="0" h="644" w="612">
                  <a:moveTo>
                    <a:pt x="306" y="93"/>
                  </a:moveTo>
                  <a:cubicBezTo>
                    <a:pt x="428" y="93"/>
                    <a:pt x="490" y="215"/>
                    <a:pt x="520" y="337"/>
                  </a:cubicBezTo>
                  <a:cubicBezTo>
                    <a:pt x="520" y="429"/>
                    <a:pt x="428" y="552"/>
                    <a:pt x="306" y="552"/>
                  </a:cubicBezTo>
                  <a:cubicBezTo>
                    <a:pt x="184" y="552"/>
                    <a:pt x="92" y="429"/>
                    <a:pt x="92" y="337"/>
                  </a:cubicBezTo>
                  <a:cubicBezTo>
                    <a:pt x="92" y="215"/>
                    <a:pt x="184" y="93"/>
                    <a:pt x="306" y="93"/>
                  </a:cubicBezTo>
                  <a:close/>
                  <a:moveTo>
                    <a:pt x="306" y="1"/>
                  </a:moveTo>
                  <a:cubicBezTo>
                    <a:pt x="153" y="1"/>
                    <a:pt x="0" y="184"/>
                    <a:pt x="0" y="337"/>
                  </a:cubicBezTo>
                  <a:cubicBezTo>
                    <a:pt x="0" y="490"/>
                    <a:pt x="153" y="643"/>
                    <a:pt x="306" y="643"/>
                  </a:cubicBezTo>
                  <a:cubicBezTo>
                    <a:pt x="459" y="643"/>
                    <a:pt x="612" y="490"/>
                    <a:pt x="612" y="337"/>
                  </a:cubicBezTo>
                  <a:cubicBezTo>
                    <a:pt x="612" y="184"/>
                    <a:pt x="45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terpersonal Relationships at Work by Slidesgo">
  <a:themeElements>
    <a:clrScheme name="Simple Light">
      <a:dk1>
        <a:srgbClr val="02021E"/>
      </a:dk1>
      <a:lt1>
        <a:srgbClr val="EAF6F5"/>
      </a:lt1>
      <a:dk2>
        <a:srgbClr val="FFF7EC"/>
      </a:dk2>
      <a:lt2>
        <a:srgbClr val="97D1CE"/>
      </a:lt2>
      <a:accent1>
        <a:srgbClr val="3C7EAF"/>
      </a:accent1>
      <a:accent2>
        <a:srgbClr val="1E1E56"/>
      </a:accent2>
      <a:accent3>
        <a:srgbClr val="FF0062"/>
      </a:accent3>
      <a:accent4>
        <a:srgbClr val="FFD6A1"/>
      </a:accent4>
      <a:accent5>
        <a:srgbClr val="FFBB33"/>
      </a:accent5>
      <a:accent6>
        <a:srgbClr val="FFFFFF"/>
      </a:accent6>
      <a:hlink>
        <a:srgbClr val="0202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