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62" r:id="rId3"/>
    <p:sldMasterId id="2147483674" r:id="rId4"/>
  </p:sldMasterIdLst>
  <p:notesMasterIdLst>
    <p:notesMasterId r:id="rId16"/>
  </p:notesMasterIdLst>
  <p:sldIdLst>
    <p:sldId id="257" r:id="rId5"/>
    <p:sldId id="258" r:id="rId6"/>
    <p:sldId id="296" r:id="rId7"/>
    <p:sldId id="271" r:id="rId8"/>
    <p:sldId id="270" r:id="rId9"/>
    <p:sldId id="286" r:id="rId10"/>
    <p:sldId id="295" r:id="rId11"/>
    <p:sldId id="288" r:id="rId12"/>
    <p:sldId id="294" r:id="rId13"/>
    <p:sldId id="293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B04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876" y="-96"/>
      </p:cViewPr>
      <p:guideLst>
        <p:guide orient="horz" pos="23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1B51E-37A1-4F20-A1CC-E2D45E1BB44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BBCF9-D0BD-478E-9034-23C99C2FD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6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61D9-EC1C-4786-AD5D-A169DEBD3B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61D9-EC1C-4786-AD5D-A169DEBD3B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EE41-FAC9-40E4-9D2E-8686968B6069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D84A-2190-451A-BB96-81AC15BE3F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29090" y="2677160"/>
            <a:ext cx="1906905" cy="1906905"/>
          </a:xfrm>
          <a:prstGeom prst="rect">
            <a:avLst/>
          </a:prstGeom>
          <a:noFill/>
          <a:ln w="2540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19B04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" name="文本框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897661" y="2738323"/>
            <a:ext cx="721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300" dirty="0" smtClean="0">
                <a:latin typeface="微软雅黑" panose="020B0503020204020204" charset="-122"/>
                <a:ea typeface="微软雅黑" panose="020B0503020204020204" charset="-122"/>
              </a:rPr>
              <a:t>易过节 </a:t>
            </a:r>
            <a:r>
              <a:rPr lang="en-US" altLang="zh-CN" sz="3600" spc="300" dirty="0" smtClean="0">
                <a:latin typeface="GungsuhChe" pitchFamily="49" charset="-127"/>
                <a:ea typeface="GungsuhChe" pitchFamily="49" charset="-127"/>
              </a:rPr>
              <a:t>yiguojie.cn</a:t>
            </a:r>
            <a:r>
              <a:rPr lang="zh-CN" altLang="en-US" sz="6000" spc="3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spc="3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943378" y="3946548"/>
            <a:ext cx="6188941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sz="2000" spc="300" dirty="0" err="1" smtClean="0">
                <a:latin typeface="微软雅黑" panose="020B0503020204020204" charset="-122"/>
                <a:ea typeface="微软雅黑" panose="020B0503020204020204" charset="-122"/>
              </a:rPr>
              <a:t>一款帮助用户解决过节时遇到的各种烦恼</a:t>
            </a:r>
            <a:r>
              <a:rPr lang="en-US" sz="2000" spc="300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</a:p>
          <a:p>
            <a:pPr>
              <a:lnSpc>
                <a:spcPct val="110000"/>
              </a:lnSpc>
            </a:pPr>
            <a:r>
              <a:rPr sz="2000" spc="300" dirty="0" err="1" smtClean="0">
                <a:latin typeface="微软雅黑" panose="020B0503020204020204" charset="-122"/>
                <a:ea typeface="微软雅黑" panose="020B0503020204020204" charset="-122"/>
              </a:rPr>
              <a:t>给用户带来过节乐趣的应用</a:t>
            </a:r>
            <a:endParaRPr sz="2000" spc="3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6096000" y="4865990"/>
            <a:ext cx="654910" cy="654910"/>
          </a:xfrm>
          <a:prstGeom prst="rect">
            <a:avLst/>
          </a:prstGeom>
          <a:solidFill>
            <a:srgbClr val="F19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3548" y="766118"/>
            <a:ext cx="844495" cy="8444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3547" y="5831607"/>
            <a:ext cx="1837933" cy="2969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99865" y="766118"/>
            <a:ext cx="536448" cy="536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839359" y="5831607"/>
            <a:ext cx="296954" cy="2969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直接连接符 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1053547" y="3789766"/>
            <a:ext cx="1837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 descr="961-太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630" y="267716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17" grpId="0" animBg="1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菱形 37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4281731" y="5052059"/>
            <a:ext cx="3232297" cy="1073888"/>
          </a:xfrm>
          <a:prstGeom prst="diamond">
            <a:avLst/>
          </a:prstGeom>
          <a:solidFill>
            <a:srgbClr val="F19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菱形 3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4281731" y="4366260"/>
            <a:ext cx="3232297" cy="1073888"/>
          </a:xfrm>
          <a:prstGeom prst="diamond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菱形 3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4281731" y="3669029"/>
            <a:ext cx="3232297" cy="1073888"/>
          </a:xfrm>
          <a:prstGeom prst="diamond">
            <a:avLst/>
          </a:prstGeom>
          <a:solidFill>
            <a:srgbClr val="F19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菱形 3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4281731" y="2983230"/>
            <a:ext cx="3232297" cy="1073888"/>
          </a:xfrm>
          <a:prstGeom prst="diamond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菱形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4281731" y="2285999"/>
            <a:ext cx="3232297" cy="1073888"/>
          </a:xfrm>
          <a:prstGeom prst="diamond">
            <a:avLst/>
          </a:prstGeom>
          <a:solidFill>
            <a:srgbClr val="F19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菱形 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4281731" y="1600200"/>
            <a:ext cx="3232297" cy="1073888"/>
          </a:xfrm>
          <a:prstGeom prst="diamond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菱形 7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4281731" y="869212"/>
            <a:ext cx="3232297" cy="1073888"/>
          </a:xfrm>
          <a:prstGeom prst="diamond">
            <a:avLst/>
          </a:prstGeom>
          <a:solidFill>
            <a:srgbClr val="F19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7682993" y="1405485"/>
            <a:ext cx="1137683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7682993" y="2822805"/>
            <a:ext cx="1137683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2977070" y="2137005"/>
            <a:ext cx="113768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8642350" y="902335"/>
            <a:ext cx="3338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 smtClean="0">
                <a:latin typeface="微软雅黑" panose="020B0503020204020204" charset="-122"/>
                <a:ea typeface="微软雅黑" panose="020B0503020204020204" charset="-122"/>
              </a:rPr>
              <a:t>展示页使用动画</a:t>
            </a:r>
            <a:endParaRPr lang="en-US" altLang="zh-CN" sz="2400" spc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spc="300" dirty="0" smtClean="0">
                <a:latin typeface="微软雅黑" panose="020B0503020204020204" charset="-122"/>
                <a:ea typeface="微软雅黑" panose="020B0503020204020204" charset="-122"/>
              </a:rPr>
              <a:t>增强用户体验</a:t>
            </a:r>
            <a:endParaRPr sz="2400" spc="3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8404860" y="2351405"/>
            <a:ext cx="414464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spc="300" dirty="0" smtClean="0">
                <a:latin typeface="微软雅黑" panose="020B0503020204020204" charset="-122"/>
                <a:ea typeface="微软雅黑" panose="020B0503020204020204" charset="-122"/>
              </a:rPr>
              <a:t>HTML5语义化标签</a:t>
            </a:r>
          </a:p>
          <a:p>
            <a:pPr algn="ctr"/>
            <a:r>
              <a:rPr lang="zh-CN" altLang="en-US" sz="2400" spc="300" dirty="0" smtClean="0">
                <a:latin typeface="微软雅黑" panose="020B0503020204020204" charset="-122"/>
                <a:ea typeface="微软雅黑" panose="020B0503020204020204" charset="-122"/>
              </a:rPr>
              <a:t>网页结构更加清晰</a:t>
            </a:r>
            <a:endParaRPr sz="2400" spc="3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-63500" y="1550035"/>
            <a:ext cx="3338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spc="300" dirty="0" err="1" smtClean="0">
                <a:latin typeface="微软雅黑" panose="020B0503020204020204" charset="-122"/>
                <a:ea typeface="微软雅黑" panose="020B0503020204020204" charset="-122"/>
              </a:rPr>
              <a:t>采用响应式</a:t>
            </a:r>
            <a:r>
              <a:rPr lang="zh-CN" altLang="en-US" sz="2400" spc="300" dirty="0" smtClean="0"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sz="2400" spc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sz="2400" spc="300" dirty="0" err="1" smtClean="0">
                <a:latin typeface="微软雅黑" panose="020B0503020204020204" charset="-122"/>
                <a:ea typeface="微软雅黑" panose="020B0503020204020204" charset="-122"/>
              </a:rPr>
              <a:t>自适应</a:t>
            </a:r>
            <a:r>
              <a:rPr lang="en-US" sz="2400" spc="300" dirty="0" err="1" smtClean="0"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2400" spc="300" dirty="0" smtClean="0">
                <a:latin typeface="微软雅黑" panose="020B0503020204020204" charset="-122"/>
                <a:ea typeface="微软雅黑" panose="020B0503020204020204" charset="-122"/>
              </a:rPr>
              <a:t>和移动端</a:t>
            </a:r>
            <a:endParaRPr sz="2400" spc="3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连接符 3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2977070" y="3570200"/>
            <a:ext cx="113768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-30480" y="3164840"/>
            <a:ext cx="350710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spc="300" dirty="0" smtClean="0">
                <a:latin typeface="微软雅黑" panose="020B0503020204020204" charset="-122"/>
                <a:ea typeface="微软雅黑" panose="020B0503020204020204" charset="-122"/>
              </a:rPr>
              <a:t>icon图标由代码生成</a:t>
            </a:r>
          </a:p>
          <a:p>
            <a:pPr algn="ctr"/>
            <a:r>
              <a:rPr sz="2400" spc="300" dirty="0" smtClean="0">
                <a:latin typeface="微软雅黑" panose="020B0503020204020204" charset="-122"/>
                <a:ea typeface="微软雅黑" panose="020B0503020204020204" charset="-122"/>
              </a:rPr>
              <a:t>自由缩放不会失真</a:t>
            </a:r>
          </a:p>
        </p:txBody>
      </p:sp>
      <p:cxnSp>
        <p:nvCxnSpPr>
          <p:cNvPr id="36" name="直接连接符 3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7682993" y="4219805"/>
            <a:ext cx="1137683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8404860" y="3931285"/>
            <a:ext cx="414464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spc="300" dirty="0" smtClean="0">
                <a:latin typeface="微软雅黑" panose="020B0503020204020204" charset="-122"/>
                <a:ea typeface="微软雅黑" panose="020B0503020204020204" charset="-122"/>
              </a:rPr>
              <a:t>界面采用扁平化设计</a:t>
            </a:r>
          </a:p>
          <a:p>
            <a:pPr algn="ctr"/>
            <a:r>
              <a:rPr sz="2400" spc="300" dirty="0" smtClean="0">
                <a:latin typeface="微软雅黑" panose="020B0503020204020204" charset="-122"/>
                <a:ea typeface="微软雅黑" panose="020B0503020204020204" charset="-122"/>
              </a:rPr>
              <a:t>UI界面</a:t>
            </a:r>
            <a:r>
              <a:rPr lang="zh-CN" sz="2400" spc="300" dirty="0" smtClean="0">
                <a:latin typeface="微软雅黑" panose="020B0503020204020204" charset="-122"/>
                <a:ea typeface="微软雅黑" panose="020B0503020204020204" charset="-122"/>
              </a:rPr>
              <a:t>简洁</a:t>
            </a:r>
          </a:p>
        </p:txBody>
      </p:sp>
      <p:cxnSp>
        <p:nvCxnSpPr>
          <p:cNvPr id="40" name="直接连接符 39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2944050" y="4884015"/>
            <a:ext cx="113768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-63500" y="4429125"/>
            <a:ext cx="3507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 smtClean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spc="300" dirty="0" smtClean="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400" spc="300" dirty="0" smtClean="0">
                <a:latin typeface="微软雅黑" panose="020B0503020204020204" charset="-122"/>
                <a:ea typeface="微软雅黑" panose="020B0503020204020204" charset="-122"/>
              </a:rPr>
              <a:t>框架</a:t>
            </a:r>
            <a:endParaRPr lang="en-US" altLang="zh-CN" sz="2400" spc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spc="300" dirty="0" smtClean="0">
                <a:latin typeface="微软雅黑" panose="020B0503020204020204" charset="-122"/>
                <a:ea typeface="微软雅黑" panose="020B0503020204020204" charset="-122"/>
              </a:rPr>
              <a:t>兼容主流浏览器</a:t>
            </a:r>
            <a:endParaRPr sz="2400" spc="3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2" name="直接连接符 4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7682993" y="5565370"/>
            <a:ext cx="1137683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8256270" y="5276850"/>
            <a:ext cx="4144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 smtClean="0">
                <a:latin typeface="微软雅黑" panose="020B0503020204020204" charset="-122"/>
                <a:ea typeface="微软雅黑" panose="020B0503020204020204" charset="-122"/>
              </a:rPr>
              <a:t> 强调精准，操作简单</a:t>
            </a:r>
            <a:endParaRPr lang="en-US" altLang="zh-CN" sz="2400" spc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spc="300" dirty="0">
                <a:latin typeface="微软雅黑" panose="020B0503020204020204" charset="-122"/>
                <a:ea typeface="微软雅黑" panose="020B0503020204020204" charset="-122"/>
              </a:rPr>
              <a:t>交互</a:t>
            </a:r>
            <a:r>
              <a:rPr lang="zh-CN" altLang="en-US" sz="2400" spc="300" dirty="0" smtClean="0">
                <a:latin typeface="微软雅黑" panose="020B0503020204020204" charset="-122"/>
                <a:ea typeface="微软雅黑" panose="020B0503020204020204" charset="-122"/>
              </a:rPr>
              <a:t>性强</a:t>
            </a:r>
            <a:endParaRPr lang="zh-CN" sz="2400" spc="3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3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9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6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7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1" grpId="0" animBg="1"/>
      <p:bldP spid="32" grpId="0" animBg="1"/>
      <p:bldP spid="5" grpId="0" animBg="1"/>
      <p:bldP spid="7" grpId="0" animBg="1"/>
      <p:bldP spid="8" grpId="0" animBg="1"/>
      <p:bldP spid="22" grpId="0"/>
      <p:bldP spid="23" grpId="0"/>
      <p:bldP spid="24" grpId="0"/>
      <p:bldP spid="35" grpId="0"/>
      <p:bldP spid="37" grpId="0"/>
      <p:bldP spid="41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862087" y="2383460"/>
            <a:ext cx="6467827" cy="165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spc="300" dirty="0" smtClean="0">
                <a:solidFill>
                  <a:srgbClr val="F19B04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3" name="矩形 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6096000" y="4865990"/>
            <a:ext cx="654910" cy="654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3548" y="766118"/>
            <a:ext cx="844495" cy="8444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839359" y="5831607"/>
            <a:ext cx="296954" cy="2969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5376765" y="2939223"/>
            <a:ext cx="691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smtClean="0">
                <a:latin typeface="微软雅黑" panose="020B0503020204020204" charset="-122"/>
                <a:ea typeface="微软雅黑" panose="020B0503020204020204" charset="-122"/>
              </a:rPr>
              <a:t>01.</a:t>
            </a:r>
            <a:r>
              <a:rPr lang="zh-CN" altLang="en-US" sz="3200" spc="300" dirty="0" smtClean="0"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3200" spc="3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5376765" y="3506906"/>
            <a:ext cx="700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smtClean="0">
                <a:latin typeface="微软雅黑" panose="020B0503020204020204" charset="-122"/>
                <a:ea typeface="微软雅黑" panose="020B0503020204020204" charset="-122"/>
              </a:rPr>
              <a:t>02.</a:t>
            </a:r>
            <a:r>
              <a:rPr lang="zh-CN" altLang="en-US" sz="3200" spc="300" dirty="0" smtClean="0">
                <a:latin typeface="微软雅黑" panose="020B0503020204020204" charset="-122"/>
                <a:ea typeface="微软雅黑" panose="020B0503020204020204" charset="-122"/>
              </a:rPr>
              <a:t>现场演示</a:t>
            </a:r>
          </a:p>
        </p:txBody>
      </p:sp>
      <p:sp>
        <p:nvSpPr>
          <p:cNvPr id="18" name="文本框 17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5376765" y="4074589"/>
            <a:ext cx="6911029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smtClean="0">
                <a:latin typeface="微软雅黑" panose="020B0503020204020204" charset="-122"/>
                <a:ea typeface="微软雅黑" panose="020B0503020204020204" charset="-122"/>
              </a:rPr>
              <a:t>03.</a:t>
            </a:r>
            <a:r>
              <a:rPr lang="zh-CN" altLang="en-US" sz="3200" spc="300" dirty="0" smtClean="0">
                <a:latin typeface="微软雅黑" panose="020B0503020204020204" charset="-122"/>
                <a:ea typeface="微软雅黑" panose="020B0503020204020204" charset="-122"/>
              </a:rPr>
              <a:t>技术应用</a:t>
            </a:r>
          </a:p>
        </p:txBody>
      </p:sp>
      <p:sp>
        <p:nvSpPr>
          <p:cNvPr id="20" name="文本框 19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5376765" y="4642271"/>
            <a:ext cx="6911029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smtClean="0">
                <a:latin typeface="微软雅黑" panose="020B0503020204020204" charset="-122"/>
                <a:ea typeface="微软雅黑" panose="020B0503020204020204" charset="-122"/>
              </a:rPr>
              <a:t>04.</a:t>
            </a:r>
            <a:r>
              <a:rPr lang="zh-CN" altLang="en-US" sz="3200" spc="300" dirty="0" smtClean="0">
                <a:latin typeface="微软雅黑" panose="020B0503020204020204" charset="-122"/>
                <a:ea typeface="微软雅黑" panose="020B0503020204020204" charset="-122"/>
              </a:rPr>
              <a:t>特色设计</a:t>
            </a:r>
          </a:p>
        </p:txBody>
      </p:sp>
      <p:sp>
        <p:nvSpPr>
          <p:cNvPr id="21" name="矩形 2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733977" y="5726225"/>
            <a:ext cx="402336" cy="4023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3547" y="5726225"/>
            <a:ext cx="1837933" cy="402336"/>
          </a:xfrm>
          <a:prstGeom prst="rect">
            <a:avLst/>
          </a:prstGeom>
          <a:solidFill>
            <a:srgbClr val="F19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2091430" y="766117"/>
            <a:ext cx="2329545" cy="26628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3508345" y="1374283"/>
            <a:ext cx="3930450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spc="300" dirty="0" smtClean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C</a:t>
            </a:r>
            <a:r>
              <a:rPr lang="en-US" altLang="zh-CN" sz="4000" spc="300" dirty="0" smtClean="0">
                <a:solidFill>
                  <a:srgbClr val="F19B04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ONTENTS</a:t>
            </a:r>
          </a:p>
        </p:txBody>
      </p:sp>
      <p:cxnSp>
        <p:nvCxnSpPr>
          <p:cNvPr id="12" name="直接连接符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5485292" y="2802942"/>
            <a:ext cx="1285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1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11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734491" y="2397535"/>
            <a:ext cx="6723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300" dirty="0" smtClean="0">
                <a:latin typeface="微软雅黑" panose="020B0503020204020204" charset="-122"/>
                <a:ea typeface="微软雅黑" panose="020B0503020204020204" charset="-122"/>
              </a:rPr>
              <a:t>Part 1 </a:t>
            </a:r>
            <a:r>
              <a:rPr lang="zh-CN" sz="6600" spc="300" dirty="0" smtClean="0"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zh-CN" altLang="en-US" sz="6600" spc="300" dirty="0"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sz="6600" spc="3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rot="10800000">
            <a:off x="5177030" y="3842799"/>
            <a:ext cx="1837933" cy="163000"/>
          </a:xfrm>
          <a:prstGeom prst="rect">
            <a:avLst/>
          </a:prstGeom>
          <a:solidFill>
            <a:srgbClr val="F19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6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085850" y="3335020"/>
            <a:ext cx="10119995" cy="223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3600" spc="300" dirty="0" smtClean="0">
                <a:latin typeface="微软雅黑" panose="020B0503020204020204" charset="-122"/>
                <a:ea typeface="微软雅黑" panose="020B0503020204020204" charset="-122"/>
              </a:rPr>
              <a:t>解决过节烦恼，带来过节乐趣，</a:t>
            </a:r>
            <a:endParaRPr sz="3600" spc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sz="3600" spc="300" dirty="0" smtClean="0">
                <a:latin typeface="微软雅黑" panose="020B0503020204020204" charset="-122"/>
                <a:ea typeface="微软雅黑" panose="020B0503020204020204" charset="-122"/>
              </a:rPr>
              <a:t>集</a:t>
            </a:r>
            <a:r>
              <a:rPr sz="3600" spc="300" dirty="0" smtClean="0">
                <a:latin typeface="微软雅黑" panose="020B0503020204020204" charset="-122"/>
                <a:ea typeface="微软雅黑" panose="020B0503020204020204" charset="-122"/>
              </a:rPr>
              <a:t>活动，商品，新闻，分享</a:t>
            </a:r>
            <a:r>
              <a:rPr lang="zh-CN" sz="3600" spc="300" dirty="0" smtClean="0">
                <a:latin typeface="微软雅黑" panose="020B0503020204020204" charset="-122"/>
                <a:ea typeface="微软雅黑" panose="020B0503020204020204" charset="-122"/>
              </a:rPr>
              <a:t>于一身的有趣平台</a:t>
            </a:r>
          </a:p>
          <a:p>
            <a:pPr algn="ctr">
              <a:lnSpc>
                <a:spcPct val="130000"/>
              </a:lnSpc>
            </a:pPr>
            <a:endParaRPr sz="3600" spc="3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4772660" y="1784350"/>
            <a:ext cx="264604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300" dirty="0" smtClean="0">
                <a:latin typeface="微软雅黑" panose="020B0503020204020204" charset="-122"/>
                <a:ea typeface="微软雅黑" panose="020B0503020204020204" charset="-122"/>
              </a:rPr>
              <a:t>易过节</a:t>
            </a:r>
          </a:p>
        </p:txBody>
      </p:sp>
      <p:sp>
        <p:nvSpPr>
          <p:cNvPr id="5" name="矩形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rot="10800000">
            <a:off x="5143500" y="2939415"/>
            <a:ext cx="1837690" cy="96520"/>
          </a:xfrm>
          <a:prstGeom prst="rect">
            <a:avLst/>
          </a:prstGeom>
          <a:solidFill>
            <a:srgbClr val="F19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5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501099" y="460693"/>
            <a:ext cx="581628" cy="581628"/>
          </a:xfrm>
          <a:prstGeom prst="rect">
            <a:avLst/>
          </a:prstGeom>
          <a:solidFill>
            <a:srgbClr val="F19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309394" y="503232"/>
            <a:ext cx="5362727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spc="300" dirty="0" smtClean="0">
                <a:latin typeface="微软雅黑" panose="020B0503020204020204" charset="-122"/>
                <a:ea typeface="微软雅黑" panose="020B0503020204020204" charset="-122"/>
              </a:rPr>
              <a:t>五大功能模块</a:t>
            </a:r>
          </a:p>
        </p:txBody>
      </p:sp>
      <p:pic>
        <p:nvPicPr>
          <p:cNvPr id="2" name="图片 1" descr="商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155" y="1832610"/>
            <a:ext cx="1052195" cy="1052195"/>
          </a:xfrm>
          <a:prstGeom prst="rect">
            <a:avLst/>
          </a:prstGeom>
        </p:spPr>
      </p:pic>
      <p:pic>
        <p:nvPicPr>
          <p:cNvPr id="3" name="图片 2" descr="新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60" y="4344670"/>
            <a:ext cx="1052195" cy="1052195"/>
          </a:xfrm>
          <a:prstGeom prst="rect">
            <a:avLst/>
          </a:prstGeom>
        </p:spPr>
      </p:pic>
      <p:pic>
        <p:nvPicPr>
          <p:cNvPr id="5" name="图片 4" descr="组织架构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795" y="1832610"/>
            <a:ext cx="1052195" cy="1052195"/>
          </a:xfrm>
          <a:prstGeom prst="rect">
            <a:avLst/>
          </a:prstGeom>
        </p:spPr>
      </p:pic>
      <p:sp>
        <p:nvSpPr>
          <p:cNvPr id="14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075055" y="3230880"/>
            <a:ext cx="200533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200" spc="300" dirty="0" smtClean="0">
                <a:latin typeface="微软雅黑" panose="020B0503020204020204" charset="-122"/>
                <a:ea typeface="微软雅黑" panose="020B0503020204020204" charset="-122"/>
              </a:rPr>
              <a:t>组织活动</a:t>
            </a:r>
          </a:p>
        </p:txBody>
      </p:sp>
      <p:sp>
        <p:nvSpPr>
          <p:cNvPr id="6" name="文本框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5085080" y="3230880"/>
            <a:ext cx="205422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200" spc="300" dirty="0" smtClean="0">
                <a:latin typeface="微软雅黑" panose="020B0503020204020204" charset="-122"/>
                <a:ea typeface="微软雅黑" panose="020B0503020204020204" charset="-122"/>
              </a:rPr>
              <a:t>商</a:t>
            </a:r>
            <a:r>
              <a:rPr lang="zh-CN" sz="3200" spc="300" dirty="0" smtClean="0">
                <a:latin typeface="微软雅黑" panose="020B0503020204020204" charset="-122"/>
                <a:ea typeface="微软雅黑" panose="020B0503020204020204" charset="-122"/>
              </a:rPr>
              <a:t>品购买</a:t>
            </a:r>
          </a:p>
        </p:txBody>
      </p:sp>
      <p:sp>
        <p:nvSpPr>
          <p:cNvPr id="7" name="文本框 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963545" y="5676900"/>
            <a:ext cx="205422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200" spc="300" dirty="0" smtClean="0">
                <a:latin typeface="微软雅黑" panose="020B0503020204020204" charset="-122"/>
                <a:ea typeface="微软雅黑" panose="020B0503020204020204" charset="-122"/>
              </a:rPr>
              <a:t>节日新闻</a:t>
            </a:r>
          </a:p>
        </p:txBody>
      </p:sp>
      <p:pic>
        <p:nvPicPr>
          <p:cNvPr id="9" name="图片 8" descr="朋友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755" y="4344670"/>
            <a:ext cx="1104900" cy="1104900"/>
          </a:xfrm>
          <a:prstGeom prst="rect">
            <a:avLst/>
          </a:prstGeom>
        </p:spPr>
      </p:pic>
      <p:pic>
        <p:nvPicPr>
          <p:cNvPr id="10" name="图片 9" descr="购买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585" y="1832610"/>
            <a:ext cx="1051560" cy="1051560"/>
          </a:xfrm>
          <a:prstGeom prst="rect">
            <a:avLst/>
          </a:prstGeom>
        </p:spPr>
      </p:pic>
      <p:sp>
        <p:nvSpPr>
          <p:cNvPr id="11" name="文本框 1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9137650" y="3230880"/>
            <a:ext cx="205422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200" spc="300" dirty="0" smtClean="0">
                <a:latin typeface="微软雅黑" panose="020B0503020204020204" charset="-122"/>
                <a:ea typeface="微软雅黑" panose="020B0503020204020204" charset="-122"/>
              </a:rPr>
              <a:t>商家活动</a:t>
            </a:r>
          </a:p>
        </p:txBody>
      </p:sp>
      <p:sp>
        <p:nvSpPr>
          <p:cNvPr id="12" name="文本框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7343775" y="5676900"/>
            <a:ext cx="205422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200" spc="300" dirty="0" smtClean="0">
                <a:latin typeface="微软雅黑" panose="020B0503020204020204" charset="-122"/>
                <a:ea typeface="微软雅黑" panose="020B0503020204020204" charset="-122"/>
              </a:rPr>
              <a:t>节日</a:t>
            </a:r>
            <a:r>
              <a:rPr lang="zh-CN" sz="3200" spc="300" dirty="0" smtClean="0">
                <a:latin typeface="微软雅黑" panose="020B0503020204020204" charset="-122"/>
                <a:ea typeface="微软雅黑" panose="020B0503020204020204" charset="-122"/>
              </a:rPr>
              <a:t>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14" grpId="0"/>
      <p:bldP spid="6" grpId="0"/>
      <p:bldP spid="7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734491" y="2397535"/>
            <a:ext cx="6723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300" dirty="0" smtClean="0">
                <a:latin typeface="微软雅黑" panose="020B0503020204020204" charset="-122"/>
                <a:ea typeface="微软雅黑" panose="020B0503020204020204" charset="-122"/>
              </a:rPr>
              <a:t>Part 2 </a:t>
            </a:r>
            <a:r>
              <a:rPr lang="zh-CN" altLang="en-US" sz="6600" spc="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现场演示</a:t>
            </a:r>
            <a:endParaRPr lang="zh-CN" sz="6600" spc="3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rot="10800000">
            <a:off x="5177030" y="3842799"/>
            <a:ext cx="1837933" cy="163000"/>
          </a:xfrm>
          <a:prstGeom prst="rect">
            <a:avLst/>
          </a:prstGeom>
          <a:solidFill>
            <a:srgbClr val="F19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734491" y="2397535"/>
            <a:ext cx="6723018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300" dirty="0" smtClean="0">
                <a:latin typeface="微软雅黑" panose="020B0503020204020204" charset="-122"/>
                <a:ea typeface="微软雅黑" panose="020B0503020204020204" charset="-122"/>
              </a:rPr>
              <a:t>Part 3 </a:t>
            </a:r>
            <a:r>
              <a:rPr lang="zh-CN" altLang="en-US" sz="6600" spc="300" dirty="0" smtClean="0">
                <a:latin typeface="微软雅黑" panose="020B0503020204020204" charset="-122"/>
                <a:ea typeface="微软雅黑" panose="020B0503020204020204" charset="-122"/>
              </a:rPr>
              <a:t>技术应用</a:t>
            </a:r>
          </a:p>
        </p:txBody>
      </p:sp>
      <p:sp>
        <p:nvSpPr>
          <p:cNvPr id="9" name="矩形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rot="10800000">
            <a:off x="5177030" y="3842799"/>
            <a:ext cx="1837933" cy="163000"/>
          </a:xfrm>
          <a:prstGeom prst="rect">
            <a:avLst/>
          </a:prstGeom>
          <a:solidFill>
            <a:srgbClr val="F19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1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80" y="1971040"/>
            <a:ext cx="3323590" cy="3323590"/>
          </a:xfrm>
          <a:prstGeom prst="rect">
            <a:avLst/>
          </a:prstGeom>
        </p:spPr>
      </p:pic>
      <p:sp>
        <p:nvSpPr>
          <p:cNvPr id="4" name="矩形 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501099" y="460693"/>
            <a:ext cx="581628" cy="581628"/>
          </a:xfrm>
          <a:prstGeom prst="rect">
            <a:avLst/>
          </a:prstGeom>
          <a:solidFill>
            <a:srgbClr val="F19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1309394" y="503232"/>
            <a:ext cx="536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spc="300" dirty="0" smtClean="0">
                <a:latin typeface="微软雅黑" panose="020B0503020204020204" charset="-122"/>
                <a:ea typeface="微软雅黑" panose="020B0503020204020204" charset="-122"/>
              </a:rPr>
              <a:t>开发平台</a:t>
            </a:r>
            <a:r>
              <a:rPr lang="zh-CN" altLang="en-US" sz="2800" spc="3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800" spc="300" dirty="0">
                <a:latin typeface="微软雅黑" panose="020B0503020204020204" charset="-122"/>
                <a:ea typeface="微软雅黑" panose="020B0503020204020204" charset="-122"/>
              </a:rPr>
              <a:t>使用技</a:t>
            </a:r>
            <a:r>
              <a:rPr lang="zh-CN" altLang="en-US" sz="2800" spc="300" dirty="0" smtClean="0">
                <a:latin typeface="微软雅黑" panose="020B0503020204020204" charset="-122"/>
                <a:ea typeface="微软雅黑" panose="020B0503020204020204" charset="-122"/>
              </a:rPr>
              <a:t>术</a:t>
            </a:r>
            <a:endParaRPr lang="zh-CN" altLang="en-US" sz="2800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847281" y="5062575"/>
            <a:ext cx="380029" cy="3800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5976130" y="2750928"/>
            <a:ext cx="709156" cy="70915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矩形 1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4853735" y="4456459"/>
            <a:ext cx="1418311" cy="1418311"/>
          </a:xfrm>
          <a:prstGeom prst="rect">
            <a:avLst/>
          </a:prstGeom>
          <a:solidFill>
            <a:srgbClr val="F19B0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矩形 17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725488" y="3327012"/>
            <a:ext cx="915560" cy="915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Freeform 8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>
            <a:spLocks noEditPoints="1"/>
          </p:cNvSpPr>
          <p:nvPr/>
        </p:nvSpPr>
        <p:spPr bwMode="auto">
          <a:xfrm>
            <a:off x="888362" y="3555430"/>
            <a:ext cx="590360" cy="458724"/>
          </a:xfrm>
          <a:custGeom>
            <a:avLst/>
            <a:gdLst>
              <a:gd name="T0" fmla="*/ 2147483647 w 125"/>
              <a:gd name="T1" fmla="*/ 2147483647 h 95"/>
              <a:gd name="T2" fmla="*/ 2147483647 w 125"/>
              <a:gd name="T3" fmla="*/ 2147483647 h 95"/>
              <a:gd name="T4" fmla="*/ 2147483647 w 125"/>
              <a:gd name="T5" fmla="*/ 2147483647 h 95"/>
              <a:gd name="T6" fmla="*/ 2147483647 w 125"/>
              <a:gd name="T7" fmla="*/ 2147483647 h 95"/>
              <a:gd name="T8" fmla="*/ 2147483647 w 125"/>
              <a:gd name="T9" fmla="*/ 2147483647 h 95"/>
              <a:gd name="T10" fmla="*/ 2147483647 w 125"/>
              <a:gd name="T11" fmla="*/ 2147483647 h 95"/>
              <a:gd name="T12" fmla="*/ 2147483647 w 125"/>
              <a:gd name="T13" fmla="*/ 2147483647 h 95"/>
              <a:gd name="T14" fmla="*/ 2147483647 w 125"/>
              <a:gd name="T15" fmla="*/ 2147483647 h 95"/>
              <a:gd name="T16" fmla="*/ 2147483647 w 125"/>
              <a:gd name="T17" fmla="*/ 2147483647 h 95"/>
              <a:gd name="T18" fmla="*/ 2147483647 w 125"/>
              <a:gd name="T19" fmla="*/ 2147483647 h 95"/>
              <a:gd name="T20" fmla="*/ 2147483647 w 125"/>
              <a:gd name="T21" fmla="*/ 2147483647 h 95"/>
              <a:gd name="T22" fmla="*/ 2147483647 w 125"/>
              <a:gd name="T23" fmla="*/ 2147483647 h 95"/>
              <a:gd name="T24" fmla="*/ 2147483647 w 125"/>
              <a:gd name="T25" fmla="*/ 2147483647 h 95"/>
              <a:gd name="T26" fmla="*/ 2147483647 w 125"/>
              <a:gd name="T27" fmla="*/ 2147483647 h 95"/>
              <a:gd name="T28" fmla="*/ 2147483647 w 125"/>
              <a:gd name="T29" fmla="*/ 2147483647 h 95"/>
              <a:gd name="T30" fmla="*/ 2147483647 w 125"/>
              <a:gd name="T31" fmla="*/ 2147483647 h 95"/>
              <a:gd name="T32" fmla="*/ 2147483647 w 125"/>
              <a:gd name="T33" fmla="*/ 2147483647 h 95"/>
              <a:gd name="T34" fmla="*/ 2147483647 w 125"/>
              <a:gd name="T35" fmla="*/ 2147483647 h 95"/>
              <a:gd name="T36" fmla="*/ 2147483647 w 125"/>
              <a:gd name="T37" fmla="*/ 2147483647 h 95"/>
              <a:gd name="T38" fmla="*/ 2147483647 w 125"/>
              <a:gd name="T39" fmla="*/ 2147483647 h 95"/>
              <a:gd name="T40" fmla="*/ 2147483647 w 125"/>
              <a:gd name="T41" fmla="*/ 2147483647 h 95"/>
              <a:gd name="T42" fmla="*/ 2147483647 w 125"/>
              <a:gd name="T43" fmla="*/ 2147483647 h 95"/>
              <a:gd name="T44" fmla="*/ 2147483647 w 125"/>
              <a:gd name="T45" fmla="*/ 2147483647 h 95"/>
              <a:gd name="T46" fmla="*/ 2147483647 w 125"/>
              <a:gd name="T47" fmla="*/ 2147483647 h 95"/>
              <a:gd name="T48" fmla="*/ 2147483647 w 125"/>
              <a:gd name="T49" fmla="*/ 2147483647 h 95"/>
              <a:gd name="T50" fmla="*/ 2147483647 w 125"/>
              <a:gd name="T51" fmla="*/ 2147483647 h 95"/>
              <a:gd name="T52" fmla="*/ 2147483647 w 125"/>
              <a:gd name="T53" fmla="*/ 2147483647 h 95"/>
              <a:gd name="T54" fmla="*/ 2147483647 w 125"/>
              <a:gd name="T55" fmla="*/ 2147483647 h 95"/>
              <a:gd name="T56" fmla="*/ 2147483647 w 125"/>
              <a:gd name="T57" fmla="*/ 2147483647 h 95"/>
              <a:gd name="T58" fmla="*/ 2147483647 w 125"/>
              <a:gd name="T59" fmla="*/ 2147483647 h 95"/>
              <a:gd name="T60" fmla="*/ 2147483647 w 125"/>
              <a:gd name="T61" fmla="*/ 2147483647 h 95"/>
              <a:gd name="T62" fmla="*/ 2147483647 w 125"/>
              <a:gd name="T63" fmla="*/ 2147483647 h 95"/>
              <a:gd name="T64" fmla="*/ 0 w 125"/>
              <a:gd name="T65" fmla="*/ 2147483647 h 95"/>
              <a:gd name="T66" fmla="*/ 2147483647 w 125"/>
              <a:gd name="T67" fmla="*/ 2147483647 h 95"/>
              <a:gd name="T68" fmla="*/ 2147483647 w 125"/>
              <a:gd name="T69" fmla="*/ 2147483647 h 95"/>
              <a:gd name="T70" fmla="*/ 2147483647 w 125"/>
              <a:gd name="T71" fmla="*/ 2147483647 h 95"/>
              <a:gd name="T72" fmla="*/ 2147483647 w 125"/>
              <a:gd name="T73" fmla="*/ 2147483647 h 95"/>
              <a:gd name="T74" fmla="*/ 2147483647 w 125"/>
              <a:gd name="T75" fmla="*/ 2147483647 h 95"/>
              <a:gd name="T76" fmla="*/ 2147483647 w 125"/>
              <a:gd name="T77" fmla="*/ 2147483647 h 95"/>
              <a:gd name="T78" fmla="*/ 2147483647 w 125"/>
              <a:gd name="T79" fmla="*/ 2147483647 h 95"/>
              <a:gd name="T80" fmla="*/ 2147483647 w 125"/>
              <a:gd name="T81" fmla="*/ 2147483647 h 95"/>
              <a:gd name="T82" fmla="*/ 2147483647 w 125"/>
              <a:gd name="T83" fmla="*/ 2147483647 h 95"/>
              <a:gd name="T84" fmla="*/ 2147483647 w 125"/>
              <a:gd name="T85" fmla="*/ 2147483647 h 9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25" h="95">
                <a:moveTo>
                  <a:pt x="28" y="54"/>
                </a:moveTo>
                <a:cubicBezTo>
                  <a:pt x="21" y="54"/>
                  <a:pt x="17" y="59"/>
                  <a:pt x="17" y="66"/>
                </a:cubicBezTo>
                <a:cubicBezTo>
                  <a:pt x="17" y="73"/>
                  <a:pt x="21" y="79"/>
                  <a:pt x="28" y="79"/>
                </a:cubicBezTo>
                <a:cubicBezTo>
                  <a:pt x="35" y="79"/>
                  <a:pt x="40" y="74"/>
                  <a:pt x="40" y="66"/>
                </a:cubicBezTo>
                <a:cubicBezTo>
                  <a:pt x="40" y="59"/>
                  <a:pt x="36" y="54"/>
                  <a:pt x="28" y="54"/>
                </a:cubicBezTo>
                <a:close/>
                <a:moveTo>
                  <a:pt x="28" y="74"/>
                </a:moveTo>
                <a:cubicBezTo>
                  <a:pt x="25" y="74"/>
                  <a:pt x="22" y="71"/>
                  <a:pt x="22" y="66"/>
                </a:cubicBezTo>
                <a:cubicBezTo>
                  <a:pt x="22" y="62"/>
                  <a:pt x="25" y="58"/>
                  <a:pt x="28" y="58"/>
                </a:cubicBezTo>
                <a:cubicBezTo>
                  <a:pt x="32" y="58"/>
                  <a:pt x="34" y="62"/>
                  <a:pt x="34" y="66"/>
                </a:cubicBezTo>
                <a:cubicBezTo>
                  <a:pt x="34" y="71"/>
                  <a:pt x="32" y="74"/>
                  <a:pt x="28" y="74"/>
                </a:cubicBezTo>
                <a:close/>
                <a:moveTo>
                  <a:pt x="52" y="54"/>
                </a:moveTo>
                <a:cubicBezTo>
                  <a:pt x="49" y="54"/>
                  <a:pt x="46" y="54"/>
                  <a:pt x="44" y="54"/>
                </a:cubicBezTo>
                <a:cubicBezTo>
                  <a:pt x="44" y="78"/>
                  <a:pt x="44" y="78"/>
                  <a:pt x="44" y="78"/>
                </a:cubicBezTo>
                <a:cubicBezTo>
                  <a:pt x="50" y="78"/>
                  <a:pt x="50" y="78"/>
                  <a:pt x="50" y="78"/>
                </a:cubicBezTo>
                <a:cubicBezTo>
                  <a:pt x="50" y="70"/>
                  <a:pt x="50" y="70"/>
                  <a:pt x="50" y="70"/>
                </a:cubicBezTo>
                <a:cubicBezTo>
                  <a:pt x="50" y="70"/>
                  <a:pt x="51" y="70"/>
                  <a:pt x="52" y="70"/>
                </a:cubicBezTo>
                <a:cubicBezTo>
                  <a:pt x="55" y="70"/>
                  <a:pt x="58" y="69"/>
                  <a:pt x="60" y="67"/>
                </a:cubicBezTo>
                <a:cubicBezTo>
                  <a:pt x="61" y="66"/>
                  <a:pt x="62" y="64"/>
                  <a:pt x="62" y="61"/>
                </a:cubicBezTo>
                <a:cubicBezTo>
                  <a:pt x="62" y="59"/>
                  <a:pt x="61" y="57"/>
                  <a:pt x="59" y="56"/>
                </a:cubicBezTo>
                <a:cubicBezTo>
                  <a:pt x="58" y="55"/>
                  <a:pt x="55" y="54"/>
                  <a:pt x="52" y="54"/>
                </a:cubicBezTo>
                <a:close/>
                <a:moveTo>
                  <a:pt x="52" y="66"/>
                </a:moveTo>
                <a:cubicBezTo>
                  <a:pt x="51" y="66"/>
                  <a:pt x="50" y="66"/>
                  <a:pt x="50" y="65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58"/>
                  <a:pt x="51" y="58"/>
                  <a:pt x="52" y="58"/>
                </a:cubicBezTo>
                <a:cubicBezTo>
                  <a:pt x="55" y="58"/>
                  <a:pt x="56" y="59"/>
                  <a:pt x="56" y="62"/>
                </a:cubicBezTo>
                <a:cubicBezTo>
                  <a:pt x="56" y="64"/>
                  <a:pt x="55" y="66"/>
                  <a:pt x="52" y="66"/>
                </a:cubicBezTo>
                <a:close/>
                <a:moveTo>
                  <a:pt x="72" y="68"/>
                </a:moveTo>
                <a:cubicBezTo>
                  <a:pt x="81" y="68"/>
                  <a:pt x="81" y="68"/>
                  <a:pt x="81" y="68"/>
                </a:cubicBezTo>
                <a:cubicBezTo>
                  <a:pt x="81" y="64"/>
                  <a:pt x="81" y="64"/>
                  <a:pt x="8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59"/>
                  <a:pt x="72" y="59"/>
                  <a:pt x="72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4"/>
                  <a:pt x="81" y="54"/>
                  <a:pt x="81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6" y="78"/>
                  <a:pt x="66" y="78"/>
                  <a:pt x="66" y="78"/>
                </a:cubicBezTo>
                <a:cubicBezTo>
                  <a:pt x="82" y="78"/>
                  <a:pt x="82" y="78"/>
                  <a:pt x="82" y="78"/>
                </a:cubicBezTo>
                <a:cubicBezTo>
                  <a:pt x="82" y="74"/>
                  <a:pt x="82" y="74"/>
                  <a:pt x="82" y="74"/>
                </a:cubicBezTo>
                <a:cubicBezTo>
                  <a:pt x="72" y="74"/>
                  <a:pt x="72" y="74"/>
                  <a:pt x="72" y="74"/>
                </a:cubicBezTo>
                <a:lnTo>
                  <a:pt x="72" y="68"/>
                </a:lnTo>
                <a:close/>
                <a:moveTo>
                  <a:pt x="101" y="61"/>
                </a:moveTo>
                <a:cubicBezTo>
                  <a:pt x="101" y="65"/>
                  <a:pt x="101" y="68"/>
                  <a:pt x="102" y="71"/>
                </a:cubicBezTo>
                <a:cubicBezTo>
                  <a:pt x="102" y="71"/>
                  <a:pt x="102" y="71"/>
                  <a:pt x="102" y="71"/>
                </a:cubicBezTo>
                <a:cubicBezTo>
                  <a:pt x="101" y="69"/>
                  <a:pt x="99" y="66"/>
                  <a:pt x="98" y="63"/>
                </a:cubicBezTo>
                <a:cubicBezTo>
                  <a:pt x="93" y="54"/>
                  <a:pt x="93" y="54"/>
                  <a:pt x="93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78"/>
                  <a:pt x="86" y="78"/>
                  <a:pt x="86" y="78"/>
                </a:cubicBezTo>
                <a:cubicBezTo>
                  <a:pt x="91" y="78"/>
                  <a:pt x="91" y="78"/>
                  <a:pt x="91" y="78"/>
                </a:cubicBezTo>
                <a:cubicBezTo>
                  <a:pt x="91" y="71"/>
                  <a:pt x="91" y="71"/>
                  <a:pt x="91" y="71"/>
                </a:cubicBezTo>
                <a:cubicBezTo>
                  <a:pt x="91" y="67"/>
                  <a:pt x="91" y="64"/>
                  <a:pt x="91" y="60"/>
                </a:cubicBezTo>
                <a:cubicBezTo>
                  <a:pt x="91" y="60"/>
                  <a:pt x="91" y="60"/>
                  <a:pt x="91" y="60"/>
                </a:cubicBezTo>
                <a:cubicBezTo>
                  <a:pt x="92" y="63"/>
                  <a:pt x="94" y="66"/>
                  <a:pt x="95" y="69"/>
                </a:cubicBezTo>
                <a:cubicBezTo>
                  <a:pt x="101" y="78"/>
                  <a:pt x="101" y="78"/>
                  <a:pt x="101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54"/>
                  <a:pt x="106" y="54"/>
                  <a:pt x="106" y="54"/>
                </a:cubicBezTo>
                <a:cubicBezTo>
                  <a:pt x="101" y="54"/>
                  <a:pt x="101" y="54"/>
                  <a:pt x="101" y="54"/>
                </a:cubicBezTo>
                <a:lnTo>
                  <a:pt x="101" y="61"/>
                </a:lnTo>
                <a:close/>
                <a:moveTo>
                  <a:pt x="109" y="35"/>
                </a:moveTo>
                <a:cubicBezTo>
                  <a:pt x="97" y="35"/>
                  <a:pt x="97" y="35"/>
                  <a:pt x="97" y="35"/>
                </a:cubicBezTo>
                <a:cubicBezTo>
                  <a:pt x="69" y="9"/>
                  <a:pt x="69" y="9"/>
                  <a:pt x="69" y="9"/>
                </a:cubicBezTo>
                <a:cubicBezTo>
                  <a:pt x="69" y="8"/>
                  <a:pt x="69" y="7"/>
                  <a:pt x="69" y="7"/>
                </a:cubicBezTo>
                <a:cubicBezTo>
                  <a:pt x="69" y="3"/>
                  <a:pt x="66" y="0"/>
                  <a:pt x="63" y="0"/>
                </a:cubicBezTo>
                <a:cubicBezTo>
                  <a:pt x="59" y="0"/>
                  <a:pt x="56" y="3"/>
                  <a:pt x="56" y="7"/>
                </a:cubicBezTo>
                <a:cubicBezTo>
                  <a:pt x="56" y="7"/>
                  <a:pt x="56" y="8"/>
                  <a:pt x="56" y="9"/>
                </a:cubicBezTo>
                <a:cubicBezTo>
                  <a:pt x="28" y="35"/>
                  <a:pt x="28" y="35"/>
                  <a:pt x="28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7" y="35"/>
                  <a:pt x="0" y="42"/>
                  <a:pt x="0" y="51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109" y="95"/>
                  <a:pt x="109" y="95"/>
                  <a:pt x="109" y="95"/>
                </a:cubicBezTo>
                <a:cubicBezTo>
                  <a:pt x="118" y="95"/>
                  <a:pt x="125" y="88"/>
                  <a:pt x="125" y="79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5" y="42"/>
                  <a:pt x="118" y="35"/>
                  <a:pt x="109" y="35"/>
                </a:cubicBezTo>
                <a:close/>
                <a:moveTo>
                  <a:pt x="60" y="13"/>
                </a:moveTo>
                <a:cubicBezTo>
                  <a:pt x="61" y="13"/>
                  <a:pt x="62" y="13"/>
                  <a:pt x="63" y="13"/>
                </a:cubicBezTo>
                <a:cubicBezTo>
                  <a:pt x="64" y="13"/>
                  <a:pt x="65" y="13"/>
                  <a:pt x="66" y="13"/>
                </a:cubicBezTo>
                <a:cubicBezTo>
                  <a:pt x="90" y="35"/>
                  <a:pt x="90" y="35"/>
                  <a:pt x="90" y="35"/>
                </a:cubicBezTo>
                <a:cubicBezTo>
                  <a:pt x="35" y="35"/>
                  <a:pt x="35" y="35"/>
                  <a:pt x="35" y="35"/>
                </a:cubicBezTo>
                <a:lnTo>
                  <a:pt x="60" y="13"/>
                </a:lnTo>
                <a:close/>
                <a:moveTo>
                  <a:pt x="120" y="79"/>
                </a:moveTo>
                <a:cubicBezTo>
                  <a:pt x="120" y="85"/>
                  <a:pt x="115" y="90"/>
                  <a:pt x="109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0" y="90"/>
                  <a:pt x="5" y="85"/>
                  <a:pt x="5" y="79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45"/>
                  <a:pt x="10" y="40"/>
                  <a:pt x="16" y="40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15" y="40"/>
                  <a:pt x="120" y="45"/>
                  <a:pt x="120" y="51"/>
                </a:cubicBezTo>
                <a:lnTo>
                  <a:pt x="120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9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>
            <a:spLocks noEditPoints="1"/>
          </p:cNvSpPr>
          <p:nvPr/>
        </p:nvSpPr>
        <p:spPr bwMode="auto">
          <a:xfrm>
            <a:off x="6160593" y="2905679"/>
            <a:ext cx="415925" cy="381000"/>
          </a:xfrm>
          <a:custGeom>
            <a:avLst/>
            <a:gdLst>
              <a:gd name="T0" fmla="*/ 2147483647 w 111"/>
              <a:gd name="T1" fmla="*/ 2147483647 h 99"/>
              <a:gd name="T2" fmla="*/ 2147483647 w 111"/>
              <a:gd name="T3" fmla="*/ 2147483647 h 99"/>
              <a:gd name="T4" fmla="*/ 2147483647 w 111"/>
              <a:gd name="T5" fmla="*/ 2147483647 h 99"/>
              <a:gd name="T6" fmla="*/ 2147483647 w 111"/>
              <a:gd name="T7" fmla="*/ 2147483647 h 99"/>
              <a:gd name="T8" fmla="*/ 2147483647 w 111"/>
              <a:gd name="T9" fmla="*/ 2147483647 h 99"/>
              <a:gd name="T10" fmla="*/ 2147483647 w 111"/>
              <a:gd name="T11" fmla="*/ 2147483647 h 99"/>
              <a:gd name="T12" fmla="*/ 2147483647 w 111"/>
              <a:gd name="T13" fmla="*/ 2147483647 h 99"/>
              <a:gd name="T14" fmla="*/ 2147483647 w 111"/>
              <a:gd name="T15" fmla="*/ 2147483647 h 99"/>
              <a:gd name="T16" fmla="*/ 2147483647 w 111"/>
              <a:gd name="T17" fmla="*/ 2147483647 h 99"/>
              <a:gd name="T18" fmla="*/ 2147483647 w 111"/>
              <a:gd name="T19" fmla="*/ 2147483647 h 99"/>
              <a:gd name="T20" fmla="*/ 2147483647 w 111"/>
              <a:gd name="T21" fmla="*/ 2147483647 h 99"/>
              <a:gd name="T22" fmla="*/ 2147483647 w 111"/>
              <a:gd name="T23" fmla="*/ 2147483647 h 99"/>
              <a:gd name="T24" fmla="*/ 2147483647 w 111"/>
              <a:gd name="T25" fmla="*/ 2147483647 h 99"/>
              <a:gd name="T26" fmla="*/ 2147483647 w 111"/>
              <a:gd name="T27" fmla="*/ 2147483647 h 99"/>
              <a:gd name="T28" fmla="*/ 2147483647 w 111"/>
              <a:gd name="T29" fmla="*/ 2147483647 h 99"/>
              <a:gd name="T30" fmla="*/ 2147483647 w 111"/>
              <a:gd name="T31" fmla="*/ 2147483647 h 99"/>
              <a:gd name="T32" fmla="*/ 2147483647 w 111"/>
              <a:gd name="T33" fmla="*/ 2147483647 h 99"/>
              <a:gd name="T34" fmla="*/ 2147483647 w 111"/>
              <a:gd name="T35" fmla="*/ 2147483647 h 99"/>
              <a:gd name="T36" fmla="*/ 2147483647 w 111"/>
              <a:gd name="T37" fmla="*/ 2147483647 h 99"/>
              <a:gd name="T38" fmla="*/ 2147483647 w 111"/>
              <a:gd name="T39" fmla="*/ 2147483647 h 99"/>
              <a:gd name="T40" fmla="*/ 2147483647 w 111"/>
              <a:gd name="T41" fmla="*/ 2147483647 h 99"/>
              <a:gd name="T42" fmla="*/ 2147483647 w 111"/>
              <a:gd name="T43" fmla="*/ 2147483647 h 99"/>
              <a:gd name="T44" fmla="*/ 2147483647 w 111"/>
              <a:gd name="T45" fmla="*/ 2147483647 h 99"/>
              <a:gd name="T46" fmla="*/ 2147483647 w 111"/>
              <a:gd name="T47" fmla="*/ 2147483647 h 99"/>
              <a:gd name="T48" fmla="*/ 2147483647 w 111"/>
              <a:gd name="T49" fmla="*/ 2147483647 h 99"/>
              <a:gd name="T50" fmla="*/ 2147483647 w 111"/>
              <a:gd name="T51" fmla="*/ 2147483647 h 99"/>
              <a:gd name="T52" fmla="*/ 2147483647 w 111"/>
              <a:gd name="T53" fmla="*/ 2147483647 h 99"/>
              <a:gd name="T54" fmla="*/ 2147483647 w 111"/>
              <a:gd name="T55" fmla="*/ 2147483647 h 99"/>
              <a:gd name="T56" fmla="*/ 2147483647 w 111"/>
              <a:gd name="T57" fmla="*/ 2147483647 h 99"/>
              <a:gd name="T58" fmla="*/ 2147483647 w 111"/>
              <a:gd name="T59" fmla="*/ 2147483647 h 99"/>
              <a:gd name="T60" fmla="*/ 2147483647 w 111"/>
              <a:gd name="T61" fmla="*/ 2147483647 h 99"/>
              <a:gd name="T62" fmla="*/ 2147483647 w 111"/>
              <a:gd name="T63" fmla="*/ 2147483647 h 99"/>
              <a:gd name="T64" fmla="*/ 2147483647 w 111"/>
              <a:gd name="T65" fmla="*/ 2147483647 h 99"/>
              <a:gd name="T66" fmla="*/ 2147483647 w 111"/>
              <a:gd name="T67" fmla="*/ 2147483647 h 99"/>
              <a:gd name="T68" fmla="*/ 2147483647 w 111"/>
              <a:gd name="T69" fmla="*/ 2147483647 h 99"/>
              <a:gd name="T70" fmla="*/ 2147483647 w 111"/>
              <a:gd name="T71" fmla="*/ 0 h 99"/>
              <a:gd name="T72" fmla="*/ 2147483647 w 111"/>
              <a:gd name="T73" fmla="*/ 2147483647 h 99"/>
              <a:gd name="T74" fmla="*/ 0 w 111"/>
              <a:gd name="T75" fmla="*/ 2147483647 h 99"/>
              <a:gd name="T76" fmla="*/ 2147483647 w 111"/>
              <a:gd name="T77" fmla="*/ 2147483647 h 99"/>
              <a:gd name="T78" fmla="*/ 2147483647 w 111"/>
              <a:gd name="T79" fmla="*/ 2147483647 h 99"/>
              <a:gd name="T80" fmla="*/ 2147483647 w 111"/>
              <a:gd name="T81" fmla="*/ 2147483647 h 99"/>
              <a:gd name="T82" fmla="*/ 2147483647 w 111"/>
              <a:gd name="T83" fmla="*/ 2147483647 h 99"/>
              <a:gd name="T84" fmla="*/ 2147483647 w 111"/>
              <a:gd name="T85" fmla="*/ 2147483647 h 99"/>
              <a:gd name="T86" fmla="*/ 2147483647 w 111"/>
              <a:gd name="T87" fmla="*/ 2147483647 h 99"/>
              <a:gd name="T88" fmla="*/ 2147483647 w 111"/>
              <a:gd name="T89" fmla="*/ 2147483647 h 9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11" h="99">
                <a:moveTo>
                  <a:pt x="111" y="14"/>
                </a:moveTo>
                <a:cubicBezTo>
                  <a:pt x="110" y="13"/>
                  <a:pt x="109" y="12"/>
                  <a:pt x="108" y="12"/>
                </a:cubicBezTo>
                <a:cubicBezTo>
                  <a:pt x="84" y="20"/>
                  <a:pt x="84" y="20"/>
                  <a:pt x="84" y="20"/>
                </a:cubicBezTo>
                <a:cubicBezTo>
                  <a:pt x="83" y="20"/>
                  <a:pt x="83" y="20"/>
                  <a:pt x="83" y="21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3"/>
                  <a:pt x="52" y="73"/>
                  <a:pt x="50" y="73"/>
                </a:cubicBezTo>
                <a:cubicBezTo>
                  <a:pt x="49" y="73"/>
                  <a:pt x="47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3" y="74"/>
                  <a:pt x="41" y="76"/>
                  <a:pt x="39" y="78"/>
                </a:cubicBezTo>
                <a:cubicBezTo>
                  <a:pt x="8" y="62"/>
                  <a:pt x="8" y="62"/>
                  <a:pt x="8" y="62"/>
                </a:cubicBezTo>
                <a:cubicBezTo>
                  <a:pt x="7" y="61"/>
                  <a:pt x="6" y="62"/>
                  <a:pt x="5" y="63"/>
                </a:cubicBezTo>
                <a:cubicBezTo>
                  <a:pt x="5" y="64"/>
                  <a:pt x="5" y="65"/>
                  <a:pt x="6" y="66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83"/>
                  <a:pt x="37" y="85"/>
                  <a:pt x="37" y="86"/>
                </a:cubicBezTo>
                <a:cubicBezTo>
                  <a:pt x="37" y="87"/>
                  <a:pt x="37" y="88"/>
                  <a:pt x="38" y="90"/>
                </a:cubicBezTo>
                <a:cubicBezTo>
                  <a:pt x="39" y="95"/>
                  <a:pt x="44" y="99"/>
                  <a:pt x="50" y="99"/>
                </a:cubicBezTo>
                <a:cubicBezTo>
                  <a:pt x="51" y="99"/>
                  <a:pt x="53" y="99"/>
                  <a:pt x="54" y="98"/>
                </a:cubicBezTo>
                <a:cubicBezTo>
                  <a:pt x="60" y="96"/>
                  <a:pt x="63" y="91"/>
                  <a:pt x="63" y="86"/>
                </a:cubicBezTo>
                <a:cubicBezTo>
                  <a:pt x="63" y="84"/>
                  <a:pt x="63" y="83"/>
                  <a:pt x="63" y="82"/>
                </a:cubicBezTo>
                <a:cubicBezTo>
                  <a:pt x="62" y="80"/>
                  <a:pt x="61" y="78"/>
                  <a:pt x="59" y="76"/>
                </a:cubicBezTo>
                <a:cubicBezTo>
                  <a:pt x="86" y="24"/>
                  <a:pt x="86" y="24"/>
                  <a:pt x="86" y="24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10" y="16"/>
                  <a:pt x="111" y="15"/>
                  <a:pt x="111" y="14"/>
                </a:cubicBezTo>
                <a:close/>
                <a:moveTo>
                  <a:pt x="53" y="94"/>
                </a:moveTo>
                <a:cubicBezTo>
                  <a:pt x="52" y="94"/>
                  <a:pt x="51" y="94"/>
                  <a:pt x="50" y="94"/>
                </a:cubicBezTo>
                <a:cubicBezTo>
                  <a:pt x="46" y="94"/>
                  <a:pt x="43" y="92"/>
                  <a:pt x="42" y="88"/>
                </a:cubicBezTo>
                <a:cubicBezTo>
                  <a:pt x="42" y="87"/>
                  <a:pt x="42" y="87"/>
                  <a:pt x="42" y="86"/>
                </a:cubicBezTo>
                <a:cubicBezTo>
                  <a:pt x="42" y="82"/>
                  <a:pt x="44" y="79"/>
                  <a:pt x="48" y="78"/>
                </a:cubicBezTo>
                <a:cubicBezTo>
                  <a:pt x="47" y="75"/>
                  <a:pt x="47" y="75"/>
                  <a:pt x="47" y="75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77"/>
                  <a:pt x="49" y="77"/>
                  <a:pt x="50" y="77"/>
                </a:cubicBezTo>
                <a:cubicBezTo>
                  <a:pt x="54" y="77"/>
                  <a:pt x="57" y="80"/>
                  <a:pt x="58" y="83"/>
                </a:cubicBezTo>
                <a:cubicBezTo>
                  <a:pt x="58" y="84"/>
                  <a:pt x="59" y="85"/>
                  <a:pt x="59" y="86"/>
                </a:cubicBezTo>
                <a:cubicBezTo>
                  <a:pt x="59" y="89"/>
                  <a:pt x="56" y="93"/>
                  <a:pt x="53" y="94"/>
                </a:cubicBezTo>
                <a:close/>
                <a:moveTo>
                  <a:pt x="69" y="24"/>
                </a:moveTo>
                <a:cubicBezTo>
                  <a:pt x="24" y="0"/>
                  <a:pt x="24" y="0"/>
                  <a:pt x="24" y="0"/>
                </a:cubicBezTo>
                <a:cubicBezTo>
                  <a:pt x="23" y="2"/>
                  <a:pt x="23" y="2"/>
                  <a:pt x="23" y="2"/>
                </a:cubicBezTo>
                <a:cubicBezTo>
                  <a:pt x="0" y="45"/>
                  <a:pt x="0" y="45"/>
                  <a:pt x="0" y="45"/>
                </a:cubicBezTo>
                <a:cubicBezTo>
                  <a:pt x="45" y="69"/>
                  <a:pt x="45" y="69"/>
                  <a:pt x="45" y="69"/>
                </a:cubicBezTo>
                <a:lnTo>
                  <a:pt x="69" y="24"/>
                </a:lnTo>
                <a:close/>
                <a:moveTo>
                  <a:pt x="6" y="43"/>
                </a:moveTo>
                <a:cubicBezTo>
                  <a:pt x="26" y="6"/>
                  <a:pt x="26" y="6"/>
                  <a:pt x="26" y="6"/>
                </a:cubicBezTo>
                <a:cubicBezTo>
                  <a:pt x="63" y="26"/>
                  <a:pt x="63" y="26"/>
                  <a:pt x="63" y="26"/>
                </a:cubicBezTo>
                <a:cubicBezTo>
                  <a:pt x="44" y="63"/>
                  <a:pt x="44" y="63"/>
                  <a:pt x="44" y="63"/>
                </a:cubicBezTo>
                <a:lnTo>
                  <a:pt x="6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>
            <a:spLocks noEditPoints="1"/>
          </p:cNvSpPr>
          <p:nvPr/>
        </p:nvSpPr>
        <p:spPr bwMode="auto">
          <a:xfrm>
            <a:off x="5174226" y="4768796"/>
            <a:ext cx="774132" cy="771232"/>
          </a:xfrm>
          <a:custGeom>
            <a:avLst/>
            <a:gdLst>
              <a:gd name="T0" fmla="*/ 2147483647 w 267"/>
              <a:gd name="T1" fmla="*/ 2147483647 h 266"/>
              <a:gd name="T2" fmla="*/ 2147483647 w 267"/>
              <a:gd name="T3" fmla="*/ 2147483647 h 266"/>
              <a:gd name="T4" fmla="*/ 2147483647 w 267"/>
              <a:gd name="T5" fmla="*/ 2147483647 h 266"/>
              <a:gd name="T6" fmla="*/ 2147483647 w 267"/>
              <a:gd name="T7" fmla="*/ 2147483647 h 266"/>
              <a:gd name="T8" fmla="*/ 0 w 267"/>
              <a:gd name="T9" fmla="*/ 2147483647 h 266"/>
              <a:gd name="T10" fmla="*/ 0 w 267"/>
              <a:gd name="T11" fmla="*/ 2147483647 h 266"/>
              <a:gd name="T12" fmla="*/ 2147483647 w 267"/>
              <a:gd name="T13" fmla="*/ 0 h 266"/>
              <a:gd name="T14" fmla="*/ 2147483647 w 267"/>
              <a:gd name="T15" fmla="*/ 2147483647 h 266"/>
              <a:gd name="T16" fmla="*/ 2147483647 w 267"/>
              <a:gd name="T17" fmla="*/ 2147483647 h 266"/>
              <a:gd name="T18" fmla="*/ 2147483647 w 267"/>
              <a:gd name="T19" fmla="*/ 2147483647 h 266"/>
              <a:gd name="T20" fmla="*/ 2147483647 w 267"/>
              <a:gd name="T21" fmla="*/ 2147483647 h 266"/>
              <a:gd name="T22" fmla="*/ 2147483647 w 267"/>
              <a:gd name="T23" fmla="*/ 2147483647 h 266"/>
              <a:gd name="T24" fmla="*/ 2147483647 w 267"/>
              <a:gd name="T25" fmla="*/ 2147483647 h 266"/>
              <a:gd name="T26" fmla="*/ 2147483647 w 267"/>
              <a:gd name="T27" fmla="*/ 2147483647 h 266"/>
              <a:gd name="T28" fmla="*/ 2147483647 w 267"/>
              <a:gd name="T29" fmla="*/ 2147483647 h 266"/>
              <a:gd name="T30" fmla="*/ 2147483647 w 267"/>
              <a:gd name="T31" fmla="*/ 2147483647 h 266"/>
              <a:gd name="T32" fmla="*/ 2147483647 w 267"/>
              <a:gd name="T33" fmla="*/ 2147483647 h 266"/>
              <a:gd name="T34" fmla="*/ 2147483647 w 267"/>
              <a:gd name="T35" fmla="*/ 2147483647 h 266"/>
              <a:gd name="T36" fmla="*/ 2147483647 w 267"/>
              <a:gd name="T37" fmla="*/ 2147483647 h 266"/>
              <a:gd name="T38" fmla="*/ 2147483647 w 267"/>
              <a:gd name="T39" fmla="*/ 2147483647 h 266"/>
              <a:gd name="T40" fmla="*/ 2147483647 w 267"/>
              <a:gd name="T41" fmla="*/ 2147483647 h 266"/>
              <a:gd name="T42" fmla="*/ 2147483647 w 267"/>
              <a:gd name="T43" fmla="*/ 2147483647 h 266"/>
              <a:gd name="T44" fmla="*/ 2147483647 w 267"/>
              <a:gd name="T45" fmla="*/ 2147483647 h 266"/>
              <a:gd name="T46" fmla="*/ 2147483647 w 267"/>
              <a:gd name="T47" fmla="*/ 2147483647 h 266"/>
              <a:gd name="T48" fmla="*/ 2147483647 w 267"/>
              <a:gd name="T49" fmla="*/ 2147483647 h 26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7" h="266">
                <a:moveTo>
                  <a:pt x="170" y="266"/>
                </a:moveTo>
                <a:lnTo>
                  <a:pt x="170" y="191"/>
                </a:lnTo>
                <a:lnTo>
                  <a:pt x="97" y="191"/>
                </a:lnTo>
                <a:lnTo>
                  <a:pt x="97" y="266"/>
                </a:lnTo>
                <a:lnTo>
                  <a:pt x="0" y="266"/>
                </a:lnTo>
                <a:lnTo>
                  <a:pt x="0" y="97"/>
                </a:lnTo>
                <a:lnTo>
                  <a:pt x="132" y="0"/>
                </a:lnTo>
                <a:lnTo>
                  <a:pt x="262" y="94"/>
                </a:lnTo>
                <a:lnTo>
                  <a:pt x="260" y="99"/>
                </a:lnTo>
                <a:lnTo>
                  <a:pt x="262" y="94"/>
                </a:lnTo>
                <a:lnTo>
                  <a:pt x="267" y="97"/>
                </a:lnTo>
                <a:lnTo>
                  <a:pt x="267" y="266"/>
                </a:lnTo>
                <a:lnTo>
                  <a:pt x="170" y="266"/>
                </a:lnTo>
                <a:close/>
                <a:moveTo>
                  <a:pt x="12" y="104"/>
                </a:moveTo>
                <a:lnTo>
                  <a:pt x="12" y="254"/>
                </a:lnTo>
                <a:lnTo>
                  <a:pt x="85" y="254"/>
                </a:lnTo>
                <a:lnTo>
                  <a:pt x="85" y="179"/>
                </a:lnTo>
                <a:lnTo>
                  <a:pt x="182" y="179"/>
                </a:lnTo>
                <a:lnTo>
                  <a:pt x="182" y="254"/>
                </a:lnTo>
                <a:lnTo>
                  <a:pt x="253" y="254"/>
                </a:lnTo>
                <a:lnTo>
                  <a:pt x="253" y="104"/>
                </a:lnTo>
                <a:lnTo>
                  <a:pt x="132" y="14"/>
                </a:lnTo>
                <a:lnTo>
                  <a:pt x="12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06384" y="969010"/>
            <a:ext cx="5960110" cy="739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40000"/>
              </a:lnSpc>
              <a:buClr>
                <a:srgbClr val="262626"/>
              </a:buClr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Sublime Text3、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Webstorm</a:t>
            </a:r>
          </a:p>
          <a:p>
            <a:pPr marL="457200" indent="-457200">
              <a:lnSpc>
                <a:spcPct val="190000"/>
              </a:lnSpc>
              <a:buClr>
                <a:srgbClr val="262626"/>
              </a:buClr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HTML、CSS、Javascript</a:t>
            </a:r>
          </a:p>
          <a:p>
            <a:pPr marL="457200" indent="-457200">
              <a:lnSpc>
                <a:spcPct val="190000"/>
              </a:lnSpc>
              <a:buClr>
                <a:srgbClr val="262626"/>
              </a:buClr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Bootstrap、Jquery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40000"/>
              </a:lnSpc>
              <a:buClr>
                <a:srgbClr val="262626"/>
              </a:buClr>
              <a:buFont typeface="Wingdings" panose="05000000000000000000" charset="0"/>
              <a:buChar char="n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it、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oding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40000"/>
              </a:lnSpc>
              <a:buClr>
                <a:srgbClr val="262626"/>
              </a:buClr>
              <a:buFont typeface="Wingdings" panose="05000000000000000000" charset="0"/>
              <a:buChar char="n"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Tencent Server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、Wamp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210000"/>
              </a:lnSpc>
              <a:buClr>
                <a:srgbClr val="262626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打包工具: gulp</a:t>
            </a:r>
          </a:p>
          <a:p>
            <a:pPr marL="457200" indent="-457200">
              <a:lnSpc>
                <a:spcPct val="210000"/>
              </a:lnSpc>
              <a:buClr>
                <a:srgbClr val="262626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热更新工具：基于NodeJS的BrowserSync</a:t>
            </a:r>
          </a:p>
          <a:p>
            <a:pPr marL="457200" indent="-457200">
              <a:lnSpc>
                <a:spcPct val="140000"/>
              </a:lnSpc>
              <a:buClr>
                <a:srgbClr val="262626"/>
              </a:buClr>
              <a:buFont typeface="Wingdings" panose="05000000000000000000" charset="0"/>
              <a:buChar char="n"/>
            </a:pP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90000"/>
              </a:lnSpc>
              <a:buClr>
                <a:srgbClr val="262626"/>
              </a:buClr>
              <a:buFont typeface="Wingdings" panose="05000000000000000000" charset="0"/>
              <a:buChar char="n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40000"/>
              </a:lnSpc>
              <a:buClr>
                <a:srgbClr val="262626"/>
              </a:buClr>
              <a:buFont typeface="Wingdings" panose="05000000000000000000" charset="0"/>
              <a:buChar char="n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16" grpId="0" animBg="1"/>
      <p:bldP spid="17" grpId="0" animBg="1"/>
      <p:bldP spid="19" grpId="0" animBg="1"/>
      <p:bldP spid="18" grpId="0" animBg="1"/>
      <p:bldP spid="28" grpId="0" animBg="1"/>
      <p:bldP spid="29" grpId="0" animBg="1"/>
      <p:bldP spid="30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2734491" y="2397535"/>
            <a:ext cx="6723018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300" dirty="0" smtClean="0">
                <a:latin typeface="微软雅黑" panose="020B0503020204020204" charset="-122"/>
                <a:ea typeface="微软雅黑" panose="020B0503020204020204" charset="-122"/>
              </a:rPr>
              <a:t>Part 4 </a:t>
            </a:r>
            <a:r>
              <a:rPr lang="zh-CN" altLang="en-US" sz="6600" spc="300" dirty="0" smtClean="0">
                <a:latin typeface="微软雅黑" panose="020B0503020204020204" charset="-122"/>
                <a:ea typeface="微软雅黑" panose="020B0503020204020204" charset="-122"/>
              </a:rPr>
              <a:t>特色设计</a:t>
            </a:r>
          </a:p>
        </p:txBody>
      </p:sp>
      <p:sp>
        <p:nvSpPr>
          <p:cNvPr id="9" name="矩形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rot="10800000">
            <a:off x="5177030" y="3842799"/>
            <a:ext cx="1837933" cy="163000"/>
          </a:xfrm>
          <a:prstGeom prst="rect">
            <a:avLst/>
          </a:prstGeom>
          <a:solidFill>
            <a:srgbClr val="F19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/>
          <p:nvPr/>
        </p:nvSpPr>
        <p:spPr>
          <a:xfrm>
            <a:off x="-355600" y="1803400"/>
            <a:ext cx="322011" cy="101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altLang="zh-CN" sz="1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1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bldLvl="0" animBg="1"/>
    </p:bldLst>
  </p:timing>
</p:sld>
</file>

<file path=ppt/theme/theme1.xml><?xml version="1.0" encoding="utf-8"?>
<a:theme xmlns:a="http://schemas.openxmlformats.org/drawingml/2006/main" name="ae1afa95bcc623ca27b0ab547f1b1ce82bd87e6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f4e1383b817e3290a95cf71413e6e5f427c456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4e358ebf2d42b615fb600f35ea4d17aff4946c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6ceb87cd6c79e12da9fe01e80df92aa26dea6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167</Words>
  <Application>Microsoft Office PowerPoint</Application>
  <PresentationFormat>自定义</PresentationFormat>
  <Paragraphs>55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ae1afa95bcc623ca27b0ab547f1b1ce82bd87e61</vt:lpstr>
      <vt:lpstr>4f4e1383b817e3290a95cf71413e6e5f427c4560</vt:lpstr>
      <vt:lpstr>94e358ebf2d42b615fb600f35ea4d17aff4946c7</vt:lpstr>
      <vt:lpstr>56ceb87cd6c79e12da9fe01e80df92aa26dea6de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huang</cp:lastModifiedBy>
  <cp:revision>51</cp:revision>
  <dcterms:created xsi:type="dcterms:W3CDTF">2016-09-27T04:35:00Z</dcterms:created>
  <dcterms:modified xsi:type="dcterms:W3CDTF">2017-03-24T14:55:35Z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