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0" y="1474800"/>
            <a:ext cx="8767800" cy="11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Projeto de Banco de Dados</a:t>
            </a:r>
            <a:endParaRPr sz="4800"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3261458"/>
            <a:ext cx="8520600" cy="25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Guilera</a:t>
            </a:r>
            <a:endParaRPr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 David</a:t>
            </a:r>
            <a:endParaRPr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Sandes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A3 - Modelo Conceitual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1350" y="494975"/>
            <a:ext cx="9254299" cy="5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A4 - Modelo Lógico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365" y="12"/>
            <a:ext cx="8175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11700" y="1474800"/>
            <a:ext cx="8767800" cy="11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Projeto de Banco de Dados</a:t>
            </a:r>
            <a:endParaRPr sz="4800"/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311700" y="3261458"/>
            <a:ext cx="8520600" cy="25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Guilera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 David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Sandes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FASE 1 - Modelagem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TEMA: Turismo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A1 - Minimundo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Prover um sistema que gere informações de pontos turísticos e eventos, assim como, serviços de hospedagem nas cidades do Brasil voltado para os turistas internacionais. Algumas características desse sistema: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A1 - Minimundo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688433"/>
            <a:ext cx="8520600" cy="4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Existem dois tipos de usuários:</a:t>
            </a:r>
            <a:endParaRPr/>
          </a:p>
          <a:p>
            <a:pPr indent="-3429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pt-BR" sz="1800"/>
              <a:t>Cliente: Os estrangeiros interessados em conhecer o Brasil;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pt-BR" sz="1800"/>
              <a:t>Anunciantes: Empresas brasileiras que podem anunciar seus serviços de hospedagem ou fazer divulgação de eventos que irão acontecer.</a:t>
            </a:r>
            <a:br>
              <a:rPr lang="pt-BR" sz="1800"/>
            </a:b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Os clientes visualizam os estados brasileiros que possuem valores quantitativos de visitas estrangeiras para cada mês e ano, dessa forma é possível destacar estados que são alvos de mais visitas. Ao selecionar um estado o cliente pode visualizar as cidades mais visitas, ao selecionar uma cidade é apresentado os pontos turísticos nas proximidades, os serviços de hospedagem disponíveis e eventos futuros que irão acontecer na região.</a:t>
            </a:r>
            <a:br>
              <a:rPr lang="pt-BR"/>
            </a:b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Ao usuário é possível fazer comentários nos eventos, serviços de hospedagens e pontos turísticos.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A1 - Minimundo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50" y="1362425"/>
            <a:ext cx="8890849" cy="4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A2 - Regras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DE DOMÍNIO: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Os Usuários devem possuir um código de identificação único de 11 dígitos (string), podendo assumir 2 papéis na aplicação: cliente e anunciante.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Cada cliente possui informações de nome completo (string), país (string) e ano de nascimento (inteiro).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Cada anunciante terá como atributos razão social (string), CNPJ (string), tipo de serviço (string), homepage (string) e telefone para contato (string).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Cada UF possui um identificador de 11 dígitos (string) e um nome (string).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Cada cidade possui um identificador único de 11 dígitos e um nome (string).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A2 - Regras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6122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DE DOMÍNIO: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Cada registro de visitas internacionais possui um identificador único de 11 dígitos (string), um mês (string), um ano (inteiro), um país de origem (string), um continente de origem (string).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Cada evento possui um identificador único de 11 dígitos (string), um nome (string), um tipo (string), uma descrição (string), um mês (string), um dia (inteiro), um preço (float) e um endereço (string).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Cada hospedagem possui um identificador único de 11 dígitos (string), um nome (string), uma descrição (string), um endereço (string) e um preço de diária (float).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Cada ponto turístico possui identificador único de 11 dígitos (string), um nome (string), um endereço (string), um tipo (string) e uma descrição (string).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A2 - Regras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DE ENTIDADE: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Não  permitir a criação de um objeto da mesma entidade com o mesmo código de identificação.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Não deve existir duas instâncias da mesma entidade com os mesmos valores nos  atributos.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Atributo mês deve estar necessariamente ser um inteiro e estar dentro do intervalo 1 a 12.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Atributo ano de nascimento do Cliente não deve ser menor que 1900, nem maior que o ano corrente.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A2 - Regras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DE NEGÓCIOS: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O Usuário faz comentário(s) de Evento.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O Usuário faz comentário(s) de Hospedagem.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O Usuário faz comentário(s) de Ponto Turístico.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O Usuário:Anunciante anuncia um Evento.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O Usuário:Anunciante anuncia uma Hospedagem.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O Usuário pode consultar informações de Visitas Internacionais.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Cada UF contém Cidades e Visitas Internacionais.</a:t>
            </a:r>
            <a:endParaRPr/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/>
              <a:t>Cada Cidade possui Pontos Turísticos.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