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2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9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2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2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DA3E-EA52-491D-A3EE-D27F0C0359CE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115D-983F-4D3C-B7E2-0CC63D80EA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 err="1" smtClean="0"/>
              <a:t>Dance’in</a:t>
            </a:r>
            <a:r>
              <a:rPr lang="fr-FR" dirty="0"/>
              <a:t>	</a:t>
            </a:r>
            <a:r>
              <a:rPr lang="fr-FR" dirty="0" smtClean="0"/>
              <a:t>/ Galerie / Evènements / Contact / Equipe /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44816"/>
            <a:ext cx="12192000" cy="513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Pied de page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05066" y="1007706"/>
            <a:ext cx="7987004" cy="27618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 école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162658" y="1007706"/>
            <a:ext cx="2158482" cy="50478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Prochains évènements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9" name="Oval 8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05066" y="4058816"/>
            <a:ext cx="7987004" cy="199675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84929" y="4114802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Equipe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69218" y="4655194"/>
            <a:ext cx="1068056" cy="1082351"/>
            <a:chOff x="341638" y="4260778"/>
            <a:chExt cx="1068056" cy="1082351"/>
          </a:xfrm>
        </p:grpSpPr>
        <p:sp>
          <p:nvSpPr>
            <p:cNvPr id="22" name="Oval 21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4364540" y="4655195"/>
            <a:ext cx="1068056" cy="1082351"/>
            <a:chOff x="341638" y="4260778"/>
            <a:chExt cx="1068056" cy="1082351"/>
          </a:xfrm>
        </p:grpSpPr>
        <p:sp>
          <p:nvSpPr>
            <p:cNvPr id="27" name="Oval 26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156091" y="4655195"/>
            <a:ext cx="1068056" cy="1082351"/>
            <a:chOff x="341638" y="4260778"/>
            <a:chExt cx="1068056" cy="1082351"/>
          </a:xfrm>
        </p:grpSpPr>
        <p:sp>
          <p:nvSpPr>
            <p:cNvPr id="30" name="Oval 29"/>
            <p:cNvSpPr/>
            <p:nvPr/>
          </p:nvSpPr>
          <p:spPr>
            <a:xfrm>
              <a:off x="341638" y="4260778"/>
              <a:ext cx="1068056" cy="10823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3" y="4468771"/>
              <a:ext cx="666366" cy="666366"/>
            </a:xfrm>
            <a:prstGeom prst="rect">
              <a:avLst/>
            </a:prstGeom>
          </p:spPr>
        </p:pic>
      </p:grpSp>
      <p:sp>
        <p:nvSpPr>
          <p:cNvPr id="32" name="Rectangle 31"/>
          <p:cNvSpPr/>
          <p:nvPr/>
        </p:nvSpPr>
        <p:spPr>
          <a:xfrm>
            <a:off x="905066" y="0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5152" y="134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Dance’In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 err="1" smtClean="0"/>
              <a:t>Dance’in</a:t>
            </a:r>
            <a:r>
              <a:rPr lang="fr-FR" dirty="0"/>
              <a:t>	</a:t>
            </a:r>
            <a:r>
              <a:rPr lang="fr-FR" dirty="0" smtClean="0"/>
              <a:t>/ Galerie / Planning / Evènements / Contact / Equipe /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5066" y="0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85152" y="134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Dance’In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151" y="942392"/>
            <a:ext cx="10498195" cy="160259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85151" y="2792325"/>
            <a:ext cx="10498195" cy="17417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243247" y="1017037"/>
            <a:ext cx="193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Galerie photo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246" y="3060441"/>
            <a:ext cx="191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Galerie </a:t>
            </a:r>
            <a:r>
              <a:rPr lang="fr-FR" dirty="0" err="1" smtClean="0">
                <a:solidFill>
                  <a:schemeClr val="bg1"/>
                </a:solidFill>
              </a:rPr>
              <a:t>Video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5151" y="4781372"/>
            <a:ext cx="10498195" cy="17417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255468" y="4901504"/>
            <a:ext cx="191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Galerie Audio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38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	</a:t>
            </a:r>
            <a:r>
              <a:rPr lang="fr-FR" dirty="0" err="1" smtClean="0"/>
              <a:t>Dance’in</a:t>
            </a:r>
            <a:r>
              <a:rPr lang="fr-FR" dirty="0"/>
              <a:t>	</a:t>
            </a:r>
            <a:r>
              <a:rPr lang="fr-FR" dirty="0" smtClean="0"/>
              <a:t>/ Galerie / Planning / Evènements / Contact / Equipe / 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30629" y="41988"/>
            <a:ext cx="606490" cy="559836"/>
            <a:chOff x="1800808" y="5187821"/>
            <a:chExt cx="849085" cy="799517"/>
          </a:xfrm>
        </p:grpSpPr>
        <p:sp>
          <p:nvSpPr>
            <p:cNvPr id="6" name="Oval 5"/>
            <p:cNvSpPr/>
            <p:nvPr/>
          </p:nvSpPr>
          <p:spPr>
            <a:xfrm>
              <a:off x="1800808" y="5187821"/>
              <a:ext cx="849085" cy="79951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690" y="5254787"/>
              <a:ext cx="657906" cy="65790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424" t="7798" r="26383" b="20736"/>
          <a:stretch/>
        </p:blipFill>
        <p:spPr>
          <a:xfrm>
            <a:off x="11761857" y="158264"/>
            <a:ext cx="308029" cy="3219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5066" y="0"/>
            <a:ext cx="970387" cy="643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85152" y="13455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Dance’In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151" y="942392"/>
            <a:ext cx="10498195" cy="49452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84205"/>
              </p:ext>
            </p:extLst>
          </p:nvPr>
        </p:nvGraphicFramePr>
        <p:xfrm>
          <a:off x="2032000" y="1560632"/>
          <a:ext cx="8128000" cy="40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67315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en-GB" dirty="0"/>
                    </a:p>
                  </a:txBody>
                  <a:tcPr anchor="ctr"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7315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128043" y="1066846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Cours et horaires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150" y="6083559"/>
            <a:ext cx="10498195" cy="6749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726006" y="6136524"/>
            <a:ext cx="7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Tarifs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41159" y="1007706"/>
            <a:ext cx="2158482" cy="7931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9845351" y="1366939"/>
            <a:ext cx="1950098" cy="317241"/>
            <a:chOff x="9834464" y="1338943"/>
            <a:chExt cx="1950098" cy="317241"/>
          </a:xfrm>
        </p:grpSpPr>
        <p:sp>
          <p:nvSpPr>
            <p:cNvPr id="6" name="Rounded Rectangle 5"/>
            <p:cNvSpPr/>
            <p:nvPr/>
          </p:nvSpPr>
          <p:spPr>
            <a:xfrm>
              <a:off x="9834464" y="1338943"/>
              <a:ext cx="1950098" cy="3172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45453" y="1390632"/>
              <a:ext cx="265552" cy="26555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236458" y="997607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Recherche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0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Devésa</dc:creator>
  <cp:lastModifiedBy>Alice Devésa</cp:lastModifiedBy>
  <cp:revision>10</cp:revision>
  <dcterms:created xsi:type="dcterms:W3CDTF">2018-01-16T08:34:18Z</dcterms:created>
  <dcterms:modified xsi:type="dcterms:W3CDTF">2018-01-16T09:10:57Z</dcterms:modified>
</cp:coreProperties>
</file>