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2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9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7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6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6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2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22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66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2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DA3E-EA52-491D-A3EE-D27F0C0359C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0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  <a:r>
              <a:rPr lang="fr-FR" dirty="0" err="1"/>
              <a:t>Dance’in</a:t>
            </a:r>
            <a:r>
              <a:rPr lang="fr-FR" dirty="0"/>
              <a:t>	 |  Galerie  |  Planning  |  Evènements </a:t>
            </a:r>
            <a:r>
              <a:rPr lang="fr-FR" dirty="0" smtClean="0"/>
              <a:t> | Contact  |  </a:t>
            </a:r>
            <a:r>
              <a:rPr lang="fr-FR" dirty="0"/>
              <a:t>Equipe </a:t>
            </a: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6344816"/>
            <a:ext cx="12192000" cy="513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Pied de page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05066" y="1007706"/>
            <a:ext cx="7987004" cy="276186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Présentation école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162658" y="1007706"/>
            <a:ext cx="2158482" cy="504786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Prochains évènements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130629" y="41988"/>
            <a:ext cx="606490" cy="559836"/>
            <a:chOff x="1800808" y="5187821"/>
            <a:chExt cx="849085" cy="799517"/>
          </a:xfrm>
        </p:grpSpPr>
        <p:sp>
          <p:nvSpPr>
            <p:cNvPr id="9" name="Oval 8"/>
            <p:cNvSpPr/>
            <p:nvPr/>
          </p:nvSpPr>
          <p:spPr>
            <a:xfrm>
              <a:off x="1800808" y="5187821"/>
              <a:ext cx="849085" cy="799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0690" y="5254787"/>
              <a:ext cx="657906" cy="657906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39424" t="7798" r="26383" b="20736"/>
          <a:stretch/>
        </p:blipFill>
        <p:spPr>
          <a:xfrm>
            <a:off x="11761857" y="158264"/>
            <a:ext cx="308029" cy="3219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05066" y="4058816"/>
            <a:ext cx="7987004" cy="199675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484929" y="4114802"/>
            <a:ext cx="82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Equipe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769218" y="4655194"/>
            <a:ext cx="1068056" cy="1082351"/>
            <a:chOff x="341638" y="4260778"/>
            <a:chExt cx="1068056" cy="1082351"/>
          </a:xfrm>
        </p:grpSpPr>
        <p:sp>
          <p:nvSpPr>
            <p:cNvPr id="22" name="Oval 21"/>
            <p:cNvSpPr/>
            <p:nvPr/>
          </p:nvSpPr>
          <p:spPr>
            <a:xfrm>
              <a:off x="341638" y="4260778"/>
              <a:ext cx="1068056" cy="10823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483" y="4468771"/>
              <a:ext cx="666366" cy="666366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364540" y="4655195"/>
            <a:ext cx="1068056" cy="1082351"/>
            <a:chOff x="341638" y="4260778"/>
            <a:chExt cx="1068056" cy="1082351"/>
          </a:xfrm>
        </p:grpSpPr>
        <p:sp>
          <p:nvSpPr>
            <p:cNvPr id="27" name="Oval 26"/>
            <p:cNvSpPr/>
            <p:nvPr/>
          </p:nvSpPr>
          <p:spPr>
            <a:xfrm>
              <a:off x="341638" y="4260778"/>
              <a:ext cx="1068056" cy="10823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483" y="4468771"/>
              <a:ext cx="666366" cy="66636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7156091" y="4655195"/>
            <a:ext cx="1068056" cy="1082351"/>
            <a:chOff x="341638" y="4260778"/>
            <a:chExt cx="1068056" cy="1082351"/>
          </a:xfrm>
        </p:grpSpPr>
        <p:sp>
          <p:nvSpPr>
            <p:cNvPr id="30" name="Oval 29"/>
            <p:cNvSpPr/>
            <p:nvPr/>
          </p:nvSpPr>
          <p:spPr>
            <a:xfrm>
              <a:off x="341638" y="4260778"/>
              <a:ext cx="1068056" cy="10823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483" y="4468771"/>
              <a:ext cx="666366" cy="666366"/>
            </a:xfrm>
            <a:prstGeom prst="rect">
              <a:avLst/>
            </a:prstGeom>
          </p:spPr>
        </p:pic>
      </p:grpSp>
      <p:sp>
        <p:nvSpPr>
          <p:cNvPr id="32" name="Rectangle 31"/>
          <p:cNvSpPr/>
          <p:nvPr/>
        </p:nvSpPr>
        <p:spPr>
          <a:xfrm>
            <a:off x="905066" y="0"/>
            <a:ext cx="970387" cy="643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85152" y="13455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Dance’In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  <a:r>
              <a:rPr lang="fr-FR" dirty="0"/>
              <a:t> </a:t>
            </a:r>
            <a:r>
              <a:rPr lang="fr-FR" dirty="0" err="1"/>
              <a:t>Dance’in</a:t>
            </a:r>
            <a:r>
              <a:rPr lang="fr-FR" dirty="0"/>
              <a:t>	 |  Galerie  |  Planning  |  Evènements  | Contact  |  Equipe 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30629" y="41988"/>
            <a:ext cx="606490" cy="559836"/>
            <a:chOff x="1800808" y="5187821"/>
            <a:chExt cx="849085" cy="799517"/>
          </a:xfrm>
        </p:grpSpPr>
        <p:sp>
          <p:nvSpPr>
            <p:cNvPr id="6" name="Oval 5"/>
            <p:cNvSpPr/>
            <p:nvPr/>
          </p:nvSpPr>
          <p:spPr>
            <a:xfrm>
              <a:off x="1800808" y="5187821"/>
              <a:ext cx="849085" cy="799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0690" y="5254787"/>
              <a:ext cx="657906" cy="65790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9424" t="7798" r="26383" b="20736"/>
          <a:stretch/>
        </p:blipFill>
        <p:spPr>
          <a:xfrm>
            <a:off x="11761857" y="158264"/>
            <a:ext cx="308029" cy="3219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37284" y="-10617"/>
            <a:ext cx="970387" cy="643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093513" y="13455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Galerie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5151" y="942392"/>
            <a:ext cx="10498195" cy="528112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43247" y="951133"/>
            <a:ext cx="152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Galerie photo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8291" y="3349119"/>
            <a:ext cx="6975417" cy="977890"/>
          </a:xfrm>
          <a:prstGeom prst="rect">
            <a:avLst/>
          </a:prstGeom>
          <a:solidFill>
            <a:srgbClr val="000000">
              <a:alpha val="7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877037" y="3569922"/>
            <a:ext cx="906162" cy="51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121857" y="3583485"/>
            <a:ext cx="906162" cy="51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094067" y="3569922"/>
            <a:ext cx="906162" cy="51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8338887" y="3573730"/>
            <a:ext cx="906162" cy="51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374816" y="3273082"/>
            <a:ext cx="1354551" cy="119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6771503" y="4256711"/>
            <a:ext cx="230659" cy="1930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Isosceles Triangle 21"/>
          <p:cNvSpPr/>
          <p:nvPr/>
        </p:nvSpPr>
        <p:spPr>
          <a:xfrm rot="16043386">
            <a:off x="5012587" y="4251989"/>
            <a:ext cx="230659" cy="1930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4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  <a:r>
              <a:rPr lang="fr-FR" dirty="0"/>
              <a:t> </a:t>
            </a:r>
            <a:r>
              <a:rPr lang="fr-FR" dirty="0" err="1"/>
              <a:t>Dance’in</a:t>
            </a:r>
            <a:r>
              <a:rPr lang="fr-FR" dirty="0"/>
              <a:t>	 |  Galerie  |  Planning  |  Evènements  | Contact  |  Equipe 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30629" y="41988"/>
            <a:ext cx="606490" cy="559836"/>
            <a:chOff x="1800808" y="5187821"/>
            <a:chExt cx="849085" cy="799517"/>
          </a:xfrm>
        </p:grpSpPr>
        <p:sp>
          <p:nvSpPr>
            <p:cNvPr id="6" name="Oval 5"/>
            <p:cNvSpPr/>
            <p:nvPr/>
          </p:nvSpPr>
          <p:spPr>
            <a:xfrm>
              <a:off x="1800808" y="5187821"/>
              <a:ext cx="849085" cy="799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0690" y="5254787"/>
              <a:ext cx="657906" cy="65790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9424" t="7798" r="26383" b="20736"/>
          <a:stretch/>
        </p:blipFill>
        <p:spPr>
          <a:xfrm>
            <a:off x="11761857" y="158264"/>
            <a:ext cx="308029" cy="3219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83570" y="0"/>
            <a:ext cx="970387" cy="643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063656" y="13455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Planning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5151" y="942392"/>
            <a:ext cx="10498195" cy="494522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84205"/>
              </p:ext>
            </p:extLst>
          </p:nvPr>
        </p:nvGraphicFramePr>
        <p:xfrm>
          <a:off x="2032000" y="1560632"/>
          <a:ext cx="8128000" cy="403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67315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en-GB" dirty="0"/>
                    </a:p>
                  </a:txBody>
                  <a:tcPr anchor="ctr"/>
                </a:tc>
              </a:tr>
              <a:tr h="67315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7315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7315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7315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7315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28043" y="1066846"/>
            <a:ext cx="17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Cours et horaires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5150" y="6083559"/>
            <a:ext cx="10498195" cy="67491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726006" y="6136524"/>
            <a:ext cx="73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Tarifs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  <a:r>
              <a:rPr lang="fr-FR" dirty="0"/>
              <a:t> </a:t>
            </a:r>
            <a:r>
              <a:rPr lang="fr-FR" dirty="0" err="1"/>
              <a:t>Dance’in</a:t>
            </a:r>
            <a:r>
              <a:rPr lang="fr-FR" dirty="0"/>
              <a:t>	 |  Galerie  |  Planning  |  Evènements  | Contact  |  Equipe 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30629" y="41988"/>
            <a:ext cx="606490" cy="559836"/>
            <a:chOff x="1800808" y="5187821"/>
            <a:chExt cx="849085" cy="799517"/>
          </a:xfrm>
        </p:grpSpPr>
        <p:sp>
          <p:nvSpPr>
            <p:cNvPr id="6" name="Oval 5"/>
            <p:cNvSpPr/>
            <p:nvPr/>
          </p:nvSpPr>
          <p:spPr>
            <a:xfrm>
              <a:off x="1800808" y="5187821"/>
              <a:ext cx="849085" cy="799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0690" y="5254787"/>
              <a:ext cx="657906" cy="65790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9424" t="7798" r="26383" b="20736"/>
          <a:stretch/>
        </p:blipFill>
        <p:spPr>
          <a:xfrm>
            <a:off x="11761857" y="158264"/>
            <a:ext cx="308029" cy="32190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174014" y="0"/>
            <a:ext cx="1332288" cy="643812"/>
            <a:chOff x="2821052" y="0"/>
            <a:chExt cx="1332288" cy="643812"/>
          </a:xfrm>
        </p:grpSpPr>
        <p:sp>
          <p:nvSpPr>
            <p:cNvPr id="9" name="Rectangle 8"/>
            <p:cNvSpPr/>
            <p:nvPr/>
          </p:nvSpPr>
          <p:spPr>
            <a:xfrm>
              <a:off x="2840966" y="0"/>
              <a:ext cx="1312374" cy="643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21052" y="134550"/>
              <a:ext cx="1332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Evènements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85151" y="942392"/>
            <a:ext cx="10498195" cy="494522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63682" y="1023348"/>
            <a:ext cx="84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Stages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9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  <a:r>
              <a:rPr lang="fr-FR" dirty="0"/>
              <a:t> </a:t>
            </a:r>
            <a:r>
              <a:rPr lang="fr-FR" dirty="0" err="1"/>
              <a:t>Dance’in</a:t>
            </a:r>
            <a:r>
              <a:rPr lang="fr-FR" dirty="0"/>
              <a:t>	 |  Galerie  |  Planning  |  Evènements  | Contact  |  Equipe 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30629" y="41988"/>
            <a:ext cx="606490" cy="559836"/>
            <a:chOff x="1800808" y="5187821"/>
            <a:chExt cx="849085" cy="799517"/>
          </a:xfrm>
        </p:grpSpPr>
        <p:sp>
          <p:nvSpPr>
            <p:cNvPr id="6" name="Oval 5"/>
            <p:cNvSpPr/>
            <p:nvPr/>
          </p:nvSpPr>
          <p:spPr>
            <a:xfrm>
              <a:off x="1800808" y="5187821"/>
              <a:ext cx="849085" cy="799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0690" y="5254787"/>
              <a:ext cx="657906" cy="65790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9424" t="7798" r="26383" b="20736"/>
          <a:stretch/>
        </p:blipFill>
        <p:spPr>
          <a:xfrm>
            <a:off x="11761857" y="158264"/>
            <a:ext cx="308029" cy="32190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546870" y="0"/>
            <a:ext cx="1059213" cy="643812"/>
            <a:chOff x="2840966" y="0"/>
            <a:chExt cx="1059213" cy="643812"/>
          </a:xfrm>
        </p:grpSpPr>
        <p:sp>
          <p:nvSpPr>
            <p:cNvPr id="9" name="Rectangle 8"/>
            <p:cNvSpPr/>
            <p:nvPr/>
          </p:nvSpPr>
          <p:spPr>
            <a:xfrm>
              <a:off x="2840966" y="0"/>
              <a:ext cx="1059213" cy="643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16024" y="158264"/>
              <a:ext cx="909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Contact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85151" y="942392"/>
            <a:ext cx="10498195" cy="494522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392290" y="1014018"/>
            <a:ext cx="22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Formulaire de contact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739951" y="2077790"/>
            <a:ext cx="1901016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4739951" y="2588035"/>
            <a:ext cx="1901016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739951" y="3067352"/>
            <a:ext cx="1901016" cy="3079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4739950" y="3546668"/>
            <a:ext cx="3610947" cy="1174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293717" y="2062066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3717" y="2545312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Prénom 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3717" y="3033923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Email 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3717" y="3523569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Message :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1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  <a:r>
              <a:rPr lang="fr-FR" dirty="0"/>
              <a:t> </a:t>
            </a:r>
            <a:r>
              <a:rPr lang="fr-FR" dirty="0" err="1"/>
              <a:t>Dance’in</a:t>
            </a:r>
            <a:r>
              <a:rPr lang="fr-FR" dirty="0"/>
              <a:t>	 |  Galerie  |  Planning  |  Evènements  | Contact  |  Equipe 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30629" y="41988"/>
            <a:ext cx="606490" cy="559836"/>
            <a:chOff x="1800808" y="5187821"/>
            <a:chExt cx="849085" cy="799517"/>
          </a:xfrm>
        </p:grpSpPr>
        <p:sp>
          <p:nvSpPr>
            <p:cNvPr id="6" name="Oval 5"/>
            <p:cNvSpPr/>
            <p:nvPr/>
          </p:nvSpPr>
          <p:spPr>
            <a:xfrm>
              <a:off x="1800808" y="5187821"/>
              <a:ext cx="849085" cy="799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0690" y="5254787"/>
              <a:ext cx="657906" cy="65790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9424" t="7798" r="26383" b="20736"/>
          <a:stretch/>
        </p:blipFill>
        <p:spPr>
          <a:xfrm>
            <a:off x="11761857" y="158264"/>
            <a:ext cx="308029" cy="32190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535913" y="0"/>
            <a:ext cx="1059213" cy="643812"/>
            <a:chOff x="2840966" y="0"/>
            <a:chExt cx="1059213" cy="643812"/>
          </a:xfrm>
        </p:grpSpPr>
        <p:sp>
          <p:nvSpPr>
            <p:cNvPr id="9" name="Rectangle 8"/>
            <p:cNvSpPr/>
            <p:nvPr/>
          </p:nvSpPr>
          <p:spPr>
            <a:xfrm>
              <a:off x="2840966" y="0"/>
              <a:ext cx="1059213" cy="643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56934" y="158264"/>
              <a:ext cx="827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Equipe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85151" y="942392"/>
            <a:ext cx="10498195" cy="494522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530220" y="1259633"/>
            <a:ext cx="8808098" cy="1894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769218" y="1566756"/>
            <a:ext cx="1068056" cy="1082351"/>
            <a:chOff x="341638" y="4260778"/>
            <a:chExt cx="1068056" cy="1082351"/>
          </a:xfrm>
        </p:grpSpPr>
        <p:sp>
          <p:nvSpPr>
            <p:cNvPr id="23" name="Oval 22"/>
            <p:cNvSpPr/>
            <p:nvPr/>
          </p:nvSpPr>
          <p:spPr>
            <a:xfrm>
              <a:off x="341638" y="4260778"/>
              <a:ext cx="1068056" cy="10823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83" y="4468771"/>
              <a:ext cx="666366" cy="666366"/>
            </a:xfrm>
            <a:prstGeom prst="rect">
              <a:avLst/>
            </a:prstGeom>
          </p:spPr>
        </p:pic>
      </p:grpSp>
      <p:sp>
        <p:nvSpPr>
          <p:cNvPr id="25" name="Rounded Rectangle 24"/>
          <p:cNvSpPr/>
          <p:nvPr/>
        </p:nvSpPr>
        <p:spPr>
          <a:xfrm>
            <a:off x="1561319" y="3390128"/>
            <a:ext cx="8808098" cy="1894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1800317" y="3697251"/>
            <a:ext cx="1068056" cy="1082351"/>
            <a:chOff x="341638" y="4260778"/>
            <a:chExt cx="1068056" cy="1082351"/>
          </a:xfrm>
        </p:grpSpPr>
        <p:sp>
          <p:nvSpPr>
            <p:cNvPr id="27" name="Oval 26"/>
            <p:cNvSpPr/>
            <p:nvPr/>
          </p:nvSpPr>
          <p:spPr>
            <a:xfrm>
              <a:off x="341638" y="4260778"/>
              <a:ext cx="1068056" cy="10823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83" y="4468771"/>
              <a:ext cx="666366" cy="666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466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41159" y="1007706"/>
            <a:ext cx="2158482" cy="7931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9845351" y="1366939"/>
            <a:ext cx="1950098" cy="317241"/>
            <a:chOff x="9834464" y="1338943"/>
            <a:chExt cx="1950098" cy="317241"/>
          </a:xfrm>
        </p:grpSpPr>
        <p:sp>
          <p:nvSpPr>
            <p:cNvPr id="6" name="Rounded Rectangle 5"/>
            <p:cNvSpPr/>
            <p:nvPr/>
          </p:nvSpPr>
          <p:spPr>
            <a:xfrm>
              <a:off x="9834464" y="1338943"/>
              <a:ext cx="1950098" cy="3172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45453" y="1390632"/>
              <a:ext cx="265552" cy="26555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0236458" y="997607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Recherche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0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Devésa</dc:creator>
  <cp:lastModifiedBy>Alice Devésa</cp:lastModifiedBy>
  <cp:revision>17</cp:revision>
  <dcterms:created xsi:type="dcterms:W3CDTF">2018-01-16T08:34:18Z</dcterms:created>
  <dcterms:modified xsi:type="dcterms:W3CDTF">2018-01-17T11:01:43Z</dcterms:modified>
</cp:coreProperties>
</file>