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F412-1ABF-418A-9F85-115F22F88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For </a:t>
            </a:r>
            <a:r>
              <a:rPr lang="en-US" dirty="0" err="1"/>
              <a:t>Bussiness</a:t>
            </a:r>
            <a:r>
              <a:rPr lang="en-US" dirty="0"/>
              <a:t> opportunity in Brazil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DD0B-A649-406A-BFF2-7CE55D34C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Guilherme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FD7-DF88-4493-8EA3-1ACC3FD6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B671-F337-418E-A412-E87B4383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053" y="2315052"/>
            <a:ext cx="4548416" cy="3636511"/>
          </a:xfrm>
        </p:spPr>
        <p:txBody>
          <a:bodyPr/>
          <a:lstStyle/>
          <a:p>
            <a:r>
              <a:rPr lang="pt-BR" dirty="0"/>
              <a:t>27 </a:t>
            </a:r>
            <a:r>
              <a:rPr lang="pt-BR" dirty="0" err="1"/>
              <a:t>States</a:t>
            </a:r>
            <a:endParaRPr lang="pt-BR" dirty="0"/>
          </a:p>
          <a:p>
            <a:r>
              <a:rPr lang="pt-BR" dirty="0"/>
              <a:t>5 </a:t>
            </a:r>
            <a:r>
              <a:rPr lang="pt-BR" dirty="0" err="1"/>
              <a:t>Geografic</a:t>
            </a:r>
            <a:r>
              <a:rPr lang="pt-BR" dirty="0"/>
              <a:t> </a:t>
            </a:r>
            <a:r>
              <a:rPr lang="pt-BR" dirty="0" err="1"/>
              <a:t>Regions</a:t>
            </a:r>
            <a:endParaRPr lang="pt-BR" dirty="0"/>
          </a:p>
          <a:p>
            <a:r>
              <a:rPr lang="pt-BR" dirty="0" err="1"/>
              <a:t>Area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8.511.000 km²</a:t>
            </a:r>
          </a:p>
          <a:p>
            <a:r>
              <a:rPr lang="pt-BR" dirty="0"/>
              <a:t>9th World </a:t>
            </a:r>
            <a:r>
              <a:rPr lang="pt-BR" dirty="0" err="1"/>
              <a:t>Economy</a:t>
            </a:r>
            <a:r>
              <a:rPr lang="pt-B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E2EBA-C71F-4016-A519-A4708948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2315052"/>
            <a:ext cx="4816656" cy="41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8A99-4513-4DE3-A10A-64A27CCA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analyse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5A014-D150-49F8-B52C-F28E1F82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181" y="2222287"/>
            <a:ext cx="4982817" cy="3636511"/>
          </a:xfrm>
        </p:spPr>
        <p:txBody>
          <a:bodyPr/>
          <a:lstStyle/>
          <a:p>
            <a:pPr lvl="1"/>
            <a:r>
              <a:rPr lang="pt-BR" dirty="0" err="1"/>
              <a:t>Criterea</a:t>
            </a:r>
            <a:r>
              <a:rPr lang="pt-BR" dirty="0"/>
              <a:t>: Most Common </a:t>
            </a:r>
            <a:r>
              <a:rPr lang="pt-BR" dirty="0" err="1"/>
              <a:t>Venues</a:t>
            </a:r>
            <a:r>
              <a:rPr lang="pt-BR" dirty="0"/>
              <a:t> in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city</a:t>
            </a:r>
            <a:endParaRPr lang="pt-BR" dirty="0"/>
          </a:p>
          <a:p>
            <a:pPr lvl="1"/>
            <a:r>
              <a:rPr lang="pt-BR" dirty="0" err="1"/>
              <a:t>Considered</a:t>
            </a:r>
            <a:r>
              <a:rPr lang="pt-BR" dirty="0"/>
              <a:t> range: Capital </a:t>
            </a:r>
            <a:r>
              <a:rPr lang="pt-BR" dirty="0" err="1"/>
              <a:t>Cities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  <a:p>
            <a:pPr lvl="1"/>
            <a:r>
              <a:rPr lang="pt-BR" dirty="0" err="1"/>
              <a:t>Algorithm</a:t>
            </a:r>
            <a:r>
              <a:rPr lang="pt-BR" dirty="0"/>
              <a:t>: K-</a:t>
            </a:r>
            <a:r>
              <a:rPr lang="pt-BR" dirty="0" err="1"/>
              <a:t>means</a:t>
            </a:r>
            <a:endParaRPr lang="pt-BR" dirty="0"/>
          </a:p>
          <a:p>
            <a:pPr lvl="1"/>
            <a:r>
              <a:rPr lang="pt-BR" dirty="0" err="1"/>
              <a:t>Smaller</a:t>
            </a:r>
            <a:r>
              <a:rPr lang="pt-BR" dirty="0"/>
              <a:t> Clusters </a:t>
            </a:r>
            <a:r>
              <a:rPr lang="pt-BR" dirty="0" err="1"/>
              <a:t>considered</a:t>
            </a:r>
            <a:r>
              <a:rPr lang="pt-BR" dirty="0"/>
              <a:t> as outliers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0AAB3-68E1-4B96-94BC-2730A7D0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2222287"/>
            <a:ext cx="4816656" cy="43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4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1F5-778F-429E-84E0-A245489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r>
              <a:rPr lang="pt-BR" dirty="0"/>
              <a:t> Clusters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828401-BE59-40A8-8260-2DC1DC6F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18857"/>
            <a:ext cx="4451113" cy="41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E673BB-9207-4786-8756-1DACD1FF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18857"/>
            <a:ext cx="4704523" cy="41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3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21C765B-2993-495E-B90F-58A2AB60FB8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70" y="314497"/>
            <a:ext cx="6135537" cy="57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95A6F4-DEFF-4F2F-819B-F5C5BC6588D3}"/>
              </a:ext>
            </a:extLst>
          </p:cNvPr>
          <p:cNvSpPr txBox="1">
            <a:spLocks/>
          </p:cNvSpPr>
          <p:nvPr/>
        </p:nvSpPr>
        <p:spPr>
          <a:xfrm>
            <a:off x="-16566" y="536228"/>
            <a:ext cx="381662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Presence of Bars in the southern class  as the Strongest divergent  characteristic</a:t>
            </a:r>
            <a:r>
              <a:rPr lang="pt-BR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BA4B9-3DC8-45AF-88AB-F09BCCE37D4B}"/>
              </a:ext>
            </a:extLst>
          </p:cNvPr>
          <p:cNvSpPr/>
          <p:nvPr/>
        </p:nvSpPr>
        <p:spPr>
          <a:xfrm>
            <a:off x="4644888" y="2080591"/>
            <a:ext cx="967409" cy="2284888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698FD0F-E4E7-4BD0-A55F-3723499E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72" y="2438782"/>
            <a:ext cx="5988326" cy="40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3E995-14DF-4395-BC76-7096B464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correlation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833F3-B8BE-4ECD-895D-6F433D6B7D13}"/>
              </a:ext>
            </a:extLst>
          </p:cNvPr>
          <p:cNvSpPr txBox="1">
            <a:spLocks/>
          </p:cNvSpPr>
          <p:nvPr/>
        </p:nvSpPr>
        <p:spPr>
          <a:xfrm>
            <a:off x="145774" y="2965174"/>
            <a:ext cx="4876800" cy="26007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Population x Weight of the average expense on beer an other alcoholic drinks</a:t>
            </a:r>
          </a:p>
          <a:p>
            <a:pPr lvl="1"/>
            <a:r>
              <a:rPr lang="en-US" dirty="0"/>
              <a:t>Cities with similar population size</a:t>
            </a:r>
          </a:p>
          <a:p>
            <a:pPr lvl="1"/>
            <a:r>
              <a:rPr lang="en-US" dirty="0"/>
              <a:t>One city (Porto Alegre) was considerably out of the  confidence range of the calculated model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3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459A7-5F1A-4F48-9320-57C70FEE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D1CB73-1CD7-4D48-ADED-61968188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7" y="2358887"/>
            <a:ext cx="4933882" cy="42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EBB9D9-D07E-4CF0-A988-689A826692C7}"/>
              </a:ext>
            </a:extLst>
          </p:cNvPr>
          <p:cNvSpPr/>
          <p:nvPr/>
        </p:nvSpPr>
        <p:spPr>
          <a:xfrm>
            <a:off x="2769704" y="6016487"/>
            <a:ext cx="583096" cy="50358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E3F205-70F2-46A7-9657-186AF76C75D1}"/>
              </a:ext>
            </a:extLst>
          </p:cNvPr>
          <p:cNvSpPr txBox="1">
            <a:spLocks/>
          </p:cNvSpPr>
          <p:nvPr/>
        </p:nvSpPr>
        <p:spPr>
          <a:xfrm>
            <a:off x="5724938" y="2819400"/>
            <a:ext cx="5657059" cy="26007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Considering it similarity with other Capitals and a much lower percentual expense on alcoholic drinks, Porto Alegre is a potential focus for the development of Business related to this kind of Beverage.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68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{ECB72F45-876A-4F4F-8FF7-B83A0F12F878}tf03457503</Template>
  <TotalTime>32</TotalTime>
  <Words>137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Looking For Bussiness opportunity in Brazil</vt:lpstr>
      <vt:lpstr>The country</vt:lpstr>
      <vt:lpstr>Understanding how to analyse</vt:lpstr>
      <vt:lpstr>Main Clusters</vt:lpstr>
      <vt:lpstr>PowerPoint Presentation</vt:lpstr>
      <vt:lpstr>Exploring 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Business opportunity in Brazil</dc:title>
  <dc:creator>Luis Gustavo</dc:creator>
  <cp:lastModifiedBy>Luis Gustavo</cp:lastModifiedBy>
  <cp:revision>5</cp:revision>
  <dcterms:created xsi:type="dcterms:W3CDTF">2020-02-14T21:30:27Z</dcterms:created>
  <dcterms:modified xsi:type="dcterms:W3CDTF">2020-02-14T22:03:24Z</dcterms:modified>
</cp:coreProperties>
</file>