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E9BB61A-ED09-4F4F-8E35-7FF2C8AB968B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F0BA0A6-4B60-4937-AB18-43EB617F698D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118026A-417F-4FF9-BBA6-43335FF4A85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93231A-AAE0-4F3B-92E5-6CC71D2404D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D671F8-B3D4-4758-BC3E-91DBAD68528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B89A6D9-E9CA-40D4-9046-A90475F4DB5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D8D5265-0A32-4D86-B71B-CA5814D86A7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6FCA9F8-3D39-4F1B-AC5C-64E21B5F26F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3726774-75D2-4286-8912-03E11E1DA2E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CC8117-5507-48FD-B64F-20983669234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612B062-3EF1-42FC-8378-BDE13F9CA9B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Clique para editar o formato </a:t>
            </a:r>
            <a:r>
              <a:rPr b="0" lang="pt-BR" sz="5200" spc="-1" strike="noStrike">
                <a:solidFill>
                  <a:srgbClr val="000000"/>
                </a:solidFill>
                <a:latin typeface="Arial"/>
              </a:rPr>
              <a:t>do texto do título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6642E2-8919-49CD-AB03-B2978F708EC1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66889"/>
          </a:bodyPr>
          <a:p>
            <a:pPr indent="0">
              <a:buNone/>
            </a:pPr>
            <a:r>
              <a:rPr b="0" lang="pt-BR" sz="42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0121DB-916C-4DC1-B43C-7EDEB907E2B6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75B387-DDFB-44BA-AB14-ED9D98528E56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8341"/>
          </a:bodyPr>
          <a:p>
            <a:pPr indent="0" algn="ctr">
              <a:lnSpc>
                <a:spcPct val="100000"/>
              </a:lnSpc>
              <a:buNone/>
            </a:pPr>
            <a:r>
              <a:rPr b="0" lang="pt-BR" sz="12000" spc="-1" strike="noStrike">
                <a:solidFill>
                  <a:schemeClr val="dk1"/>
                </a:solidFill>
                <a:latin typeface="Arial"/>
                <a:ea typeface="Arial"/>
              </a:rPr>
              <a:t>xx%</a:t>
            </a:r>
            <a:endParaRPr b="0" lang="pt-BR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0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89C5FA-B0B0-4336-B962-8A8001491829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363181-EB22-488D-A577-E4312A88E7CB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500"/>
          </a:bodyPr>
          <a:p>
            <a:pPr indent="0">
              <a:buNone/>
            </a:pPr>
            <a:r>
              <a:rPr b="0" lang="pt-BR" sz="36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B4924F-0FB8-44E2-BDCB-58E1826F7FC3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2F5110-0A99-4759-A049-B1837DD8D58A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B8B942-3A1B-4ED0-A9BC-801833DF6FD7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FE0D3C-DECB-45A1-8E22-4DBAF5CBF0B4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4970"/>
          </a:bodyPr>
          <a:p>
            <a:pPr indent="0"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586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16A376-F7C9-4391-9009-76EFEAC30FE6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2CA394-6962-4544-A04F-79836950C6A3}" type="slidenum">
              <a:rPr b="0" lang="pt-BR" sz="1000" spc="-1" strike="noStrike">
                <a:solidFill>
                  <a:schemeClr val="dk2"/>
                </a:solidFill>
                <a:latin typeface="Arial"/>
                <a:ea typeface="Arial"/>
              </a:rPr>
              <a:t>&lt;número&gt;</a:t>
            </a:fld>
            <a:endParaRPr b="0" lang="pt-BR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924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5200" spc="-1" strike="noStrike">
                <a:solidFill>
                  <a:schemeClr val="dk1"/>
                </a:solidFill>
                <a:latin typeface="Arial"/>
                <a:ea typeface="Arial"/>
              </a:rPr>
              <a:t>APRESENTO A VOCÊS O MAIS NOVO SISTEMA DE RECONHECIMENTO DE FALA</a:t>
            </a:r>
            <a:endParaRPr b="0" lang="pt-B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2"/>
                </a:solidFill>
                <a:latin typeface="Arial"/>
                <a:ea typeface="Arial"/>
              </a:rPr>
              <a:t>Teste_1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chemeClr val="dk1"/>
                </a:solidFill>
                <a:latin typeface="Arial"/>
                <a:ea typeface="Arial"/>
              </a:rPr>
              <a:t>A IA RECOGNITION DA MINTRE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2"/>
                </a:solidFill>
                <a:latin typeface="Arial"/>
                <a:ea typeface="Arial"/>
              </a:rPr>
              <a:t>Slide2_testando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2025-08-10T18:15:58Z</dcterms:modified>
  <cp:revision>1</cp:revision>
  <dc:subject/>
  <dc:title/>
</cp:coreProperties>
</file>