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3EDA696-B402-49A6-B752-A151E426ED6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8832A39-133C-4A15-9784-A49B0DFABD6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625F743-E06D-414B-8D63-32EC1AD2678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B6A9AC-437A-444B-B2D4-5B043FC90B3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E81B6F-903F-415C-A933-36B2CE25782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35DB58-0BCF-4070-8943-8E1582BF181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EDC87D-973B-441D-B07B-2B8C846B778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4AEF42-AF19-4A77-B0D1-1494356FD2F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54D043C-8D3C-4B63-A825-F172BE7F472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A9FFB3-302D-424A-AD14-F42618F7BD9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6D88CA-CE83-42F3-BE4A-D1018914371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D66776-A7C3-42B5-B74B-7EA54F5B0C2E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49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647548-2BD0-432A-8BD6-18F1CC49B60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71BB08-0FF8-4DA3-B2B2-824A79DD46B5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7080A4-A6F5-40FF-9262-FA4DA4F670F4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FC96F7-BD2A-448F-8334-902C16C7A6BA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DA7D6E-4611-47CE-84C0-C7CDAC421EC8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175743-C8CF-45FA-848A-785A35A7E5F2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0324B4-5EBD-44C3-A5E2-000AE529467E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A145F2-558A-40EB-98BF-4D40F56537F2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27F729-6F7F-4C9A-A1B7-2C47376A719F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774522-ACF0-4E28-8238-2F478461B989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11760" y="738360"/>
            <a:ext cx="85197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800" spc="-1" strike="noStrike">
                <a:solidFill>
                  <a:schemeClr val="dk2"/>
                </a:solidFill>
                <a:latin typeface="Arial"/>
                <a:ea typeface="Arial"/>
              </a:rPr>
              <a:t>O SENHOR É FIEL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44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NA SUA CASA ELE É FIEL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2025-08-14T21:49:26Z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