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068920-2C63-4522-9FF9-8CE2D70DA80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95E149-7D7C-4E0F-9D92-2E1F085FFA6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7CC736-48A3-4F89-AAD6-20EE75BD4AD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FE73C-CEFA-4F13-95EA-766CE9D895A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90002-793B-4CE1-BAD5-8B80C4C6D04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D34D9F-0841-4441-8B39-9E0E899E3D8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C3E6F2-837F-48B2-9C51-51F9C9B01BE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97C919-3214-4688-93A2-4B1A0545DA1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C7C5DF0-54F8-4ED4-A580-CBBFB0AF3A5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5C7AD5-A0C3-4DB3-8315-8C8A0A5D1C5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8653D0-8415-482C-B815-BBC6CB3E80A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9BC3F2-D354-4FDF-B311-26EE1489F95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6889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ED5E01-56A4-43E1-BC97-5BFDB12208D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829E28-5370-4392-98C7-25217BFCA5C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pt-BR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BA6B0-20CC-4E22-8E93-D08E3DF0AA3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B3B601-C26C-451E-B54F-35590FEE6BE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500"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3B0F87-4B0C-4CD8-B818-36EC2D21A1E9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5854B0-1788-42AA-85C9-09FCFA15767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580C2E-4751-4E43-AE4E-BD3B7D1DDE3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DBF6FB-D76C-4ACC-927C-F97D59D53FA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653D15-40EC-4261-A53D-7369D8B4D12C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67B3EA-1608-4A8F-ABA8-0EA10E8B871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chemeClr val="dk1"/>
                </a:solidFill>
                <a:latin typeface="Arial"/>
                <a:ea typeface="Arial"/>
              </a:rPr>
              <a:t>DEUS DE ALIANÇA</a:t>
            </a:r>
            <a:br>
              <a:rPr sz="5200"/>
            </a:br>
            <a:r>
              <a:rPr b="0" lang="pt-BR" sz="5200" spc="-1" strike="noStrike">
                <a:solidFill>
                  <a:schemeClr val="dk1"/>
                </a:solidFill>
                <a:latin typeface="Arial"/>
                <a:ea typeface="Arial"/>
              </a:rPr>
              <a:t>DEUS DE PROMESSA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pt-BR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DEUS QUE NÃO É HOMEM PARA MENTIR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2025-08-14T22:06:21Z</dcterms:modified>
  <cp:revision>1</cp:revision>
  <dc:subject/>
  <dc:title/>
</cp:coreProperties>
</file>