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A1A1E8-9935-4072-94E5-C54E883DCDC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613D3A2-6E09-4E68-BFE6-074AFCC77A4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8C0BE28-9FB4-4C8F-891F-EF7E90FAFED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B909E1-CA80-47C1-BE86-987A6DD70FD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260AA3-1C3B-4A1A-A631-E7A65624153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DCC78F3-CAAB-4308-A123-00E035D2C28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C7F1A3-A593-4392-AC51-DDCC91FA271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630E37-84FC-4127-954E-D10B9790BA4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3097E7F-F7C9-4E6B-8532-2DE5EEFB92A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9BAEC1-1E28-4CE3-8163-084EC82EF21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7BC76D-BDDA-4A46-A9D2-571D711842E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42C306-DF2B-405C-BC21-F52DCFA8C331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36;p9"/>
          <p:cNvSpPr/>
          <p:nvPr/>
        </p:nvSpPr>
        <p:spPr>
          <a:xfrm>
            <a:off x="4572000" y="0"/>
            <a:ext cx="4570920" cy="51426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A7F5C8-4681-4EA8-8953-87871A63A4E6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22E4A4-9649-4A9E-A385-5BEBE8C6B7A6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2F8D7E-E7EA-41B4-9490-3C49943BB041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AC4B8C-E097-4DA1-86F4-760AD225ADED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F2661A-FA7D-4C96-8142-E68C631DB182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909C61-C83E-4C55-A40E-FFA39CD83FF7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692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692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03A1E6-D3B9-40D2-8839-F4EEA4CAD142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C362E0-F51F-4EB8-B489-C8DACD5762BA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4BA2EF-CD58-4420-BA97-D413700509C2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AF91EA-A8EC-4F45-91FF-C36311432845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311760" y="738360"/>
            <a:ext cx="8519400" cy="67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2800" spc="-1" strike="noStrike">
                <a:solidFill>
                  <a:schemeClr val="dk2"/>
                </a:solidFill>
                <a:latin typeface="Arial"/>
                <a:ea typeface="Arial"/>
              </a:rPr>
              <a:t>O SENHOR É FIEL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144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NA SUA CASA ELE É FIEL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2025-08-14T21:49:26Z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