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1C7C-C758-4467-B453-7B6D991E3FA0}" v="9" dt="2022-01-31T01:28:19.261"/>
    <p1510:client id="{4FFCAEBF-CB30-9C1B-F8C8-9CB3362D5DDB}" v="1327" dt="2022-01-30T17:41:18.869"/>
    <p1510:client id="{52B5140A-3310-9785-12B0-46CF01C33E98}" v="819" dt="2022-01-30T00:03:01.156"/>
    <p1510:client id="{7351A07E-233B-4645-A2BD-515F3D5A4DA4}" v="3" dt="2022-01-25T14:56:45.903"/>
    <p1510:client id="{BC1582E3-8246-4E3B-B065-2C0ABC70AD2B}" v="10" dt="2022-01-25T14:56:33.321"/>
    <p1510:client id="{E624BC5E-766F-22D5-419B-1DE179FB87BF}" v="417" dt="2022-01-31T00:26:3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90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60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53042-9AE1-45B2-96FF-9C1C6EE6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953" y="1714420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Teste de conexão entre dois host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45C8C-85BF-4941-8E04-28BCAE63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688" y="3546780"/>
            <a:ext cx="7177465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  <a:ea typeface="+mn-lt"/>
                <a:cs typeface="+mn-lt"/>
              </a:rPr>
              <a:t>Ferramenta para teste de rede utilizando socket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9DFB33-C0FB-41E5-9AC0-292537A48706}"/>
              </a:ext>
            </a:extLst>
          </p:cNvPr>
          <p:cNvSpPr txBox="1"/>
          <p:nvPr/>
        </p:nvSpPr>
        <p:spPr>
          <a:xfrm>
            <a:off x="1733909" y="4983192"/>
            <a:ext cx="53455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Gabriel Ângelo P. G. </a:t>
            </a:r>
            <a:r>
              <a:rPr lang="pt-BR" err="1"/>
              <a:t>Sabaudo</a:t>
            </a:r>
          </a:p>
          <a:p>
            <a:endParaRPr lang="pt-BR"/>
          </a:p>
          <a:p>
            <a:r>
              <a:rPr lang="pt-BR"/>
              <a:t>Guilherme Henrique Gonçalves Silva</a:t>
            </a:r>
          </a:p>
        </p:txBody>
      </p:sp>
    </p:spTree>
    <p:extLst>
      <p:ext uri="{BB962C8B-B14F-4D97-AF65-F5344CB8AC3E}">
        <p14:creationId xmlns:p14="http://schemas.microsoft.com/office/powerpoint/2010/main" val="18731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2403-D481-4A35-8E8C-F3F87D9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43649" cy="1320800"/>
          </a:xfrm>
        </p:spPr>
        <p:txBody>
          <a:bodyPr/>
          <a:lstStyle/>
          <a:p>
            <a:pPr algn="ctr"/>
            <a:r>
              <a:rPr lang="pt-BR" sz="3200">
                <a:ea typeface="+mj-lt"/>
                <a:cs typeface="+mj-lt"/>
              </a:rPr>
              <a:t>Escolhendo a opção 1 de receber dados - Upload </a:t>
            </a: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8FAF24F-4D47-434E-B9CD-C1517084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6" y="1609829"/>
            <a:ext cx="8439150" cy="33432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B59696C-0029-4D98-8464-0660C04C07EC}"/>
              </a:ext>
            </a:extLst>
          </p:cNvPr>
          <p:cNvSpPr txBox="1"/>
          <p:nvPr/>
        </p:nvSpPr>
        <p:spPr>
          <a:xfrm>
            <a:off x="684362" y="5256362"/>
            <a:ext cx="113264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Entrará em um </a:t>
            </a:r>
            <a:r>
              <a:rPr lang="pt-BR" dirty="0" err="1">
                <a:ea typeface="+mn-lt"/>
                <a:cs typeface="+mn-lt"/>
              </a:rPr>
              <a:t>if</a:t>
            </a:r>
            <a:r>
              <a:rPr lang="pt-BR" dirty="0">
                <a:ea typeface="+mn-lt"/>
                <a:cs typeface="+mn-lt"/>
              </a:rPr>
              <a:t> verificando se passou os 20 segundos de execução, caso tenha chegado nos 20 segundos dará um break para sair do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true</a:t>
            </a:r>
            <a:r>
              <a:rPr lang="pt-BR" dirty="0">
                <a:ea typeface="+mn-lt"/>
                <a:cs typeface="+mn-lt"/>
              </a:rPr>
              <a:t>, haverá um função </a:t>
            </a:r>
            <a:r>
              <a:rPr lang="pt-BR" b="1" dirty="0" err="1">
                <a:ea typeface="+mn-lt"/>
                <a:cs typeface="+mn-lt"/>
              </a:rPr>
              <a:t>sock.close</a:t>
            </a:r>
            <a:r>
              <a:rPr lang="pt-BR" dirty="0">
                <a:ea typeface="+mn-lt"/>
                <a:cs typeface="+mn-lt"/>
              </a:rPr>
              <a:t> que encerra o soquete associado.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0109B-D9A3-4C87-B9E2-91DACE0D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04366" cy="1320800"/>
          </a:xfrm>
        </p:spPr>
        <p:txBody>
          <a:bodyPr/>
          <a:lstStyle/>
          <a:p>
            <a:pPr algn="ctr"/>
            <a:r>
              <a:rPr lang="pt-BR" sz="3200">
                <a:ea typeface="+mj-lt"/>
                <a:cs typeface="+mj-lt"/>
              </a:rPr>
              <a:t>Escolhendo a opção 1 de receber dados - Upload </a:t>
            </a: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347EDD4-33EF-492D-943E-582B5449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65" y="1487082"/>
            <a:ext cx="7658100" cy="240982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1D0C0D-F45C-4C8C-B44F-005D2CF1213A}"/>
              </a:ext>
            </a:extLst>
          </p:cNvPr>
          <p:cNvSpPr txBox="1"/>
          <p:nvPr/>
        </p:nvSpPr>
        <p:spPr>
          <a:xfrm>
            <a:off x="669985" y="4249947"/>
            <a:ext cx="99750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E por fim, haverá a realização dos cálculos dos pacotes recebidos, bytes transferidos, velocidade média do download e o tempo de execução. E com isso, finaliza a função receber.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82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455E-4EF2-43C8-A4EC-A61B2B49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9913" cy="132080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ea typeface="+mj-lt"/>
                <a:cs typeface="+mj-lt"/>
              </a:rPr>
              <a:t>Escolhendo a opção 2 de enviar dados - Download</a:t>
            </a:r>
            <a:endParaRPr lang="pt-BR" sz="3200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719EBC-DD88-4594-BC74-4FD362325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35" y="2216553"/>
            <a:ext cx="3619500" cy="12096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B013F8-8987-4540-9197-07A2BEBAED3F}"/>
              </a:ext>
            </a:extLst>
          </p:cNvPr>
          <p:cNvSpPr txBox="1"/>
          <p:nvPr/>
        </p:nvSpPr>
        <p:spPr>
          <a:xfrm>
            <a:off x="4508740" y="2467154"/>
            <a:ext cx="3117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Declarações de variáveis.</a:t>
            </a:r>
            <a:endParaRPr lang="pt-BR" dirty="0"/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F3EBEC45-FE7E-4714-964D-CBF7BE4A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3855729"/>
            <a:ext cx="6941388" cy="7711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FE98FA-8F91-4859-B2D1-3E8DB17F082B}"/>
              </a:ext>
            </a:extLst>
          </p:cNvPr>
          <p:cNvSpPr txBox="1"/>
          <p:nvPr/>
        </p:nvSpPr>
        <p:spPr>
          <a:xfrm>
            <a:off x="682565" y="4967018"/>
            <a:ext cx="10593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Criação do soquete e linka o server de acordo com o endereço e porta oferecidos (a função </a:t>
            </a:r>
            <a:r>
              <a:rPr lang="pt-BR" b="1" dirty="0" err="1">
                <a:ea typeface="+mn-lt"/>
                <a:cs typeface="+mn-lt"/>
              </a:rPr>
              <a:t>sock.bind</a:t>
            </a:r>
            <a:r>
              <a:rPr lang="pt-BR" dirty="0">
                <a:ea typeface="+mn-lt"/>
                <a:cs typeface="+mn-lt"/>
              </a:rPr>
              <a:t> liga um nome local exclusivo ao socket com o descritor socket.).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DC2D2B-537F-4B56-8880-0F85BED1F1EB}"/>
              </a:ext>
            </a:extLst>
          </p:cNvPr>
          <p:cNvSpPr txBox="1"/>
          <p:nvPr/>
        </p:nvSpPr>
        <p:spPr>
          <a:xfrm>
            <a:off x="681667" y="5742497"/>
            <a:ext cx="10593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socket começa a ouvir o endereço fornecido (a função </a:t>
            </a:r>
            <a:r>
              <a:rPr lang="pt-BR" b="1" dirty="0" err="1"/>
              <a:t>sock.listen</a:t>
            </a:r>
            <a:r>
              <a:rPr lang="pt-BR" b="1" dirty="0"/>
              <a:t> </a:t>
            </a:r>
            <a:r>
              <a:rPr lang="pt-BR" dirty="0"/>
              <a:t>deixa um socket pronto para aceitar conexões). </a:t>
            </a:r>
          </a:p>
        </p:txBody>
      </p:sp>
    </p:spTree>
    <p:extLst>
      <p:ext uri="{BB962C8B-B14F-4D97-AF65-F5344CB8AC3E}">
        <p14:creationId xmlns:p14="http://schemas.microsoft.com/office/powerpoint/2010/main" val="391973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ECC5-3E57-4624-B55B-264C763E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45573" cy="1320800"/>
          </a:xfrm>
        </p:spPr>
        <p:txBody>
          <a:bodyPr/>
          <a:lstStyle/>
          <a:p>
            <a:pPr algn="ctr"/>
            <a:r>
              <a:rPr lang="pt-BR" sz="3200"/>
              <a:t>Escolhendo a opção 2 de enviar dados - Download</a:t>
            </a:r>
            <a:endParaRPr lang="pt-BR" sz="320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0D13AA6-AA75-4727-8463-C4EDAC1E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08" y="2109621"/>
            <a:ext cx="5320881" cy="73342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8F9CAB-C771-439A-89AA-575024904348}"/>
              </a:ext>
            </a:extLst>
          </p:cNvPr>
          <p:cNvSpPr txBox="1"/>
          <p:nvPr/>
        </p:nvSpPr>
        <p:spPr>
          <a:xfrm>
            <a:off x="669985" y="3085381"/>
            <a:ext cx="9443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Função </a:t>
            </a:r>
            <a:r>
              <a:rPr lang="pt-BR" b="1" dirty="0" err="1">
                <a:ea typeface="+mn-lt"/>
                <a:cs typeface="+mn-lt"/>
              </a:rPr>
              <a:t>sock.accept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aceita uma conexão. E Inicia o tempo de contagem da transmissão. 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7F70D255-AC0D-4E6A-8C56-FC632928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5" y="3935055"/>
            <a:ext cx="5575539" cy="14176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DA11AE-3962-4E61-87FF-079134375DE7}"/>
              </a:ext>
            </a:extLst>
          </p:cNvPr>
          <p:cNvSpPr txBox="1"/>
          <p:nvPr/>
        </p:nvSpPr>
        <p:spPr>
          <a:xfrm>
            <a:off x="669086" y="5658030"/>
            <a:ext cx="10679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Enquanto há pacotes para enviar, incrementa a contagem e os envia (a função </a:t>
            </a:r>
            <a:r>
              <a:rPr lang="pt-BR" b="1" dirty="0" err="1">
                <a:ea typeface="+mn-lt"/>
                <a:cs typeface="+mn-lt"/>
              </a:rPr>
              <a:t>client_sock.send</a:t>
            </a:r>
            <a:r>
              <a:rPr lang="pt-BR" dirty="0">
                <a:ea typeface="+mn-lt"/>
                <a:cs typeface="+mn-lt"/>
              </a:rPr>
              <a:t> deve enviar uma mensagem somente quando o socket estiver conectado).</a:t>
            </a:r>
          </a:p>
        </p:txBody>
      </p:sp>
    </p:spTree>
    <p:extLst>
      <p:ext uri="{BB962C8B-B14F-4D97-AF65-F5344CB8AC3E}">
        <p14:creationId xmlns:p14="http://schemas.microsoft.com/office/powerpoint/2010/main" val="266291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6FB4F-2B15-4077-90F9-A4F9BB81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03083" cy="1320800"/>
          </a:xfrm>
        </p:spPr>
        <p:txBody>
          <a:bodyPr/>
          <a:lstStyle/>
          <a:p>
            <a:pPr algn="ctr"/>
            <a:r>
              <a:rPr lang="pt-BR" sz="3200"/>
              <a:t>Escolhendo a opção 2 de enviar dados - Download</a:t>
            </a:r>
            <a:endParaRPr lang="pt-BR" sz="320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A9A99D5-B0C0-422C-AC4C-D2888CFB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03" y="2168389"/>
            <a:ext cx="6231866" cy="26574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252E4C-E8F7-4236-8A79-EAF3E97435C3}"/>
              </a:ext>
            </a:extLst>
          </p:cNvPr>
          <p:cNvSpPr txBox="1"/>
          <p:nvPr/>
        </p:nvSpPr>
        <p:spPr>
          <a:xfrm>
            <a:off x="669985" y="5371381"/>
            <a:ext cx="10262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Haverá um </a:t>
            </a:r>
            <a:r>
              <a:rPr lang="pt-BR" dirty="0" err="1">
                <a:ea typeface="+mn-lt"/>
                <a:cs typeface="+mn-lt"/>
              </a:rPr>
              <a:t>if</a:t>
            </a:r>
            <a:r>
              <a:rPr lang="pt-BR" dirty="0">
                <a:ea typeface="+mn-lt"/>
                <a:cs typeface="+mn-lt"/>
              </a:rPr>
              <a:t> verificando se passou os 20 segundos de execução, caso já tenha chegado nos 20 segundos entrará dentro de um </a:t>
            </a:r>
            <a:r>
              <a:rPr lang="pt-BR" dirty="0" err="1">
                <a:ea typeface="+mn-lt"/>
                <a:cs typeface="+mn-lt"/>
              </a:rPr>
              <a:t>if</a:t>
            </a:r>
            <a:r>
              <a:rPr lang="pt-BR" dirty="0">
                <a:ea typeface="+mn-lt"/>
                <a:cs typeface="+mn-lt"/>
              </a:rPr>
              <a:t> e haverá um função </a:t>
            </a:r>
            <a:r>
              <a:rPr lang="pt-BR" b="1" dirty="0" err="1">
                <a:ea typeface="+mn-lt"/>
                <a:cs typeface="+mn-lt"/>
              </a:rPr>
              <a:t>client_sock.close</a:t>
            </a:r>
            <a:r>
              <a:rPr lang="pt-BR" dirty="0">
                <a:ea typeface="+mn-lt"/>
                <a:cs typeface="+mn-lt"/>
              </a:rPr>
              <a:t> que encerará o soquete associado.  </a:t>
            </a:r>
          </a:p>
        </p:txBody>
      </p:sp>
    </p:spTree>
    <p:extLst>
      <p:ext uri="{BB962C8B-B14F-4D97-AF65-F5344CB8AC3E}">
        <p14:creationId xmlns:p14="http://schemas.microsoft.com/office/powerpoint/2010/main" val="108183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4376-D6F5-4FF6-B032-C2CD49C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5864"/>
            <a:ext cx="10307573" cy="1320800"/>
          </a:xfrm>
        </p:spPr>
        <p:txBody>
          <a:bodyPr/>
          <a:lstStyle/>
          <a:p>
            <a:pPr algn="ctr"/>
            <a:r>
              <a:rPr lang="pt-BR" sz="3200">
                <a:ea typeface="+mj-lt"/>
                <a:cs typeface="+mj-lt"/>
              </a:rPr>
              <a:t>Escolhendo a opção 2 de enviar dados - Upload</a:t>
            </a:r>
          </a:p>
          <a:p>
            <a:endParaRPr lang="pt-BR"/>
          </a:p>
        </p:txBody>
      </p:sp>
      <p:pic>
        <p:nvPicPr>
          <p:cNvPr id="4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CC36EEE-5754-4DEA-A11B-274ECDA7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98" y="2211521"/>
            <a:ext cx="6127809" cy="1435399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D6B2DE-BF02-4A36-8601-962DB6889111}"/>
              </a:ext>
            </a:extLst>
          </p:cNvPr>
          <p:cNvSpPr txBox="1"/>
          <p:nvPr/>
        </p:nvSpPr>
        <p:spPr>
          <a:xfrm>
            <a:off x="598098" y="3919268"/>
            <a:ext cx="9184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Depois de finalizado o download </a:t>
            </a:r>
            <a:r>
              <a:rPr lang="pt-BR" b="1">
                <a:ea typeface="+mn-lt"/>
                <a:cs typeface="+mn-lt"/>
              </a:rPr>
              <a:t>começa a parte do upload.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8E6012-9B87-4B10-B5AD-37790981D422}"/>
              </a:ext>
            </a:extLst>
          </p:cNvPr>
          <p:cNvSpPr txBox="1"/>
          <p:nvPr/>
        </p:nvSpPr>
        <p:spPr>
          <a:xfrm>
            <a:off x="597200" y="4637237"/>
            <a:ext cx="10506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O socket começa a ouvir o endereço fornecido (a função </a:t>
            </a:r>
            <a:r>
              <a:rPr lang="pt-BR" dirty="0" err="1">
                <a:ea typeface="+mn-lt"/>
                <a:cs typeface="+mn-lt"/>
              </a:rPr>
              <a:t>listen</a:t>
            </a:r>
            <a:r>
              <a:rPr lang="pt-BR" dirty="0">
                <a:ea typeface="+mn-lt"/>
                <a:cs typeface="+mn-lt"/>
              </a:rPr>
              <a:t> deixa um socket pronto para aceitar conexões). Prosseguindo, a função </a:t>
            </a:r>
            <a:r>
              <a:rPr lang="pt-BR" b="1" dirty="0" err="1">
                <a:ea typeface="+mn-lt"/>
                <a:cs typeface="+mn-lt"/>
              </a:rPr>
              <a:t>sock.accept</a:t>
            </a:r>
            <a:r>
              <a:rPr lang="pt-BR" dirty="0">
                <a:ea typeface="+mn-lt"/>
                <a:cs typeface="+mn-lt"/>
              </a:rPr>
              <a:t> aceita uma conexão.</a:t>
            </a:r>
          </a:p>
        </p:txBody>
      </p:sp>
    </p:spTree>
    <p:extLst>
      <p:ext uri="{BB962C8B-B14F-4D97-AF65-F5344CB8AC3E}">
        <p14:creationId xmlns:p14="http://schemas.microsoft.com/office/powerpoint/2010/main" val="71571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7E9D1-A8FF-4536-8702-3DBE0C2E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73686" cy="1320800"/>
          </a:xfrm>
        </p:spPr>
        <p:txBody>
          <a:bodyPr/>
          <a:lstStyle/>
          <a:p>
            <a:pPr algn="ctr"/>
            <a:r>
              <a:rPr lang="pt-BR" sz="3200"/>
              <a:t>Escolhendo a opção 2 de enviar dados - Upload</a:t>
            </a:r>
            <a:endParaRPr lang="pt-BR" sz="320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F86E17E-C68E-4431-B418-43EAF7DB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36" y="2021739"/>
            <a:ext cx="5648325" cy="17430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3FB0F8-3305-48F2-9055-F9C418DC021E}"/>
              </a:ext>
            </a:extLst>
          </p:cNvPr>
          <p:cNvSpPr txBox="1"/>
          <p:nvPr/>
        </p:nvSpPr>
        <p:spPr>
          <a:xfrm>
            <a:off x="669985" y="4149306"/>
            <a:ext cx="10751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Enquanto há pacotes para enviar, incrementa a contagem e os recebe (a função </a:t>
            </a:r>
            <a:r>
              <a:rPr lang="pt-BR" b="1" dirty="0" err="1">
                <a:ea typeface="+mn-lt"/>
                <a:cs typeface="+mn-lt"/>
              </a:rPr>
              <a:t>client_sock.recv</a:t>
            </a:r>
            <a:r>
              <a:rPr lang="pt-BR" dirty="0">
                <a:ea typeface="+mn-lt"/>
                <a:cs typeface="+mn-lt"/>
              </a:rPr>
              <a:t> é usada para ler dados de entrada em soquetes).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4E235B-BA05-49B7-B1D2-62C609AF8228}"/>
              </a:ext>
            </a:extLst>
          </p:cNvPr>
          <p:cNvSpPr txBox="1"/>
          <p:nvPr/>
        </p:nvSpPr>
        <p:spPr>
          <a:xfrm>
            <a:off x="611577" y="5183577"/>
            <a:ext cx="108088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Haverá uma verificação se existe conteúdo na variável data. A partir do momento que ela esteja vazia haverá um função</a:t>
            </a:r>
            <a:r>
              <a:rPr lang="pt-BR" b="1" dirty="0"/>
              <a:t> </a:t>
            </a:r>
            <a:r>
              <a:rPr lang="pt-BR" b="1" dirty="0" err="1"/>
              <a:t>client_sock.close</a:t>
            </a:r>
            <a:r>
              <a:rPr lang="pt-BR" dirty="0"/>
              <a:t> que encerará o soquete associado. </a:t>
            </a:r>
            <a:endParaRPr lang="pt-BR" dirty="0">
              <a:ea typeface="+mn-lt"/>
              <a:cs typeface="+mn-lt"/>
            </a:endParaRP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0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97F3B-1702-4D6A-9236-2C3125B5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42366" cy="1320800"/>
          </a:xfrm>
        </p:spPr>
        <p:txBody>
          <a:bodyPr/>
          <a:lstStyle/>
          <a:p>
            <a:pPr algn="ctr"/>
            <a:r>
              <a:rPr lang="pt-BR" sz="3200"/>
              <a:t>Escolhendo a opção 2 de enviar dados - Upload</a:t>
            </a:r>
            <a:endParaRPr lang="pt-BR" sz="3200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E756A937-F49C-497A-A8B8-CE60F1AC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38" y="1883447"/>
            <a:ext cx="7880769" cy="348615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CB948B2-9B24-467F-B90F-25CA1F396FCB}"/>
              </a:ext>
            </a:extLst>
          </p:cNvPr>
          <p:cNvSpPr txBox="1"/>
          <p:nvPr/>
        </p:nvSpPr>
        <p:spPr>
          <a:xfrm>
            <a:off x="626853" y="5730815"/>
            <a:ext cx="10550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Finaliza o tempo de contagem da transmissão e encontrará um break. Haverá um função </a:t>
            </a:r>
            <a:r>
              <a:rPr lang="pt-BR" b="1" dirty="0" err="1">
                <a:ea typeface="+mn-lt"/>
                <a:cs typeface="+mn-lt"/>
              </a:rPr>
              <a:t>sock.close</a:t>
            </a:r>
            <a:r>
              <a:rPr lang="pt-BR" dirty="0">
                <a:ea typeface="+mn-lt"/>
                <a:cs typeface="+mn-lt"/>
              </a:rPr>
              <a:t> que encerará o soquete associado, finalizando a função enviar.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62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FA04-7BD1-4E1A-93FD-19B7686D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Menu inicial – Protocolo UDP</a:t>
            </a:r>
          </a:p>
        </p:txBody>
      </p:sp>
      <p:pic>
        <p:nvPicPr>
          <p:cNvPr id="4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FAEE775F-7D58-456E-97ED-C7463DAF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30" y="1934038"/>
            <a:ext cx="2943225" cy="271462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E51D7E-6DA1-4D97-ADDF-FAF11CC77058}"/>
              </a:ext>
            </a:extLst>
          </p:cNvPr>
          <p:cNvSpPr txBox="1"/>
          <p:nvPr/>
        </p:nvSpPr>
        <p:spPr>
          <a:xfrm>
            <a:off x="4724400" y="19335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Primeiro escolhemos uma das opções da ferramenta</a:t>
            </a:r>
          </a:p>
        </p:txBody>
      </p:sp>
    </p:spTree>
    <p:extLst>
      <p:ext uri="{BB962C8B-B14F-4D97-AF65-F5344CB8AC3E}">
        <p14:creationId xmlns:p14="http://schemas.microsoft.com/office/powerpoint/2010/main" val="178366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4C76D-8187-4BC3-B75B-00786FA5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Enviando dados – Teste de Download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985447E-EAC4-4344-9BAD-D9DEB08A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0" y="1986425"/>
            <a:ext cx="4116058" cy="1419764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7A3C7A-A380-4926-945C-B50F839AA9D3}"/>
              </a:ext>
            </a:extLst>
          </p:cNvPr>
          <p:cNvSpPr txBox="1"/>
          <p:nvPr/>
        </p:nvSpPr>
        <p:spPr>
          <a:xfrm>
            <a:off x="5210175" y="193357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São passadas as variáveis necessárias, e é feita a declaração do tamanho do header e do </a:t>
            </a:r>
            <a:r>
              <a:rPr lang="pt-BR" err="1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2244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434C5-99D9-49EE-B14A-AAB6193B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989"/>
          </a:xfrm>
        </p:spPr>
        <p:txBody>
          <a:bodyPr/>
          <a:lstStyle/>
          <a:p>
            <a:pPr algn="ctr"/>
            <a:r>
              <a:rPr lang="pt-BR">
                <a:latin typeface="Times New Roman"/>
                <a:ea typeface="+mj-lt"/>
                <a:cs typeface="+mj-lt"/>
              </a:rPr>
              <a:t>Menu inicial - protocolo TCP </a:t>
            </a:r>
            <a:endParaRPr lang="pt-BR">
              <a:latin typeface="Times New Roman"/>
              <a:cs typeface="Times New Roman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5F579057-E88B-466C-B126-E51093759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56" y="1873042"/>
            <a:ext cx="7530137" cy="4125188"/>
          </a:xfrm>
        </p:spPr>
      </p:pic>
    </p:spTree>
    <p:extLst>
      <p:ext uri="{BB962C8B-B14F-4D97-AF65-F5344CB8AC3E}">
        <p14:creationId xmlns:p14="http://schemas.microsoft.com/office/powerpoint/2010/main" val="175786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EB15-6E75-4266-9EAB-C55AB2D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Enviando dados</a:t>
            </a:r>
            <a:r>
              <a:rPr lang="pt-BR">
                <a:ea typeface="+mj-lt"/>
                <a:cs typeface="+mj-lt"/>
              </a:rPr>
              <a:t> – Teste de Download</a:t>
            </a:r>
          </a:p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85AC1D-5E23-4C19-B030-380A41A7217A}"/>
              </a:ext>
            </a:extLst>
          </p:cNvPr>
          <p:cNvSpPr txBox="1"/>
          <p:nvPr/>
        </p:nvSpPr>
        <p:spPr>
          <a:xfrm>
            <a:off x="5067300" y="236220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/>
              <a:t>O socket é criado, e então o host e a porta informados são linkados.</a:t>
            </a:r>
          </a:p>
          <a:p>
            <a:pPr marL="342900" indent="-342900">
              <a:buFont typeface="Arial"/>
              <a:buChar char="•"/>
            </a:pPr>
            <a:r>
              <a:rPr lang="pt-BR"/>
              <a:t>Logo após, é feita uma verificação se houve a conexão ou não com o host</a:t>
            </a:r>
          </a:p>
        </p:txBody>
      </p:sp>
      <p:pic>
        <p:nvPicPr>
          <p:cNvPr id="11" name="Imagem 11" descr="Texto&#10;&#10;Descrição gerada automaticamente">
            <a:extLst>
              <a:ext uri="{FF2B5EF4-FFF2-40B4-BE49-F238E27FC236}">
                <a16:creationId xmlns:a16="http://schemas.microsoft.com/office/drawing/2014/main" id="{7F43167B-3A48-4BC0-9940-536364A11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93" y="2295988"/>
            <a:ext cx="4152900" cy="2695575"/>
          </a:xfrm>
        </p:spPr>
      </p:pic>
    </p:spTree>
    <p:extLst>
      <p:ext uri="{BB962C8B-B14F-4D97-AF65-F5344CB8AC3E}">
        <p14:creationId xmlns:p14="http://schemas.microsoft.com/office/powerpoint/2010/main" val="128803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D88E4-4B68-411B-B47E-6B22E5E6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Enviando dados </a:t>
            </a:r>
            <a:r>
              <a:rPr lang="pt-BR">
                <a:ea typeface="+mj-lt"/>
                <a:cs typeface="+mj-lt"/>
              </a:rPr>
              <a:t>– Teste de Download</a:t>
            </a:r>
          </a:p>
          <a:p>
            <a:pPr algn="ctr"/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9B32CE4-6E3C-4D08-9C41-0600FB3E0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0" y="1538750"/>
            <a:ext cx="5095875" cy="2419350"/>
          </a:xfr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59D27266-AD9A-48D7-A1B7-26B5AB6D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128402"/>
            <a:ext cx="3933825" cy="25540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0B4CC7-0FE2-43E3-B751-0EA9DCD933F6}"/>
              </a:ext>
            </a:extLst>
          </p:cNvPr>
          <p:cNvSpPr txBox="1"/>
          <p:nvPr/>
        </p:nvSpPr>
        <p:spPr>
          <a:xfrm>
            <a:off x="6096000" y="1762125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Começa a transmissão de dados de um host para o outro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No meio da transmissão são realizadas verificações para reenviar pacotes perdidos</a:t>
            </a:r>
          </a:p>
        </p:txBody>
      </p:sp>
    </p:spTree>
    <p:extLst>
      <p:ext uri="{BB962C8B-B14F-4D97-AF65-F5344CB8AC3E}">
        <p14:creationId xmlns:p14="http://schemas.microsoft.com/office/powerpoint/2010/main" val="46900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6B6E-BBF3-4B50-96AD-C7055C44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Enviando dados - </a:t>
            </a:r>
            <a:r>
              <a:rPr lang="pt-BR">
                <a:ea typeface="+mj-lt"/>
                <a:cs typeface="+mj-lt"/>
              </a:rPr>
              <a:t>Teste de Upload</a:t>
            </a:r>
          </a:p>
          <a:p>
            <a:pPr algn="ctr"/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5ED8B2EC-22C0-42F4-A560-B440AF40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80" y="1462550"/>
            <a:ext cx="3657600" cy="3133725"/>
          </a:xfr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2B4F5E17-46B5-4C6C-B01C-02624910E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4795265"/>
            <a:ext cx="4000500" cy="19918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3AA686-D839-41D2-A6EC-9EB466A055A2}"/>
              </a:ext>
            </a:extLst>
          </p:cNvPr>
          <p:cNvSpPr txBox="1"/>
          <p:nvPr/>
        </p:nvSpPr>
        <p:spPr>
          <a:xfrm>
            <a:off x="4724400" y="146685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No teste de upload, o outro host começa a enviar dados 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Assim como no teste de download, aqui também é feita uma verificação para reenviar pacotes perdidos</a:t>
            </a:r>
          </a:p>
        </p:txBody>
      </p:sp>
    </p:spTree>
    <p:extLst>
      <p:ext uri="{BB962C8B-B14F-4D97-AF65-F5344CB8AC3E}">
        <p14:creationId xmlns:p14="http://schemas.microsoft.com/office/powerpoint/2010/main" val="266227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D10C-EF98-4A76-AED8-6B9B82E8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Recebendo dados – Teste de Download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A01A649-3586-4FF5-A530-3A0DA18F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12" y="2145105"/>
            <a:ext cx="3667125" cy="19050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FA8043-E9FB-465B-85B3-BEFBB1ACBFB5}"/>
              </a:ext>
            </a:extLst>
          </p:cNvPr>
          <p:cNvSpPr txBox="1"/>
          <p:nvPr/>
        </p:nvSpPr>
        <p:spPr>
          <a:xfrm>
            <a:off x="4981575" y="1933575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O usuário informa os dados necessários para o teste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O endereço é formado pela </a:t>
            </a:r>
            <a:r>
              <a:rPr lang="pt-BR" err="1"/>
              <a:t>tupla</a:t>
            </a:r>
            <a:r>
              <a:rPr lang="pt-BR"/>
              <a:t> host e porta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São declarados o tamanho do header e </a:t>
            </a:r>
            <a:r>
              <a:rPr lang="pt-BR" err="1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53951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F65D-8DC2-482D-8E2E-BC73CB3E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Recebendo dados – Teste de Download</a:t>
            </a:r>
            <a:endParaRPr lang="pt-BR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83A9EA5-12BD-4AB6-81F7-721DB555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80" y="2093914"/>
            <a:ext cx="4201226" cy="469039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16032F-4CA5-4B4E-9378-629219B325B9}"/>
              </a:ext>
            </a:extLst>
          </p:cNvPr>
          <p:cNvSpPr txBox="1"/>
          <p:nvPr/>
        </p:nvSpPr>
        <p:spPr>
          <a:xfrm>
            <a:off x="5600700" y="2095500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A recepção de pacotes é iniciada e eles passam a ser contados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No fim, as informações da transmissão são calculadas e mostradas no console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69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026B-1629-472D-A285-7DB643CE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Recebendo dados – Teste de Download</a:t>
            </a:r>
          </a:p>
          <a:p>
            <a:endParaRPr lang="pt-BR"/>
          </a:p>
        </p:txBody>
      </p:sp>
      <p:pic>
        <p:nvPicPr>
          <p:cNvPr id="4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F649687-5CCD-4FC7-AC25-B1D9FEAE3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0" y="1934038"/>
            <a:ext cx="4086225" cy="26193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43B6B3-A66E-4637-BBD4-B3421E5B57AC}"/>
              </a:ext>
            </a:extLst>
          </p:cNvPr>
          <p:cNvSpPr txBox="1"/>
          <p:nvPr/>
        </p:nvSpPr>
        <p:spPr>
          <a:xfrm>
            <a:off x="5276850" y="193357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É criado o socket UDP, e então a conexão entre os hosts é verificada</a:t>
            </a:r>
          </a:p>
        </p:txBody>
      </p:sp>
    </p:spTree>
    <p:extLst>
      <p:ext uri="{BB962C8B-B14F-4D97-AF65-F5344CB8AC3E}">
        <p14:creationId xmlns:p14="http://schemas.microsoft.com/office/powerpoint/2010/main" val="2345289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D39BC-6D1B-432C-AFE1-A5291F01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Recebendo dados – Teste de Upload</a:t>
            </a:r>
            <a:endParaRPr lang="pt-BR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F08F87C-A4B8-4277-A6E5-C65A7E89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17" y="1646239"/>
            <a:ext cx="4124751" cy="388077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D64245-EF10-430D-9C52-8B8734367949}"/>
              </a:ext>
            </a:extLst>
          </p:cNvPr>
          <p:cNvSpPr txBox="1"/>
          <p:nvPr/>
        </p:nvSpPr>
        <p:spPr>
          <a:xfrm>
            <a:off x="5267325" y="1933575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O teste de upload é iniciado, e os pacotes começam a serem encaminhados para o outro host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4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3FA51-CDB4-4364-8BE7-FC72698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Recebendo dados – Teste de Upload</a:t>
            </a: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9E351E2-13BC-47A6-92F2-2F7A6A785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72" y="2170114"/>
            <a:ext cx="4061092" cy="388077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DF9562-2172-49DA-B445-BEF23849EA9B}"/>
              </a:ext>
            </a:extLst>
          </p:cNvPr>
          <p:cNvSpPr txBox="1"/>
          <p:nvPr/>
        </p:nvSpPr>
        <p:spPr>
          <a:xfrm>
            <a:off x="5172075" y="2171700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Por se tratar de um teste de upload, os pacotes encaminhados são verificados e reenviados ser houver alguma perda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No fim do teste, o socket é fechado e as informações da transmissão são calculadas e mostradas no console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8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F606-53FA-4936-A8C7-C36C136B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62517" cy="132080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Times New Roman"/>
                <a:ea typeface="+mj-lt"/>
                <a:cs typeface="+mj-lt"/>
              </a:rPr>
              <a:t>Escolhendo a opção 1 de receber dados - Download</a:t>
            </a:r>
            <a:endParaRPr lang="pt-BR" sz="3200">
              <a:latin typeface="Trebuchet MS"/>
              <a:cs typeface="Times New Roman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864DB09-AF4B-4F6A-9D2E-15D69A74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133" y="2489093"/>
            <a:ext cx="3771900" cy="10096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1840E0-AB2A-43F9-976B-E4E4D126F6A0}"/>
              </a:ext>
            </a:extLst>
          </p:cNvPr>
          <p:cNvSpPr txBox="1"/>
          <p:nvPr/>
        </p:nvSpPr>
        <p:spPr>
          <a:xfrm>
            <a:off x="4953538" y="2796935"/>
            <a:ext cx="30307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ea typeface="+mn-lt"/>
                <a:cs typeface="+mn-lt"/>
              </a:rPr>
              <a:t>Declarações de </a:t>
            </a:r>
            <a:r>
              <a:rPr lang="pt-BR" sz="2000" dirty="0">
                <a:ea typeface="+mn-lt"/>
                <a:cs typeface="+mn-lt"/>
              </a:rPr>
              <a:t>variáveis.</a:t>
            </a:r>
            <a:endParaRPr lang="pt-BR" sz="2000" dirty="0">
              <a:latin typeface="Times New Roman"/>
              <a:cs typeface="Times New Roman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5D509CE7-0BD9-4ADF-9979-D2BC857E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3820746"/>
            <a:ext cx="8968595" cy="11574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5E9115-3529-4456-B977-8F5FE91B5E7B}"/>
              </a:ext>
            </a:extLst>
          </p:cNvPr>
          <p:cNvSpPr txBox="1"/>
          <p:nvPr/>
        </p:nvSpPr>
        <p:spPr>
          <a:xfrm>
            <a:off x="1042000" y="5297697"/>
            <a:ext cx="105501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Times New Roman"/>
                <a:ea typeface="+mn-lt"/>
                <a:cs typeface="+mn-lt"/>
              </a:rPr>
              <a:t>Criação do soquete é realizada e faz a conexão no servidor com o endereço passado pelo usuário. </a:t>
            </a:r>
            <a:endParaRPr lang="pt-BR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80FE-F697-4785-A220-16701131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16177" cy="132080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Times New Roman"/>
                <a:cs typeface="Times New Roman"/>
              </a:rPr>
              <a:t>Escolhendo a opção 1 de receber dados - Download</a:t>
            </a:r>
            <a:endParaRPr lang="pt-BR" sz="32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017AEF4-7830-42F3-8A8E-C8B7C9B0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7" y="2469055"/>
            <a:ext cx="9833753" cy="84844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3BCDB7D-2FCF-48FC-8A04-4B87F4C137C6}"/>
              </a:ext>
            </a:extLst>
          </p:cNvPr>
          <p:cNvSpPr txBox="1"/>
          <p:nvPr/>
        </p:nvSpPr>
        <p:spPr>
          <a:xfrm>
            <a:off x="684362" y="3588589"/>
            <a:ext cx="106363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Times New Roman"/>
                <a:ea typeface="+mn-lt"/>
                <a:cs typeface="+mn-lt"/>
              </a:rPr>
              <a:t>Inicia o tempo de contagem da transmissão e declara e inicializa duas variáveis, </a:t>
            </a:r>
            <a:r>
              <a:rPr lang="pt-BR" sz="2000" err="1">
                <a:latin typeface="Times New Roman"/>
                <a:ea typeface="+mn-lt"/>
                <a:cs typeface="+mn-lt"/>
              </a:rPr>
              <a:t>package_count</a:t>
            </a:r>
            <a:r>
              <a:rPr lang="pt-BR" sz="2000">
                <a:latin typeface="Times New Roman"/>
                <a:ea typeface="+mn-lt"/>
                <a:cs typeface="+mn-lt"/>
              </a:rPr>
              <a:t> = 0 e </a:t>
            </a:r>
            <a:r>
              <a:rPr lang="pt-BR" sz="2000" err="1">
                <a:latin typeface="Times New Roman"/>
                <a:ea typeface="+mn-lt"/>
                <a:cs typeface="+mn-lt"/>
              </a:rPr>
              <a:t>print_count</a:t>
            </a:r>
            <a:r>
              <a:rPr lang="pt-BR" sz="2000">
                <a:latin typeface="Times New Roman"/>
                <a:ea typeface="+mn-lt"/>
                <a:cs typeface="+mn-lt"/>
              </a:rPr>
              <a:t> = 1. </a:t>
            </a:r>
            <a:endParaRPr lang="pt-BR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00EB6-AA80-46DF-A7CF-D41CB614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04366" cy="132080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Times New Roman"/>
                <a:cs typeface="Times New Roman"/>
              </a:rPr>
              <a:t>Escolhendo a opção 1 de receber dados - Download</a:t>
            </a:r>
            <a:endParaRPr lang="pt-BR" sz="32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EDA0F01-98AD-405F-9C63-FDC82F66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6" y="1709301"/>
            <a:ext cx="9244282" cy="159157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E4907E-A420-4B75-810B-AC739EA3D633}"/>
              </a:ext>
            </a:extLst>
          </p:cNvPr>
          <p:cNvSpPr txBox="1"/>
          <p:nvPr/>
        </p:nvSpPr>
        <p:spPr>
          <a:xfrm>
            <a:off x="684362" y="3502325"/>
            <a:ext cx="91123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ea typeface="+mn-lt"/>
                <a:cs typeface="+mn-lt"/>
              </a:rPr>
              <a:t>Enquanto houver pacotes para enviar, incrementa a contagem </a:t>
            </a:r>
            <a:r>
              <a:rPr lang="pt-BR" sz="2000" dirty="0" err="1">
                <a:latin typeface="Times New Roman"/>
                <a:ea typeface="+mn-lt"/>
                <a:cs typeface="+mn-lt"/>
              </a:rPr>
              <a:t>package_count</a:t>
            </a:r>
            <a:r>
              <a:rPr lang="pt-BR" sz="2000" dirty="0">
                <a:latin typeface="Times New Roman"/>
                <a:ea typeface="+mn-lt"/>
                <a:cs typeface="+mn-lt"/>
              </a:rPr>
              <a:t> e os recebe (a função </a:t>
            </a:r>
            <a:r>
              <a:rPr lang="pt-BR" sz="2000" b="1" dirty="0" err="1">
                <a:latin typeface="Times New Roman"/>
                <a:ea typeface="+mn-lt"/>
                <a:cs typeface="+mn-lt"/>
              </a:rPr>
              <a:t>sock.recv</a:t>
            </a:r>
            <a:r>
              <a:rPr lang="pt-BR" sz="2000" dirty="0">
                <a:latin typeface="Times New Roman"/>
                <a:ea typeface="+mn-lt"/>
                <a:cs typeface="+mn-lt"/>
              </a:rPr>
              <a:t> é usada para ler dados de entrada em soquetes).</a:t>
            </a:r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5406CD-A92F-463D-B0AB-CD53E0E0F990}"/>
              </a:ext>
            </a:extLst>
          </p:cNvPr>
          <p:cNvSpPr txBox="1"/>
          <p:nvPr/>
        </p:nvSpPr>
        <p:spPr>
          <a:xfrm>
            <a:off x="683464" y="4622860"/>
            <a:ext cx="932803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Times New Roman"/>
                <a:cs typeface="Times New Roman"/>
              </a:rPr>
              <a:t>Finaliza o tempo de contagem da transmissão e realiza a variação de tempo entre as variáveis </a:t>
            </a:r>
            <a:r>
              <a:rPr lang="pt-BR" sz="2000" err="1">
                <a:latin typeface="Times New Roman"/>
                <a:cs typeface="Times New Roman"/>
              </a:rPr>
              <a:t>endtime</a:t>
            </a:r>
            <a:r>
              <a:rPr lang="pt-BR" sz="2000">
                <a:latin typeface="Times New Roman"/>
                <a:cs typeface="Times New Roman"/>
              </a:rPr>
              <a:t> e </a:t>
            </a:r>
            <a:r>
              <a:rPr lang="pt-BR" sz="2000" err="1">
                <a:latin typeface="Times New Roman"/>
                <a:cs typeface="Times New Roman"/>
              </a:rPr>
              <a:t>starttime</a:t>
            </a:r>
            <a:r>
              <a:rPr lang="pt-BR" sz="2000">
                <a:latin typeface="Times New Roman"/>
                <a:cs typeface="Times New Roman"/>
              </a:rPr>
              <a:t> e salva na variável delta. </a:t>
            </a:r>
            <a:endParaRPr lang="pt-BR" sz="2000">
              <a:latin typeface="Times New Roman"/>
              <a:ea typeface="+mn-lt"/>
              <a:cs typeface="Times New Roman"/>
            </a:endParaRP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6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BDA84-8CBE-4681-9B94-ADB27999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74" y="393940"/>
            <a:ext cx="9071120" cy="1320800"/>
          </a:xfrm>
        </p:spPr>
        <p:txBody>
          <a:bodyPr>
            <a:normAutofit/>
          </a:bodyPr>
          <a:lstStyle/>
          <a:p>
            <a:r>
              <a:rPr lang="pt-BR" sz="3200">
                <a:latin typeface="Times New Roman"/>
                <a:cs typeface="Times New Roman"/>
              </a:rPr>
              <a:t>Escolhendo a opção 1 de receber dados - Download</a:t>
            </a:r>
            <a:endParaRPr lang="pt-BR" sz="32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AD1D8F0-96F1-49BF-91DA-EBD892D3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57" y="1625553"/>
            <a:ext cx="8439150" cy="37719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F43C7F-A669-4CE9-9E23-413AA5FFB650}"/>
              </a:ext>
            </a:extLst>
          </p:cNvPr>
          <p:cNvSpPr txBox="1"/>
          <p:nvPr/>
        </p:nvSpPr>
        <p:spPr>
          <a:xfrm>
            <a:off x="741872" y="5587042"/>
            <a:ext cx="11010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ea typeface="+mn-lt"/>
                <a:cs typeface="+mn-lt"/>
              </a:rPr>
              <a:t>Se existe conteúdo na variável data esse será deletado, com isso, entrará em um </a:t>
            </a:r>
            <a:r>
              <a:rPr lang="pt-BR" sz="2000" dirty="0" err="1">
                <a:latin typeface="Times New Roman"/>
                <a:ea typeface="+mn-lt"/>
                <a:cs typeface="+mn-lt"/>
              </a:rPr>
              <a:t>if</a:t>
            </a:r>
            <a:r>
              <a:rPr lang="pt-BR" sz="2000" dirty="0">
                <a:latin typeface="Times New Roman"/>
                <a:ea typeface="+mn-lt"/>
                <a:cs typeface="+mn-lt"/>
              </a:rPr>
              <a:t> e encontrará um continue. Após passar os 20 segundos haverá um função </a:t>
            </a:r>
            <a:r>
              <a:rPr lang="pt-BR" sz="2000" b="1" dirty="0" err="1">
                <a:latin typeface="Times New Roman"/>
                <a:ea typeface="+mn-lt"/>
                <a:cs typeface="+mn-lt"/>
              </a:rPr>
              <a:t>sock.close</a:t>
            </a:r>
            <a:r>
              <a:rPr lang="pt-BR" sz="2000" dirty="0">
                <a:latin typeface="Times New Roman"/>
                <a:ea typeface="+mn-lt"/>
                <a:cs typeface="+mn-lt"/>
              </a:rPr>
              <a:t> que encerra o soquete associado. </a:t>
            </a:r>
            <a:endParaRPr lang="pt-BR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006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F9865-C12E-4507-911A-8D650D3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85498" cy="1320800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Times New Roman"/>
                <a:cs typeface="Times New Roman"/>
              </a:rPr>
              <a:t>Escolhendo a opção 1 de receber dados - Download</a:t>
            </a:r>
            <a:endParaRPr lang="pt-BR" sz="32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32D1A22-81B9-4702-AAD5-BEBF2438F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78" y="1938351"/>
            <a:ext cx="7953375" cy="265747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FB7174-FB10-4375-A653-EFAEAD57B719}"/>
              </a:ext>
            </a:extLst>
          </p:cNvPr>
          <p:cNvSpPr txBox="1"/>
          <p:nvPr/>
        </p:nvSpPr>
        <p:spPr>
          <a:xfrm>
            <a:off x="684362" y="4968815"/>
            <a:ext cx="104494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+mn-lt"/>
                <a:cs typeface="+mn-lt"/>
              </a:rPr>
              <a:t>Realização dos cálculos dos pacotes recebidos, bytes transferidos, velocidade média do download e o tempo de execução, encontrará um break para terminar o laço de repetição do </a:t>
            </a:r>
            <a:r>
              <a:rPr lang="pt-BR" sz="2000" err="1">
                <a:ea typeface="+mn-lt"/>
                <a:cs typeface="+mn-lt"/>
              </a:rPr>
              <a:t>while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true</a:t>
            </a:r>
            <a:r>
              <a:rPr lang="pt-BR" sz="2000">
                <a:ea typeface="+mn-lt"/>
                <a:cs typeface="+mn-lt"/>
              </a:rPr>
              <a:t>.  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494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BFB0-CEF4-4EC9-93D4-35FFF08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14894" cy="1320800"/>
          </a:xfrm>
        </p:spPr>
        <p:txBody>
          <a:bodyPr/>
          <a:lstStyle/>
          <a:p>
            <a:pPr algn="ctr"/>
            <a:r>
              <a:rPr lang="pt-BR" sz="3200"/>
              <a:t>Escolhendo a opção 1 de receber dados - Upload</a:t>
            </a:r>
            <a:r>
              <a:rPr lang="pt-BR"/>
              <a:t> </a:t>
            </a:r>
            <a:endParaRPr lang="pt-BR">
              <a:ea typeface="+mj-lt"/>
              <a:cs typeface="+mj-lt"/>
            </a:endParaRP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8193A37-7403-47C7-9E66-DE231244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48" y="2185552"/>
            <a:ext cx="8039100" cy="49530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1A175F-ECB5-471D-A4FB-76994AADA433}"/>
              </a:ext>
            </a:extLst>
          </p:cNvPr>
          <p:cNvSpPr txBox="1"/>
          <p:nvPr/>
        </p:nvSpPr>
        <p:spPr>
          <a:xfrm>
            <a:off x="684362" y="2984739"/>
            <a:ext cx="9931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Depois de ter finalizado o download </a:t>
            </a:r>
            <a:r>
              <a:rPr lang="pt-BR" b="1" dirty="0">
                <a:ea typeface="+mn-lt"/>
                <a:cs typeface="+mn-lt"/>
              </a:rPr>
              <a:t>começa a parte do upload.</a:t>
            </a:r>
            <a:r>
              <a:rPr lang="pt-BR" dirty="0">
                <a:ea typeface="+mn-lt"/>
                <a:cs typeface="+mn-lt"/>
              </a:rPr>
              <a:t> A criação do soquete é realizada e faz a conexão no servidor com o endereço passado pelo usuário. </a:t>
            </a:r>
            <a:endParaRPr lang="pt-BR" dirty="0"/>
          </a:p>
        </p:txBody>
      </p:sp>
      <p:pic>
        <p:nvPicPr>
          <p:cNvPr id="3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254734D-3AC4-4167-9439-56448573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3968614"/>
            <a:ext cx="7056407" cy="17818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6982F2-B17E-4B9E-8EE0-6BD54D7C745B}"/>
              </a:ext>
            </a:extLst>
          </p:cNvPr>
          <p:cNvSpPr txBox="1"/>
          <p:nvPr/>
        </p:nvSpPr>
        <p:spPr>
          <a:xfrm>
            <a:off x="684362" y="6032740"/>
            <a:ext cx="9328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Inicia o tempo de contagem da transmissão e declara e inicializa três variáveis.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0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8802D-A8D1-4796-ADAE-D04E163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86139" cy="1320800"/>
          </a:xfrm>
        </p:spPr>
        <p:txBody>
          <a:bodyPr/>
          <a:lstStyle/>
          <a:p>
            <a:pPr algn="ctr"/>
            <a:r>
              <a:rPr lang="pt-BR" sz="3200">
                <a:ea typeface="+mj-lt"/>
                <a:cs typeface="+mj-lt"/>
              </a:rPr>
              <a:t>Escolhendo a opção 1 de receber dados - Upload </a:t>
            </a:r>
          </a:p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2A748913-BE01-465E-968C-54897DD4C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6" y="1713525"/>
            <a:ext cx="8439150" cy="126682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A58A70-9A28-41AF-A4E4-0CF2F4F49E2B}"/>
              </a:ext>
            </a:extLst>
          </p:cNvPr>
          <p:cNvSpPr txBox="1"/>
          <p:nvPr/>
        </p:nvSpPr>
        <p:spPr>
          <a:xfrm>
            <a:off x="684362" y="3430438"/>
            <a:ext cx="10506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Enquanto há pacotes para enviar, incrementa a contagem e os envia (a função </a:t>
            </a:r>
            <a:r>
              <a:rPr lang="pt-BR" b="1" dirty="0" err="1">
                <a:ea typeface="+mn-lt"/>
                <a:cs typeface="+mn-lt"/>
              </a:rPr>
              <a:t>sock.send</a:t>
            </a:r>
            <a:r>
              <a:rPr lang="pt-BR" dirty="0">
                <a:ea typeface="+mn-lt"/>
                <a:cs typeface="+mn-lt"/>
              </a:rPr>
              <a:t> deve enviar uma mensagem somente quando o socket estiver conectado).  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D7C0C1-D6EB-4A81-A128-C37C1BAD429B}"/>
              </a:ext>
            </a:extLst>
          </p:cNvPr>
          <p:cNvSpPr txBox="1"/>
          <p:nvPr/>
        </p:nvSpPr>
        <p:spPr>
          <a:xfrm>
            <a:off x="683464" y="4421577"/>
            <a:ext cx="104494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Finaliza o tempo de contagem da transmissão e realiza a variação de tempo entre as variáveis </a:t>
            </a:r>
            <a:r>
              <a:rPr lang="pt-BR" err="1"/>
              <a:t>endtime</a:t>
            </a:r>
            <a:r>
              <a:rPr lang="pt-BR"/>
              <a:t> e </a:t>
            </a:r>
            <a:r>
              <a:rPr lang="pt-BR" err="1"/>
              <a:t>starttime</a:t>
            </a:r>
            <a:r>
              <a:rPr lang="pt-BR"/>
              <a:t> e salva na variável delta. </a:t>
            </a:r>
            <a:endParaRPr lang="pt-BR">
              <a:ea typeface="+mn-lt"/>
              <a:cs typeface="+mn-lt"/>
            </a:endParaRP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650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DB534A9FE794EB010380A5A9FA662" ma:contentTypeVersion="7" ma:contentTypeDescription="Create a new document." ma:contentTypeScope="" ma:versionID="3357180f77e19cd7361c90943490c8fe">
  <xsd:schema xmlns:xsd="http://www.w3.org/2001/XMLSchema" xmlns:xs="http://www.w3.org/2001/XMLSchema" xmlns:p="http://schemas.microsoft.com/office/2006/metadata/properties" xmlns:ns3="4aac938b-57a6-47d9-92a3-182a18a9db53" xmlns:ns4="6aa348d2-d1f2-4c09-94dc-1cf413460839" targetNamespace="http://schemas.microsoft.com/office/2006/metadata/properties" ma:root="true" ma:fieldsID="2197ce83dd8fe5f0b0f7c3318a9e28f7" ns3:_="" ns4:_="">
    <xsd:import namespace="4aac938b-57a6-47d9-92a3-182a18a9db53"/>
    <xsd:import namespace="6aa348d2-d1f2-4c09-94dc-1cf4134608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c938b-57a6-47d9-92a3-182a18a9d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348d2-d1f2-4c09-94dc-1cf413460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413BE-2535-415B-B7F7-954C589F6F03}">
  <ds:schemaRefs>
    <ds:schemaRef ds:uri="4aac938b-57a6-47d9-92a3-182a18a9db53"/>
    <ds:schemaRef ds:uri="6aa348d2-d1f2-4c09-94dc-1cf413460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231A3C-B00C-498E-88AF-AE51C5617B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07549-40F8-4B3D-9EDB-71C8617A0005}">
  <ds:schemaRefs>
    <ds:schemaRef ds:uri="4aac938b-57a6-47d9-92a3-182a18a9db53"/>
    <ds:schemaRef ds:uri="6aa348d2-d1f2-4c09-94dc-1cf4134608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Facet</vt:lpstr>
      <vt:lpstr>Teste de conexão entre dois host </vt:lpstr>
      <vt:lpstr>Menu inicial - protocolo TCP </vt:lpstr>
      <vt:lpstr>Escolhendo a opção 1 de receber dados - Download</vt:lpstr>
      <vt:lpstr>Escolhendo a opção 1 de receber dados - Download</vt:lpstr>
      <vt:lpstr>Escolhendo a opção 1 de receber dados - Download</vt:lpstr>
      <vt:lpstr>Escolhendo a opção 1 de receber dados - Download</vt:lpstr>
      <vt:lpstr>Escolhendo a opção 1 de receber dados - Download</vt:lpstr>
      <vt:lpstr>Escolhendo a opção 1 de receber dados - Upload  </vt:lpstr>
      <vt:lpstr>Escolhendo a opção 1 de receber dados - Upload  </vt:lpstr>
      <vt:lpstr>Escolhendo a opção 1 de receber dados - Upload  </vt:lpstr>
      <vt:lpstr>Escolhendo a opção 1 de receber dados - Upload  </vt:lpstr>
      <vt:lpstr>Escolhendo a opção 2 de enviar dados - Download</vt:lpstr>
      <vt:lpstr>Escolhendo a opção 2 de enviar dados - Download </vt:lpstr>
      <vt:lpstr>Escolhendo a opção 2 de enviar dados - Download </vt:lpstr>
      <vt:lpstr>Escolhendo a opção 2 de enviar dados - Upload </vt:lpstr>
      <vt:lpstr>Escolhendo a opção 2 de enviar dados - Upload </vt:lpstr>
      <vt:lpstr>Escolhendo a opção 2 de enviar dados - Upload </vt:lpstr>
      <vt:lpstr>Menu inicial – Protocolo UDP</vt:lpstr>
      <vt:lpstr>Enviando dados – Teste de Download</vt:lpstr>
      <vt:lpstr>Enviando dados – Teste de Download </vt:lpstr>
      <vt:lpstr>Enviando dados – Teste de Download </vt:lpstr>
      <vt:lpstr>Enviando dados - Teste de Upload </vt:lpstr>
      <vt:lpstr>Recebendo dados – Teste de Download</vt:lpstr>
      <vt:lpstr>Recebendo dados – Teste de Download </vt:lpstr>
      <vt:lpstr>Recebendo dados – Teste de Download </vt:lpstr>
      <vt:lpstr>Recebendo dados – Teste de Upload </vt:lpstr>
      <vt:lpstr>Recebendo dados – Teste de Upload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kkkk</dc:title>
  <dc:creator>Guilherme Henrique Goncalves Silva</dc:creator>
  <cp:lastModifiedBy>Guilherme Henrique Goncalves Silva</cp:lastModifiedBy>
  <cp:revision>1</cp:revision>
  <dcterms:created xsi:type="dcterms:W3CDTF">2022-01-25T14:54:17Z</dcterms:created>
  <dcterms:modified xsi:type="dcterms:W3CDTF">2022-01-31T01:29:34Z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0x01010048EDB534A9FE794EB010380A5A9FA662</vt:lpwstr>
  </property>
</Properties>
</file>