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22939-CAE4-4776-B72E-AC86E4782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561C37-5D15-4D82-8116-DDE274A50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27D622-C2EF-4F62-9345-2A15C10C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4C9C-25EB-4B7F-B018-1652B54B304F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2EF2A6-33D6-44A6-90F5-834A17C14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E419B1-D6A2-43C7-971C-4F827676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4B91-78BD-4562-A0EB-FC614E434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52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05C44B-6FEB-4A93-B92B-5FC6D4A3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403B70-F51F-46A3-A081-21D45506A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D5E48A-9DCF-4A3D-B6E6-F2E5832A0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4C9C-25EB-4B7F-B018-1652B54B304F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4987EA-C3C7-4F0A-B997-E0B1D82A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AB1CC1-288C-49DF-AAB1-8AB7CFAE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4B91-78BD-4562-A0EB-FC614E434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15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C7C72D-CB03-4553-B497-BE773C591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9A932C-D6E6-4232-A628-B003FA15C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EF53A3-6C8E-4FF0-89C7-8B018C0E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4C9C-25EB-4B7F-B018-1652B54B304F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A49054-547C-461D-B25A-8D2C7EAC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B45804-4FD6-4B0E-8672-AFB6ED14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4B91-78BD-4562-A0EB-FC614E434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6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75C2D-85F6-4206-8735-CB0012E61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674B7A-6C0D-442A-B6C3-DDED6AFF9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36B0D4-8821-424E-AF04-EDC75E98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4C9C-25EB-4B7F-B018-1652B54B304F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E2832E-C935-4DCF-B3F6-A1A32F9E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361AB7-2F0F-4A34-9F25-0AFCC681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4B91-78BD-4562-A0EB-FC614E434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28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4FFDA-45F6-40BB-9BB6-146BC8172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A7DE31-B090-4222-B0EE-1F876703A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D6AC7F-E3A5-41D6-91AE-D00D88BE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4C9C-25EB-4B7F-B018-1652B54B304F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EB79A0-B1E8-4AD7-AA98-568053B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A8B2D7-8B1C-4296-830D-6C02EB5C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4B91-78BD-4562-A0EB-FC614E434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09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269CA-484F-459C-B307-0E245F8B2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4E2BDC-4F60-4968-81B1-44F644395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FCACD6-8EB1-453E-A6EF-8046F2E10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7CF359-F7EA-4CB0-B2C6-D597BF799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4C9C-25EB-4B7F-B018-1652B54B304F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E3D0A4-9FC9-4026-983C-63FE43FC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73E3A0-6588-4F2A-A744-C198F708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4B91-78BD-4562-A0EB-FC614E434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8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EF080-A5C2-4D2B-AFCB-DBBF70BD7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D3C171-9B9C-49AC-BAA9-9AA0C61D3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C7358B-427A-47BE-AF67-08A76D52D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4E2F272-9FCB-4B1F-816E-9C871EDE3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CC71666-4FA6-413E-929A-415FD6C98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D7DC021-3996-40A1-A5B4-EB280CFED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4C9C-25EB-4B7F-B018-1652B54B304F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7AF2BF-3983-4B49-A497-C0DF7A3C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84B8C43-6521-4366-834A-B47F43EF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4B91-78BD-4562-A0EB-FC614E434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72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B2304-479B-4327-B908-21B435FD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B3FA246-7638-4815-8626-852138BC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4C9C-25EB-4B7F-B018-1652B54B304F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77965EF-4AAA-4A53-910E-53C38ACC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C47083-2C06-408F-A709-B19BB76E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4B91-78BD-4562-A0EB-FC614E434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03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60A15EC-D9D8-492B-B365-5B7200B2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4C9C-25EB-4B7F-B018-1652B54B304F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7D0370F-38C8-4616-BA3A-1F946D43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971B61-42E3-4CF0-8F73-4980FEA3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4B91-78BD-4562-A0EB-FC614E434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43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86155-FBCB-4A87-83C1-256971DF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DAC41B-89EF-468C-B57C-456A181A0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1185F6-8BE2-4008-8545-5ABA6E3B1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91DD4E-0DD9-4604-97B3-F326EDDE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4C9C-25EB-4B7F-B018-1652B54B304F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4F0FAD-DBED-4E8B-9A10-D6ADF7AB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A8651E-4574-4577-9317-48D1E0CA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4B91-78BD-4562-A0EB-FC614E434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93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C8722-D603-4258-8665-F57726B0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03504A-8522-4E0B-A028-F8379D292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EE71B2-D6AA-4733-A6A2-DF3CE36AC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72C2EF-AEF9-43A5-9C85-2241EA85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4C9C-25EB-4B7F-B018-1652B54B304F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16F2DB-28E6-4CED-BA6D-4D1492759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8ACD74-9360-41B3-B89F-60CF0CFC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4B91-78BD-4562-A0EB-FC614E434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59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3469973-4C52-4C16-8FD9-87501F22E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C1E32E-4B9A-47C1-9203-01C665EDC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53F12C-7C30-4981-BA6A-1A1E2531E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94C9C-25EB-4B7F-B018-1652B54B304F}" type="datetimeFigureOut">
              <a:rPr lang="pt-BR" smtClean="0"/>
              <a:t>02/04/2020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31E69E-2231-4081-B742-2F760C4E2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45678E-8195-4521-8740-A4A61415E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24B91-78BD-4562-A0EB-FC614E434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83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circuito, eletrônico&#10;&#10;Descrição gerada automaticamente">
            <a:extLst>
              <a:ext uri="{FF2B5EF4-FFF2-40B4-BE49-F238E27FC236}">
                <a16:creationId xmlns:a16="http://schemas.microsoft.com/office/drawing/2014/main" id="{BF57076D-5D48-4F5D-9149-037730128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862" y="1572491"/>
            <a:ext cx="6647415" cy="3713018"/>
          </a:xfrm>
          <a:prstGeom prst="rect">
            <a:avLst/>
          </a:prstGeom>
        </p:spPr>
      </p:pic>
      <p:pic>
        <p:nvPicPr>
          <p:cNvPr id="3" name="Imagem 2" descr="Uma imagem contendo eletrônico, circuito, placa&#10;&#10;Descrição gerada automaticamente">
            <a:extLst>
              <a:ext uri="{FF2B5EF4-FFF2-40B4-BE49-F238E27FC236}">
                <a16:creationId xmlns:a16="http://schemas.microsoft.com/office/drawing/2014/main" id="{F1959021-1CBE-4942-B19D-F570E2E85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0" y="261865"/>
            <a:ext cx="2053884" cy="1540413"/>
          </a:xfrm>
          <a:prstGeom prst="rect">
            <a:avLst/>
          </a:prstGeom>
        </p:spPr>
      </p:pic>
      <p:pic>
        <p:nvPicPr>
          <p:cNvPr id="1026" name="Picture 2" descr="temperature and humidity sensor | Free SVG">
            <a:extLst>
              <a:ext uri="{FF2B5EF4-FFF2-40B4-BE49-F238E27FC236}">
                <a16:creationId xmlns:a16="http://schemas.microsoft.com/office/drawing/2014/main" id="{C614298F-D229-4060-A457-511D2EE05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08" y="2921276"/>
            <a:ext cx="1015448" cy="10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jeto 1 - Pisca Pisca - FilipeFlop">
            <a:extLst>
              <a:ext uri="{FF2B5EF4-FFF2-40B4-BE49-F238E27FC236}">
                <a16:creationId xmlns:a16="http://schemas.microsoft.com/office/drawing/2014/main" id="{3E492BCF-33AE-45AB-9916-BF24F108C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2" y="5369312"/>
            <a:ext cx="2094458" cy="122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D5809BBD-DFCE-4F5E-8DE0-8CA408C18C69}"/>
              </a:ext>
            </a:extLst>
          </p:cNvPr>
          <p:cNvSpPr txBox="1"/>
          <p:nvPr/>
        </p:nvSpPr>
        <p:spPr>
          <a:xfrm>
            <a:off x="2212905" y="5780140"/>
            <a:ext cx="2376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Protoboard</a:t>
            </a:r>
            <a:endParaRPr lang="pt-BR" sz="1600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F4CBBEE-6A37-4F51-9880-92EA71C65173}"/>
              </a:ext>
            </a:extLst>
          </p:cNvPr>
          <p:cNvSpPr txBox="1"/>
          <p:nvPr/>
        </p:nvSpPr>
        <p:spPr>
          <a:xfrm>
            <a:off x="2209671" y="3234866"/>
            <a:ext cx="1823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DHT11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73F1460-0601-47DA-B739-ECA6DA83C27A}"/>
              </a:ext>
            </a:extLst>
          </p:cNvPr>
          <p:cNvSpPr txBox="1"/>
          <p:nvPr/>
        </p:nvSpPr>
        <p:spPr>
          <a:xfrm>
            <a:off x="8964320" y="4657109"/>
            <a:ext cx="205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highlight>
                  <a:srgbClr val="FFFF00"/>
                </a:highlight>
              </a:rPr>
              <a:t> Dados</a:t>
            </a:r>
            <a:endParaRPr lang="pt-BR" sz="1100" b="1" dirty="0">
              <a:highlight>
                <a:srgbClr val="FFFF00"/>
              </a:highlight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C0A3EEA-A974-4A54-8CEF-A939E2A0A822}"/>
              </a:ext>
            </a:extLst>
          </p:cNvPr>
          <p:cNvSpPr txBox="1"/>
          <p:nvPr/>
        </p:nvSpPr>
        <p:spPr>
          <a:xfrm>
            <a:off x="7614305" y="4836690"/>
            <a:ext cx="2053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Terra</a:t>
            </a:r>
            <a:endParaRPr lang="pt-BR" sz="1050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6A074E6-A9B5-480E-808C-3533D4F04709}"/>
              </a:ext>
            </a:extLst>
          </p:cNvPr>
          <p:cNvSpPr txBox="1"/>
          <p:nvPr/>
        </p:nvSpPr>
        <p:spPr>
          <a:xfrm>
            <a:off x="7291231" y="5003424"/>
            <a:ext cx="2376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highlight>
                  <a:srgbClr val="FF0000"/>
                </a:highlight>
              </a:rPr>
              <a:t>Alimentação</a:t>
            </a:r>
            <a:endParaRPr lang="pt-BR" sz="1050" b="1" dirty="0">
              <a:highlight>
                <a:srgbClr val="FF0000"/>
              </a:highlight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CCE0F51-1CA8-4BB0-8376-9771BD7C503E}"/>
              </a:ext>
            </a:extLst>
          </p:cNvPr>
          <p:cNvSpPr txBox="1"/>
          <p:nvPr/>
        </p:nvSpPr>
        <p:spPr>
          <a:xfrm>
            <a:off x="2209671" y="832016"/>
            <a:ext cx="2053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Arduino uno</a:t>
            </a:r>
          </a:p>
        </p:txBody>
      </p:sp>
    </p:spTree>
    <p:extLst>
      <p:ext uri="{BB962C8B-B14F-4D97-AF65-F5344CB8AC3E}">
        <p14:creationId xmlns:p14="http://schemas.microsoft.com/office/powerpoint/2010/main" val="60494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7A551B08-1A97-407E-A265-9D32B4B5CE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786" b="-1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88E2793-02B0-45C7-ABB3-F1E678F79341}"/>
              </a:ext>
            </a:extLst>
          </p:cNvPr>
          <p:cNvSpPr txBox="1"/>
          <p:nvPr/>
        </p:nvSpPr>
        <p:spPr>
          <a:xfrm>
            <a:off x="9536758" y="2672163"/>
            <a:ext cx="237213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Biblioteca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São funções prontas para resolver problemas com facilidade e rapidez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C3FB983-DDDB-4704-8C2C-85806E76AEB6}"/>
              </a:ext>
            </a:extLst>
          </p:cNvPr>
          <p:cNvSpPr/>
          <p:nvPr/>
        </p:nvSpPr>
        <p:spPr>
          <a:xfrm>
            <a:off x="9536758" y="3991400"/>
            <a:ext cx="23721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Classe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uma classe é uma descrição que abstrai um conjunto de objetos com características similares</a:t>
            </a:r>
          </a:p>
        </p:txBody>
      </p:sp>
    </p:spTree>
    <p:extLst>
      <p:ext uri="{BB962C8B-B14F-4D97-AF65-F5344CB8AC3E}">
        <p14:creationId xmlns:p14="http://schemas.microsoft.com/office/powerpoint/2010/main" val="1979650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34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DOUGLAS DOURADO VILA NOVA</dc:creator>
  <cp:lastModifiedBy>DOUGLAS DOURADO VILA NOVA</cp:lastModifiedBy>
  <cp:revision>15</cp:revision>
  <dcterms:created xsi:type="dcterms:W3CDTF">2020-03-27T01:00:46Z</dcterms:created>
  <dcterms:modified xsi:type="dcterms:W3CDTF">2020-04-02T21:52:23Z</dcterms:modified>
</cp:coreProperties>
</file>