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BC06D-60A2-72BC-073E-3CC8BABF2251}" v="8" dt="2020-08-12T19:59:35.029"/>
    <p1510:client id="{7D7D8E74-874B-3FC6-7EE1-C962DFB15A98}" v="1149" dt="2020-08-12T00:34:23.250"/>
    <p1510:client id="{A1DE68DB-C8F5-4B5C-B999-B4F1FDCC15D1}" v="477" dt="2020-08-11T22:59:45.317"/>
    <p1510:client id="{D630E709-6A86-B8EC-A471-B1477D5D2F90}" v="3" dt="2020-08-15T06:00:38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D1C962-81E9-41EF-A930-705A61CD866E}" type="doc">
      <dgm:prSet loTypeId="urn:microsoft.com/office/officeart/2018/5/layout/IconCircleLabelList" loCatId="icon" qsTypeId="urn:microsoft.com/office/officeart/2005/8/quickstyle/simple5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24C08CCC-6FE9-4A7E-9E8E-5B2699BD8CF3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u="none" strike="noStrike" cap="all" baseline="0" noProof="0" dirty="0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Solicitação da </a:t>
          </a:r>
          <a:r>
            <a:rPr lang="en-US" b="0" i="0" u="none" strike="noStrike" cap="all" baseline="0" noProof="0" dirty="0" err="1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quantidade</a:t>
          </a:r>
          <a:r>
            <a:rPr lang="en-US" b="0" i="0" u="none" strike="noStrike" cap="all" baseline="0" noProof="0" dirty="0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 de </a:t>
          </a:r>
          <a:r>
            <a:rPr lang="en-US" b="0" i="0" u="none" strike="noStrike" cap="all" baseline="0" noProof="0" dirty="0" err="1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tomadas</a:t>
          </a:r>
          <a:r>
            <a:rPr lang="en-US" b="0" i="0" u="none" strike="noStrike" cap="all" baseline="0" noProof="0" dirty="0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 e </a:t>
          </a:r>
          <a:r>
            <a:rPr lang="en-US" b="0" i="0" u="none" strike="noStrike" cap="all" baseline="0" noProof="0" dirty="0" err="1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dispositivos</a:t>
          </a:r>
          <a:endParaRPr lang="en-US" b="0" i="0" u="none" strike="noStrike" cap="all" baseline="0" noProof="0" dirty="0" err="1">
            <a:solidFill>
              <a:srgbClr val="010000"/>
            </a:solidFill>
            <a:latin typeface="Tw Cen MT"/>
          </a:endParaRPr>
        </a:p>
      </dgm:t>
    </dgm:pt>
    <dgm:pt modelId="{EB29D243-3AEC-4A0F-B783-99948A714123}" type="parTrans" cxnId="{48F0D33C-9407-4EAA-9CEC-D8C6B6BB094A}">
      <dgm:prSet/>
      <dgm:spPr/>
      <dgm:t>
        <a:bodyPr/>
        <a:lstStyle/>
        <a:p>
          <a:endParaRPr lang="en-US"/>
        </a:p>
      </dgm:t>
    </dgm:pt>
    <dgm:pt modelId="{B187215D-63AC-41AE-B0D3-8932BBD00801}" type="sibTrans" cxnId="{48F0D33C-9407-4EAA-9CEC-D8C6B6BB094A}">
      <dgm:prSet/>
      <dgm:spPr/>
      <dgm:t>
        <a:bodyPr/>
        <a:lstStyle/>
        <a:p>
          <a:endParaRPr lang="en-US"/>
        </a:p>
      </dgm:t>
    </dgm:pt>
    <dgm:pt modelId="{30D8186C-E9E8-423C-AAE7-107DCFD9B5A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Solicitar</a:t>
          </a:r>
          <a:r>
            <a:rPr lang="en-US" dirty="0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 </a:t>
          </a:r>
          <a:r>
            <a:rPr lang="en-US" dirty="0" err="1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os</a:t>
          </a:r>
          <a:r>
            <a:rPr lang="en-US" dirty="0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 </a:t>
          </a:r>
          <a:r>
            <a:rPr lang="en-US" dirty="0" err="1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horários</a:t>
          </a:r>
          <a:r>
            <a:rPr lang="en-US" dirty="0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 de </a:t>
          </a:r>
          <a:r>
            <a:rPr lang="en-US" dirty="0" err="1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uso</a:t>
          </a:r>
          <a:r>
            <a:rPr lang="en-US" dirty="0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 dos </a:t>
          </a:r>
          <a:r>
            <a:rPr lang="en-US" dirty="0" err="1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dispositivos</a:t>
          </a:r>
          <a:endParaRPr lang="en-US" dirty="0">
            <a:solidFill>
              <a:schemeClr val="tx2">
                <a:lumMod val="90000"/>
                <a:lumOff val="10000"/>
              </a:schemeClr>
            </a:solidFill>
          </a:endParaRPr>
        </a:p>
      </dgm:t>
    </dgm:pt>
    <dgm:pt modelId="{7BA3C078-EFB1-48C6-889C-D87DEE9B1E84}" type="parTrans" cxnId="{60BA3929-A989-40C4-9197-262A434CFC24}">
      <dgm:prSet/>
      <dgm:spPr/>
      <dgm:t>
        <a:bodyPr/>
        <a:lstStyle/>
        <a:p>
          <a:endParaRPr lang="en-US"/>
        </a:p>
      </dgm:t>
    </dgm:pt>
    <dgm:pt modelId="{EAA9BA4D-2845-42BE-AE36-59994E8D3FF1}" type="sibTrans" cxnId="{60BA3929-A989-40C4-9197-262A434CFC24}">
      <dgm:prSet/>
      <dgm:spPr/>
      <dgm:t>
        <a:bodyPr/>
        <a:lstStyle/>
        <a:p>
          <a:endParaRPr lang="en-US"/>
        </a:p>
      </dgm:t>
    </dgm:pt>
    <dgm:pt modelId="{C63417E7-415C-448B-8775-BDE85545E9F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Solicitar</a:t>
          </a:r>
          <a:r>
            <a:rPr lang="en-US" dirty="0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 o </a:t>
          </a:r>
          <a:r>
            <a:rPr lang="en-US" dirty="0" err="1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investimento</a:t>
          </a:r>
          <a:r>
            <a:rPr lang="en-US" dirty="0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 </a:t>
          </a:r>
          <a:r>
            <a:rPr lang="en-US" dirty="0" err="1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estabelecido</a:t>
          </a:r>
          <a:endParaRPr lang="en-US" dirty="0">
            <a:solidFill>
              <a:schemeClr val="tx2">
                <a:lumMod val="90000"/>
                <a:lumOff val="10000"/>
              </a:schemeClr>
            </a:solidFill>
          </a:endParaRPr>
        </a:p>
      </dgm:t>
    </dgm:pt>
    <dgm:pt modelId="{04FC84BE-77BC-4650-9E79-F81CF0949AC2}" type="parTrans" cxnId="{09531E57-6B79-44A5-ABF3-D93251B7EB02}">
      <dgm:prSet/>
      <dgm:spPr/>
      <dgm:t>
        <a:bodyPr/>
        <a:lstStyle/>
        <a:p>
          <a:endParaRPr lang="en-US"/>
        </a:p>
      </dgm:t>
    </dgm:pt>
    <dgm:pt modelId="{76061ABE-1D3C-4B2A-AFD0-EBC74D644FD6}" type="sibTrans" cxnId="{09531E57-6B79-44A5-ABF3-D93251B7EB02}">
      <dgm:prSet/>
      <dgm:spPr/>
      <dgm:t>
        <a:bodyPr/>
        <a:lstStyle/>
        <a:p>
          <a:endParaRPr lang="en-US"/>
        </a:p>
      </dgm:t>
    </dgm:pt>
    <dgm:pt modelId="{E2A721EA-214A-4529-9334-4FDF9F31BF2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Solicitar</a:t>
          </a:r>
          <a:r>
            <a:rPr lang="en-US" dirty="0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 o </a:t>
          </a:r>
          <a:r>
            <a:rPr lang="en-US" dirty="0" err="1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grau</a:t>
          </a:r>
          <a:r>
            <a:rPr lang="en-US" dirty="0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 de </a:t>
          </a:r>
          <a:r>
            <a:rPr lang="en-US" dirty="0" err="1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importância</a:t>
          </a:r>
          <a:r>
            <a:rPr lang="en-US" dirty="0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 dos </a:t>
          </a:r>
          <a:r>
            <a:rPr lang="en-US" dirty="0" err="1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tipos</a:t>
          </a:r>
          <a:r>
            <a:rPr lang="en-US" dirty="0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 de </a:t>
          </a:r>
          <a:r>
            <a:rPr lang="en-US" dirty="0" err="1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dispositivo</a:t>
          </a:r>
          <a:endParaRPr lang="en-US" dirty="0">
            <a:solidFill>
              <a:schemeClr val="tx2">
                <a:lumMod val="90000"/>
                <a:lumOff val="10000"/>
              </a:schemeClr>
            </a:solidFill>
          </a:endParaRPr>
        </a:p>
      </dgm:t>
    </dgm:pt>
    <dgm:pt modelId="{C7AC7A63-2BF0-416F-BB78-482EEC92F0CE}" type="parTrans" cxnId="{805D0F07-436F-45DA-9211-8CBB49297CBA}">
      <dgm:prSet/>
      <dgm:spPr/>
      <dgm:t>
        <a:bodyPr/>
        <a:lstStyle/>
        <a:p>
          <a:endParaRPr lang="en-US"/>
        </a:p>
      </dgm:t>
    </dgm:pt>
    <dgm:pt modelId="{6B06C27E-A705-479D-9143-E647CDD91667}" type="sibTrans" cxnId="{805D0F07-436F-45DA-9211-8CBB49297CBA}">
      <dgm:prSet/>
      <dgm:spPr/>
      <dgm:t>
        <a:bodyPr/>
        <a:lstStyle/>
        <a:p>
          <a:endParaRPr lang="en-US"/>
        </a:p>
      </dgm:t>
    </dgm:pt>
    <dgm:pt modelId="{5351DF55-0C5E-4E56-AF8E-D40E85302DE7}" type="pres">
      <dgm:prSet presAssocID="{11D1C962-81E9-41EF-A930-705A61CD866E}" presName="root" presStyleCnt="0">
        <dgm:presLayoutVars>
          <dgm:dir/>
          <dgm:resizeHandles val="exact"/>
        </dgm:presLayoutVars>
      </dgm:prSet>
      <dgm:spPr/>
    </dgm:pt>
    <dgm:pt modelId="{00F88993-D350-49CE-A753-B7208B2D104D}" type="pres">
      <dgm:prSet presAssocID="{24C08CCC-6FE9-4A7E-9E8E-5B2699BD8CF3}" presName="compNode" presStyleCnt="0"/>
      <dgm:spPr/>
    </dgm:pt>
    <dgm:pt modelId="{C3B550E6-5A61-4EEC-BA32-6BFC18F81BA4}" type="pres">
      <dgm:prSet presAssocID="{24C08CCC-6FE9-4A7E-9E8E-5B2699BD8CF3}" presName="iconBgRect" presStyleLbl="bgShp" presStyleIdx="0" presStyleCnt="4"/>
      <dgm:spPr/>
    </dgm:pt>
    <dgm:pt modelId="{EC852AC9-61BA-4BA0-87EF-D001B39B4249}" type="pres">
      <dgm:prSet presAssocID="{24C08CCC-6FE9-4A7E-9E8E-5B2699BD8CF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mburger Menu Icon"/>
        </a:ext>
      </dgm:extLst>
    </dgm:pt>
    <dgm:pt modelId="{62788EF8-9DD1-4799-AF45-BB19F2191EC5}" type="pres">
      <dgm:prSet presAssocID="{24C08CCC-6FE9-4A7E-9E8E-5B2699BD8CF3}" presName="spaceRect" presStyleCnt="0"/>
      <dgm:spPr/>
    </dgm:pt>
    <dgm:pt modelId="{0691DD35-3BA5-4829-ACD2-B1720B1DA170}" type="pres">
      <dgm:prSet presAssocID="{24C08CCC-6FE9-4A7E-9E8E-5B2699BD8CF3}" presName="textRect" presStyleLbl="revTx" presStyleIdx="0" presStyleCnt="4">
        <dgm:presLayoutVars>
          <dgm:chMax val="1"/>
          <dgm:chPref val="1"/>
        </dgm:presLayoutVars>
      </dgm:prSet>
      <dgm:spPr/>
    </dgm:pt>
    <dgm:pt modelId="{19BADF3A-BC73-40A7-9D48-ECDA4C7EA900}" type="pres">
      <dgm:prSet presAssocID="{B187215D-63AC-41AE-B0D3-8932BBD00801}" presName="sibTrans" presStyleCnt="0"/>
      <dgm:spPr/>
    </dgm:pt>
    <dgm:pt modelId="{E0BE76B6-7C0C-4806-8C29-2F88CE387A4F}" type="pres">
      <dgm:prSet presAssocID="{30D8186C-E9E8-423C-AAE7-107DCFD9B5A4}" presName="compNode" presStyleCnt="0"/>
      <dgm:spPr/>
    </dgm:pt>
    <dgm:pt modelId="{F8BDE922-54A9-470C-ABBE-BC9B4EDCA5EB}" type="pres">
      <dgm:prSet presAssocID="{30D8186C-E9E8-423C-AAE7-107DCFD9B5A4}" presName="iconBgRect" presStyleLbl="bgShp" presStyleIdx="1" presStyleCnt="4"/>
      <dgm:spPr/>
    </dgm:pt>
    <dgm:pt modelId="{1BA16A4B-3FA8-46AB-A59D-146820E910FA}" type="pres">
      <dgm:prSet presAssocID="{30D8186C-E9E8-423C-AAE7-107DCFD9B5A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F41B6FF6-05B6-4C7A-8BE8-FE861528D0D2}" type="pres">
      <dgm:prSet presAssocID="{30D8186C-E9E8-423C-AAE7-107DCFD9B5A4}" presName="spaceRect" presStyleCnt="0"/>
      <dgm:spPr/>
    </dgm:pt>
    <dgm:pt modelId="{5C82D305-1E1A-4152-9167-8E218870A862}" type="pres">
      <dgm:prSet presAssocID="{30D8186C-E9E8-423C-AAE7-107DCFD9B5A4}" presName="textRect" presStyleLbl="revTx" presStyleIdx="1" presStyleCnt="4">
        <dgm:presLayoutVars>
          <dgm:chMax val="1"/>
          <dgm:chPref val="1"/>
        </dgm:presLayoutVars>
      </dgm:prSet>
      <dgm:spPr/>
    </dgm:pt>
    <dgm:pt modelId="{6039640C-46B1-4F66-90C9-1CA98232E674}" type="pres">
      <dgm:prSet presAssocID="{EAA9BA4D-2845-42BE-AE36-59994E8D3FF1}" presName="sibTrans" presStyleCnt="0"/>
      <dgm:spPr/>
    </dgm:pt>
    <dgm:pt modelId="{721DF903-E6F0-44C4-B109-6AE84C348D0C}" type="pres">
      <dgm:prSet presAssocID="{C63417E7-415C-448B-8775-BDE85545E9FB}" presName="compNode" presStyleCnt="0"/>
      <dgm:spPr/>
    </dgm:pt>
    <dgm:pt modelId="{3D203EA5-D10E-4E12-96AB-67440F514D01}" type="pres">
      <dgm:prSet presAssocID="{C63417E7-415C-448B-8775-BDE85545E9FB}" presName="iconBgRect" presStyleLbl="bgShp" presStyleIdx="2" presStyleCnt="4"/>
      <dgm:spPr/>
    </dgm:pt>
    <dgm:pt modelId="{49CD9185-4C46-41E0-B61F-B4764EDA3D4C}" type="pres">
      <dgm:prSet presAssocID="{C63417E7-415C-448B-8775-BDE85545E9F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ugged Unplugged"/>
        </a:ext>
      </dgm:extLst>
    </dgm:pt>
    <dgm:pt modelId="{6F6B85B4-2869-490D-B00F-D831A3492575}" type="pres">
      <dgm:prSet presAssocID="{C63417E7-415C-448B-8775-BDE85545E9FB}" presName="spaceRect" presStyleCnt="0"/>
      <dgm:spPr/>
    </dgm:pt>
    <dgm:pt modelId="{CEE8B713-CAB6-4E0E-BFD5-65F6D549168F}" type="pres">
      <dgm:prSet presAssocID="{C63417E7-415C-448B-8775-BDE85545E9FB}" presName="textRect" presStyleLbl="revTx" presStyleIdx="2" presStyleCnt="4">
        <dgm:presLayoutVars>
          <dgm:chMax val="1"/>
          <dgm:chPref val="1"/>
        </dgm:presLayoutVars>
      </dgm:prSet>
      <dgm:spPr/>
    </dgm:pt>
    <dgm:pt modelId="{77DF3E23-AE04-4782-A0F9-E372AEEE5A5A}" type="pres">
      <dgm:prSet presAssocID="{76061ABE-1D3C-4B2A-AFD0-EBC74D644FD6}" presName="sibTrans" presStyleCnt="0"/>
      <dgm:spPr/>
    </dgm:pt>
    <dgm:pt modelId="{75936D9B-DFEE-4172-B2F2-CA1FBE454BAA}" type="pres">
      <dgm:prSet presAssocID="{E2A721EA-214A-4529-9334-4FDF9F31BF2A}" presName="compNode" presStyleCnt="0"/>
      <dgm:spPr/>
    </dgm:pt>
    <dgm:pt modelId="{C44BEA66-5A86-4A48-9DB8-0A0B6928E26F}" type="pres">
      <dgm:prSet presAssocID="{E2A721EA-214A-4529-9334-4FDF9F31BF2A}" presName="iconBgRect" presStyleLbl="bgShp" presStyleIdx="3" presStyleCnt="4"/>
      <dgm:spPr/>
    </dgm:pt>
    <dgm:pt modelId="{EC9D3D3B-334D-4A9B-B79A-74C9982CE212}" type="pres">
      <dgm:prSet presAssocID="{E2A721EA-214A-4529-9334-4FDF9F31BF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"/>
        </a:ext>
      </dgm:extLst>
    </dgm:pt>
    <dgm:pt modelId="{B59C3D76-7301-442B-B71F-E0A23ED12617}" type="pres">
      <dgm:prSet presAssocID="{E2A721EA-214A-4529-9334-4FDF9F31BF2A}" presName="spaceRect" presStyleCnt="0"/>
      <dgm:spPr/>
    </dgm:pt>
    <dgm:pt modelId="{543FA9CC-C7B6-42FB-A194-DEF6D2DE906B}" type="pres">
      <dgm:prSet presAssocID="{E2A721EA-214A-4529-9334-4FDF9F31BF2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C578E00-9531-4D05-96B5-0D3E8DC01E4D}" type="presOf" srcId="{C63417E7-415C-448B-8775-BDE85545E9FB}" destId="{CEE8B713-CAB6-4E0E-BFD5-65F6D549168F}" srcOrd="0" destOrd="0" presId="urn:microsoft.com/office/officeart/2018/5/layout/IconCircleLabelList"/>
    <dgm:cxn modelId="{5F535201-1C67-4E89-B3F4-4259FD91C8A9}" type="presOf" srcId="{24C08CCC-6FE9-4A7E-9E8E-5B2699BD8CF3}" destId="{0691DD35-3BA5-4829-ACD2-B1720B1DA170}" srcOrd="0" destOrd="0" presId="urn:microsoft.com/office/officeart/2018/5/layout/IconCircleLabelList"/>
    <dgm:cxn modelId="{805D0F07-436F-45DA-9211-8CBB49297CBA}" srcId="{11D1C962-81E9-41EF-A930-705A61CD866E}" destId="{E2A721EA-214A-4529-9334-4FDF9F31BF2A}" srcOrd="3" destOrd="0" parTransId="{C7AC7A63-2BF0-416F-BB78-482EEC92F0CE}" sibTransId="{6B06C27E-A705-479D-9143-E647CDD91667}"/>
    <dgm:cxn modelId="{60BA3929-A989-40C4-9197-262A434CFC24}" srcId="{11D1C962-81E9-41EF-A930-705A61CD866E}" destId="{30D8186C-E9E8-423C-AAE7-107DCFD9B5A4}" srcOrd="1" destOrd="0" parTransId="{7BA3C078-EFB1-48C6-889C-D87DEE9B1E84}" sibTransId="{EAA9BA4D-2845-42BE-AE36-59994E8D3FF1}"/>
    <dgm:cxn modelId="{8FA25D3C-97D6-4CC3-8093-24670F67132C}" type="presOf" srcId="{30D8186C-E9E8-423C-AAE7-107DCFD9B5A4}" destId="{5C82D305-1E1A-4152-9167-8E218870A862}" srcOrd="0" destOrd="0" presId="urn:microsoft.com/office/officeart/2018/5/layout/IconCircleLabelList"/>
    <dgm:cxn modelId="{48F0D33C-9407-4EAA-9CEC-D8C6B6BB094A}" srcId="{11D1C962-81E9-41EF-A930-705A61CD866E}" destId="{24C08CCC-6FE9-4A7E-9E8E-5B2699BD8CF3}" srcOrd="0" destOrd="0" parTransId="{EB29D243-3AEC-4A0F-B783-99948A714123}" sibTransId="{B187215D-63AC-41AE-B0D3-8932BBD00801}"/>
    <dgm:cxn modelId="{09531E57-6B79-44A5-ABF3-D93251B7EB02}" srcId="{11D1C962-81E9-41EF-A930-705A61CD866E}" destId="{C63417E7-415C-448B-8775-BDE85545E9FB}" srcOrd="2" destOrd="0" parTransId="{04FC84BE-77BC-4650-9E79-F81CF0949AC2}" sibTransId="{76061ABE-1D3C-4B2A-AFD0-EBC74D644FD6}"/>
    <dgm:cxn modelId="{8A3A278C-679E-440B-99BD-B3890ECFFA1A}" type="presOf" srcId="{11D1C962-81E9-41EF-A930-705A61CD866E}" destId="{5351DF55-0C5E-4E56-AF8E-D40E85302DE7}" srcOrd="0" destOrd="0" presId="urn:microsoft.com/office/officeart/2018/5/layout/IconCircleLabelList"/>
    <dgm:cxn modelId="{038B10A1-596C-430F-AD6E-216360B925BD}" type="presOf" srcId="{E2A721EA-214A-4529-9334-4FDF9F31BF2A}" destId="{543FA9CC-C7B6-42FB-A194-DEF6D2DE906B}" srcOrd="0" destOrd="0" presId="urn:microsoft.com/office/officeart/2018/5/layout/IconCircleLabelList"/>
    <dgm:cxn modelId="{7E14CA18-AD6E-4A05-BBEF-D725D3BF6A5A}" type="presParOf" srcId="{5351DF55-0C5E-4E56-AF8E-D40E85302DE7}" destId="{00F88993-D350-49CE-A753-B7208B2D104D}" srcOrd="0" destOrd="0" presId="urn:microsoft.com/office/officeart/2018/5/layout/IconCircleLabelList"/>
    <dgm:cxn modelId="{75FFE5E3-2FC5-4841-978D-FBBA1BBD28EC}" type="presParOf" srcId="{00F88993-D350-49CE-A753-B7208B2D104D}" destId="{C3B550E6-5A61-4EEC-BA32-6BFC18F81BA4}" srcOrd="0" destOrd="0" presId="urn:microsoft.com/office/officeart/2018/5/layout/IconCircleLabelList"/>
    <dgm:cxn modelId="{C96505C9-3845-40AC-A59F-B48D6A83E60B}" type="presParOf" srcId="{00F88993-D350-49CE-A753-B7208B2D104D}" destId="{EC852AC9-61BA-4BA0-87EF-D001B39B4249}" srcOrd="1" destOrd="0" presId="urn:microsoft.com/office/officeart/2018/5/layout/IconCircleLabelList"/>
    <dgm:cxn modelId="{6096D9C3-26E9-4CC7-BE92-A763C5199A8F}" type="presParOf" srcId="{00F88993-D350-49CE-A753-B7208B2D104D}" destId="{62788EF8-9DD1-4799-AF45-BB19F2191EC5}" srcOrd="2" destOrd="0" presId="urn:microsoft.com/office/officeart/2018/5/layout/IconCircleLabelList"/>
    <dgm:cxn modelId="{263468CC-4FB7-4527-9E11-186A57655F49}" type="presParOf" srcId="{00F88993-D350-49CE-A753-B7208B2D104D}" destId="{0691DD35-3BA5-4829-ACD2-B1720B1DA170}" srcOrd="3" destOrd="0" presId="urn:microsoft.com/office/officeart/2018/5/layout/IconCircleLabelList"/>
    <dgm:cxn modelId="{BD888C09-B342-46DD-A820-27E487F511AD}" type="presParOf" srcId="{5351DF55-0C5E-4E56-AF8E-D40E85302DE7}" destId="{19BADF3A-BC73-40A7-9D48-ECDA4C7EA900}" srcOrd="1" destOrd="0" presId="urn:microsoft.com/office/officeart/2018/5/layout/IconCircleLabelList"/>
    <dgm:cxn modelId="{A9F56B1A-DFCA-4866-AA95-FA82768FB887}" type="presParOf" srcId="{5351DF55-0C5E-4E56-AF8E-D40E85302DE7}" destId="{E0BE76B6-7C0C-4806-8C29-2F88CE387A4F}" srcOrd="2" destOrd="0" presId="urn:microsoft.com/office/officeart/2018/5/layout/IconCircleLabelList"/>
    <dgm:cxn modelId="{87EC6F7D-6828-4B05-8F88-31976D3FD795}" type="presParOf" srcId="{E0BE76B6-7C0C-4806-8C29-2F88CE387A4F}" destId="{F8BDE922-54A9-470C-ABBE-BC9B4EDCA5EB}" srcOrd="0" destOrd="0" presId="urn:microsoft.com/office/officeart/2018/5/layout/IconCircleLabelList"/>
    <dgm:cxn modelId="{DA086AD7-7518-40FA-9563-AAEE051F5840}" type="presParOf" srcId="{E0BE76B6-7C0C-4806-8C29-2F88CE387A4F}" destId="{1BA16A4B-3FA8-46AB-A59D-146820E910FA}" srcOrd="1" destOrd="0" presId="urn:microsoft.com/office/officeart/2018/5/layout/IconCircleLabelList"/>
    <dgm:cxn modelId="{00355B07-2717-4F61-9834-B44CB040A3A2}" type="presParOf" srcId="{E0BE76B6-7C0C-4806-8C29-2F88CE387A4F}" destId="{F41B6FF6-05B6-4C7A-8BE8-FE861528D0D2}" srcOrd="2" destOrd="0" presId="urn:microsoft.com/office/officeart/2018/5/layout/IconCircleLabelList"/>
    <dgm:cxn modelId="{C960DF2F-DED6-4FAA-9BA5-8FB9FC653974}" type="presParOf" srcId="{E0BE76B6-7C0C-4806-8C29-2F88CE387A4F}" destId="{5C82D305-1E1A-4152-9167-8E218870A862}" srcOrd="3" destOrd="0" presId="urn:microsoft.com/office/officeart/2018/5/layout/IconCircleLabelList"/>
    <dgm:cxn modelId="{2FF8ACB1-40F2-40B1-89CA-4C2EC04AD6CC}" type="presParOf" srcId="{5351DF55-0C5E-4E56-AF8E-D40E85302DE7}" destId="{6039640C-46B1-4F66-90C9-1CA98232E674}" srcOrd="3" destOrd="0" presId="urn:microsoft.com/office/officeart/2018/5/layout/IconCircleLabelList"/>
    <dgm:cxn modelId="{ACEE1F59-73BB-4A26-9F0A-6C82EB03852C}" type="presParOf" srcId="{5351DF55-0C5E-4E56-AF8E-D40E85302DE7}" destId="{721DF903-E6F0-44C4-B109-6AE84C348D0C}" srcOrd="4" destOrd="0" presId="urn:microsoft.com/office/officeart/2018/5/layout/IconCircleLabelList"/>
    <dgm:cxn modelId="{A44CC65C-EEAE-4312-9AEE-5FAAAA8DA4D1}" type="presParOf" srcId="{721DF903-E6F0-44C4-B109-6AE84C348D0C}" destId="{3D203EA5-D10E-4E12-96AB-67440F514D01}" srcOrd="0" destOrd="0" presId="urn:microsoft.com/office/officeart/2018/5/layout/IconCircleLabelList"/>
    <dgm:cxn modelId="{DF657E05-2534-4652-B1D0-B3C79D4B251E}" type="presParOf" srcId="{721DF903-E6F0-44C4-B109-6AE84C348D0C}" destId="{49CD9185-4C46-41E0-B61F-B4764EDA3D4C}" srcOrd="1" destOrd="0" presId="urn:microsoft.com/office/officeart/2018/5/layout/IconCircleLabelList"/>
    <dgm:cxn modelId="{B24186CA-FD12-4FEE-9EBB-59C2CFF4FBE4}" type="presParOf" srcId="{721DF903-E6F0-44C4-B109-6AE84C348D0C}" destId="{6F6B85B4-2869-490D-B00F-D831A3492575}" srcOrd="2" destOrd="0" presId="urn:microsoft.com/office/officeart/2018/5/layout/IconCircleLabelList"/>
    <dgm:cxn modelId="{28292CC6-204D-41BD-B600-27928D2AC989}" type="presParOf" srcId="{721DF903-E6F0-44C4-B109-6AE84C348D0C}" destId="{CEE8B713-CAB6-4E0E-BFD5-65F6D549168F}" srcOrd="3" destOrd="0" presId="urn:microsoft.com/office/officeart/2018/5/layout/IconCircleLabelList"/>
    <dgm:cxn modelId="{C2648BE7-A40C-4124-BDA8-5CBE5D18EB6C}" type="presParOf" srcId="{5351DF55-0C5E-4E56-AF8E-D40E85302DE7}" destId="{77DF3E23-AE04-4782-A0F9-E372AEEE5A5A}" srcOrd="5" destOrd="0" presId="urn:microsoft.com/office/officeart/2018/5/layout/IconCircleLabelList"/>
    <dgm:cxn modelId="{806777FC-B188-46B5-A406-23A7249AD3F6}" type="presParOf" srcId="{5351DF55-0C5E-4E56-AF8E-D40E85302DE7}" destId="{75936D9B-DFEE-4172-B2F2-CA1FBE454BAA}" srcOrd="6" destOrd="0" presId="urn:microsoft.com/office/officeart/2018/5/layout/IconCircleLabelList"/>
    <dgm:cxn modelId="{2A72672E-1CFB-413E-A8D8-9097E37D0BDA}" type="presParOf" srcId="{75936D9B-DFEE-4172-B2F2-CA1FBE454BAA}" destId="{C44BEA66-5A86-4A48-9DB8-0A0B6928E26F}" srcOrd="0" destOrd="0" presId="urn:microsoft.com/office/officeart/2018/5/layout/IconCircleLabelList"/>
    <dgm:cxn modelId="{4623661C-2D40-4504-8A7D-DE2555655B9C}" type="presParOf" srcId="{75936D9B-DFEE-4172-B2F2-CA1FBE454BAA}" destId="{EC9D3D3B-334D-4A9B-B79A-74C9982CE212}" srcOrd="1" destOrd="0" presId="urn:microsoft.com/office/officeart/2018/5/layout/IconCircleLabelList"/>
    <dgm:cxn modelId="{A9DE66B7-6961-40CB-83FD-881CEA093499}" type="presParOf" srcId="{75936D9B-DFEE-4172-B2F2-CA1FBE454BAA}" destId="{B59C3D76-7301-442B-B71F-E0A23ED12617}" srcOrd="2" destOrd="0" presId="urn:microsoft.com/office/officeart/2018/5/layout/IconCircleLabelList"/>
    <dgm:cxn modelId="{E67FC2E9-0F56-46BC-9FFA-A2A60C5A6257}" type="presParOf" srcId="{75936D9B-DFEE-4172-B2F2-CA1FBE454BAA}" destId="{543FA9CC-C7B6-42FB-A194-DEF6D2DE906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D1C962-81E9-41EF-A930-705A61CD866E}" type="doc">
      <dgm:prSet loTypeId="urn:microsoft.com/office/officeart/2018/5/layout/IconCircleLabelList" loCatId="icon" qsTypeId="urn:microsoft.com/office/officeart/2005/8/quickstyle/simple5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24C08CCC-6FE9-4A7E-9E8E-5B2699BD8CF3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u="none" strike="noStrike" cap="all" baseline="0" noProof="0" dirty="0" err="1">
              <a:solidFill>
                <a:schemeClr val="bg1">
                  <a:lumMod val="85000"/>
                </a:schemeClr>
              </a:solidFill>
              <a:latin typeface="Tw Cen MT"/>
            </a:rPr>
            <a:t>Definição</a:t>
          </a:r>
          <a:r>
            <a:rPr lang="en-US" b="0" i="0" u="none" strike="noStrike" cap="all" baseline="0" noProof="0" dirty="0">
              <a:solidFill>
                <a:schemeClr val="bg1">
                  <a:lumMod val="85000"/>
                </a:schemeClr>
              </a:solidFill>
              <a:latin typeface="Tw Cen MT"/>
            </a:rPr>
            <a:t> da </a:t>
          </a:r>
          <a:r>
            <a:rPr lang="en-US" b="0" i="0" u="none" strike="noStrike" cap="all" baseline="0" noProof="0" dirty="0" err="1">
              <a:solidFill>
                <a:schemeClr val="bg1">
                  <a:lumMod val="85000"/>
                </a:schemeClr>
              </a:solidFill>
              <a:latin typeface="Tw Cen MT"/>
            </a:rPr>
            <a:t>dimensão</a:t>
          </a:r>
          <a:r>
            <a:rPr lang="en-US" b="0" i="0" u="none" strike="noStrike" cap="all" baseline="0" noProof="0" dirty="0">
              <a:solidFill>
                <a:schemeClr val="bg1">
                  <a:lumMod val="85000"/>
                </a:schemeClr>
              </a:solidFill>
              <a:latin typeface="Tw Cen MT"/>
            </a:rPr>
            <a:t> do </a:t>
          </a:r>
          <a:r>
            <a:rPr lang="en-US" b="0" i="0" u="none" strike="noStrike" cap="all" baseline="0" noProof="0" dirty="0" err="1">
              <a:solidFill>
                <a:schemeClr val="bg1">
                  <a:lumMod val="85000"/>
                </a:schemeClr>
              </a:solidFill>
              <a:latin typeface="Tw Cen MT"/>
            </a:rPr>
            <a:t>ambiente</a:t>
          </a:r>
          <a:endParaRPr lang="en-US" b="0" i="0" u="none" strike="noStrike" cap="all" baseline="0" noProof="0" dirty="0" err="1">
            <a:solidFill>
              <a:srgbClr val="010000"/>
            </a:solidFill>
            <a:latin typeface="Tw Cen MT"/>
          </a:endParaRPr>
        </a:p>
      </dgm:t>
    </dgm:pt>
    <dgm:pt modelId="{EB29D243-3AEC-4A0F-B783-99948A714123}" type="parTrans" cxnId="{48F0D33C-9407-4EAA-9CEC-D8C6B6BB094A}">
      <dgm:prSet/>
      <dgm:spPr/>
      <dgm:t>
        <a:bodyPr/>
        <a:lstStyle/>
        <a:p>
          <a:endParaRPr lang="en-US"/>
        </a:p>
      </dgm:t>
    </dgm:pt>
    <dgm:pt modelId="{B187215D-63AC-41AE-B0D3-8932BBD00801}" type="sibTrans" cxnId="{48F0D33C-9407-4EAA-9CEC-D8C6B6BB094A}">
      <dgm:prSet/>
      <dgm:spPr/>
      <dgm:t>
        <a:bodyPr/>
        <a:lstStyle/>
        <a:p>
          <a:endParaRPr lang="en-US"/>
        </a:p>
      </dgm:t>
    </dgm:pt>
    <dgm:pt modelId="{30D8186C-E9E8-423C-AAE7-107DCFD9B5A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bg1">
                  <a:lumMod val="85000"/>
                </a:schemeClr>
              </a:solidFill>
              <a:latin typeface="Tw Cen MT"/>
            </a:rPr>
            <a:t>Para </a:t>
          </a:r>
          <a:r>
            <a:rPr lang="en-US" dirty="0" err="1">
              <a:solidFill>
                <a:schemeClr val="bg1">
                  <a:lumMod val="85000"/>
                </a:schemeClr>
              </a:solidFill>
              <a:latin typeface="Tw Cen MT"/>
            </a:rPr>
            <a:t>organizar</a:t>
          </a:r>
          <a:r>
            <a:rPr lang="en-US" dirty="0">
              <a:solidFill>
                <a:schemeClr val="bg1">
                  <a:lumMod val="85000"/>
                </a:schemeClr>
              </a:solidFill>
              <a:latin typeface="Tw Cen MT"/>
            </a:rPr>
            <a:t> o </a:t>
          </a:r>
          <a:r>
            <a:rPr lang="en-US" dirty="0" err="1">
              <a:solidFill>
                <a:schemeClr val="bg1">
                  <a:lumMod val="85000"/>
                </a:schemeClr>
              </a:solidFill>
              <a:latin typeface="Tw Cen MT"/>
            </a:rPr>
            <a:t>uso</a:t>
          </a:r>
          <a:r>
            <a:rPr lang="en-US" dirty="0">
              <a:solidFill>
                <a:schemeClr val="bg1">
                  <a:lumMod val="85000"/>
                </a:schemeClr>
              </a:solidFill>
              <a:latin typeface="Tw Cen MT"/>
            </a:rPr>
            <a:t> das </a:t>
          </a:r>
          <a:r>
            <a:rPr lang="en-US" dirty="0" err="1">
              <a:solidFill>
                <a:schemeClr val="bg1">
                  <a:lumMod val="85000"/>
                </a:schemeClr>
              </a:solidFill>
              <a:latin typeface="Tw Cen MT"/>
            </a:rPr>
            <a:t>tomadas</a:t>
          </a:r>
          <a:r>
            <a:rPr lang="en-US" dirty="0">
              <a:solidFill>
                <a:schemeClr val="bg1">
                  <a:lumMod val="85000"/>
                </a:schemeClr>
              </a:solidFill>
              <a:latin typeface="Tw Cen MT"/>
            </a:rPr>
            <a:t> de forma </a:t>
          </a:r>
          <a:r>
            <a:rPr lang="en-US" dirty="0" err="1">
              <a:solidFill>
                <a:schemeClr val="bg1">
                  <a:lumMod val="85000"/>
                </a:schemeClr>
              </a:solidFill>
              <a:latin typeface="Tw Cen MT"/>
            </a:rPr>
            <a:t>mais</a:t>
          </a:r>
          <a:r>
            <a:rPr lang="en-US" dirty="0">
              <a:solidFill>
                <a:schemeClr val="bg1">
                  <a:lumMod val="85000"/>
                </a:schemeClr>
              </a:solidFill>
              <a:latin typeface="Tw Cen MT"/>
            </a:rPr>
            <a:t> </a:t>
          </a:r>
          <a:r>
            <a:rPr lang="en-US" dirty="0" err="1">
              <a:solidFill>
                <a:schemeClr val="bg1">
                  <a:lumMod val="85000"/>
                </a:schemeClr>
              </a:solidFill>
              <a:latin typeface="Tw Cen MT"/>
            </a:rPr>
            <a:t>eficiente</a:t>
          </a:r>
          <a:endParaRPr lang="en-US" dirty="0">
            <a:solidFill>
              <a:schemeClr val="bg1">
                <a:lumMod val="85000"/>
              </a:schemeClr>
            </a:solidFill>
          </a:endParaRPr>
        </a:p>
      </dgm:t>
    </dgm:pt>
    <dgm:pt modelId="{7BA3C078-EFB1-48C6-889C-D87DEE9B1E84}" type="parTrans" cxnId="{60BA3929-A989-40C4-9197-262A434CFC24}">
      <dgm:prSet/>
      <dgm:spPr/>
      <dgm:t>
        <a:bodyPr/>
        <a:lstStyle/>
        <a:p>
          <a:endParaRPr lang="en-US"/>
        </a:p>
      </dgm:t>
    </dgm:pt>
    <dgm:pt modelId="{EAA9BA4D-2845-42BE-AE36-59994E8D3FF1}" type="sibTrans" cxnId="{60BA3929-A989-40C4-9197-262A434CFC24}">
      <dgm:prSet/>
      <dgm:spPr/>
      <dgm:t>
        <a:bodyPr/>
        <a:lstStyle/>
        <a:p>
          <a:endParaRPr lang="en-US"/>
        </a:p>
      </dgm:t>
    </dgm:pt>
    <dgm:pt modelId="{C63417E7-415C-448B-8775-BDE85545E9F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>
              <a:solidFill>
                <a:schemeClr val="bg1">
                  <a:lumMod val="85000"/>
                </a:schemeClr>
              </a:solidFill>
              <a:latin typeface="Tw Cen MT"/>
            </a:rPr>
            <a:t>Pesquisar</a:t>
          </a:r>
          <a:r>
            <a:rPr lang="en-US" dirty="0">
              <a:solidFill>
                <a:schemeClr val="bg1">
                  <a:lumMod val="85000"/>
                </a:schemeClr>
              </a:solidFill>
              <a:latin typeface="Tw Cen MT"/>
            </a:rPr>
            <a:t> </a:t>
          </a:r>
          <a:r>
            <a:rPr lang="en-US" dirty="0" err="1">
              <a:solidFill>
                <a:schemeClr val="bg1">
                  <a:lumMod val="85000"/>
                </a:schemeClr>
              </a:solidFill>
              <a:latin typeface="Tw Cen MT"/>
            </a:rPr>
            <a:t>os</a:t>
          </a:r>
          <a:r>
            <a:rPr lang="en-US" dirty="0">
              <a:solidFill>
                <a:schemeClr val="bg1">
                  <a:lumMod val="85000"/>
                </a:schemeClr>
              </a:solidFill>
              <a:latin typeface="Tw Cen MT"/>
            </a:rPr>
            <a:t> </a:t>
          </a:r>
          <a:r>
            <a:rPr lang="en-US" dirty="0" err="1">
              <a:solidFill>
                <a:schemeClr val="bg1">
                  <a:lumMod val="85000"/>
                </a:schemeClr>
              </a:solidFill>
              <a:latin typeface="Tw Cen MT"/>
            </a:rPr>
            <a:t>produtos</a:t>
          </a:r>
          <a:r>
            <a:rPr lang="en-US" dirty="0">
              <a:solidFill>
                <a:schemeClr val="bg1">
                  <a:lumMod val="85000"/>
                </a:schemeClr>
              </a:solidFill>
              <a:latin typeface="Tw Cen MT"/>
            </a:rPr>
            <a:t> </a:t>
          </a:r>
          <a:r>
            <a:rPr lang="en-US" dirty="0" err="1">
              <a:solidFill>
                <a:schemeClr val="bg1">
                  <a:lumMod val="85000"/>
                </a:schemeClr>
              </a:solidFill>
              <a:latin typeface="Tw Cen MT"/>
            </a:rPr>
            <a:t>ideais</a:t>
          </a:r>
          <a:r>
            <a:rPr lang="en-US" dirty="0">
              <a:solidFill>
                <a:schemeClr val="bg1">
                  <a:lumMod val="85000"/>
                </a:schemeClr>
              </a:solidFill>
              <a:latin typeface="Tw Cen MT"/>
            </a:rPr>
            <a:t> dentro dos limites do investimento</a:t>
          </a:r>
          <a:endParaRPr lang="en-US" dirty="0">
            <a:solidFill>
              <a:schemeClr val="bg1">
                <a:lumMod val="85000"/>
              </a:schemeClr>
            </a:solidFill>
          </a:endParaRPr>
        </a:p>
      </dgm:t>
    </dgm:pt>
    <dgm:pt modelId="{04FC84BE-77BC-4650-9E79-F81CF0949AC2}" type="parTrans" cxnId="{09531E57-6B79-44A5-ABF3-D93251B7EB02}">
      <dgm:prSet/>
      <dgm:spPr/>
      <dgm:t>
        <a:bodyPr/>
        <a:lstStyle/>
        <a:p>
          <a:endParaRPr lang="en-US"/>
        </a:p>
      </dgm:t>
    </dgm:pt>
    <dgm:pt modelId="{76061ABE-1D3C-4B2A-AFD0-EBC74D644FD6}" type="sibTrans" cxnId="{09531E57-6B79-44A5-ABF3-D93251B7EB02}">
      <dgm:prSet/>
      <dgm:spPr/>
      <dgm:t>
        <a:bodyPr/>
        <a:lstStyle/>
        <a:p>
          <a:endParaRPr lang="en-US"/>
        </a:p>
      </dgm:t>
    </dgm:pt>
    <dgm:pt modelId="{E2A721EA-214A-4529-9334-4FDF9F31BF2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>
              <a:solidFill>
                <a:schemeClr val="bg1">
                  <a:lumMod val="85000"/>
                </a:schemeClr>
              </a:solidFill>
              <a:latin typeface="Tw Cen MT"/>
            </a:rPr>
            <a:t>Organizar</a:t>
          </a:r>
          <a:r>
            <a:rPr lang="en-US" dirty="0">
              <a:solidFill>
                <a:schemeClr val="bg1">
                  <a:lumMod val="85000"/>
                </a:schemeClr>
              </a:solidFill>
              <a:latin typeface="Tw Cen MT"/>
            </a:rPr>
            <a:t> por </a:t>
          </a:r>
          <a:r>
            <a:rPr lang="en-US" dirty="0" err="1">
              <a:solidFill>
                <a:schemeClr val="bg1">
                  <a:lumMod val="85000"/>
                </a:schemeClr>
              </a:solidFill>
              <a:latin typeface="Tw Cen MT"/>
            </a:rPr>
            <a:t>ordem</a:t>
          </a:r>
          <a:r>
            <a:rPr lang="en-US" dirty="0">
              <a:solidFill>
                <a:schemeClr val="bg1">
                  <a:lumMod val="85000"/>
                </a:schemeClr>
              </a:solidFill>
              <a:latin typeface="Tw Cen MT"/>
            </a:rPr>
            <a:t> de </a:t>
          </a:r>
          <a:r>
            <a:rPr lang="en-US" dirty="0" err="1">
              <a:solidFill>
                <a:schemeClr val="bg1">
                  <a:lumMod val="85000"/>
                </a:schemeClr>
              </a:solidFill>
              <a:latin typeface="Tw Cen MT"/>
            </a:rPr>
            <a:t>prioridade</a:t>
          </a:r>
          <a:r>
            <a:rPr lang="en-US" dirty="0">
              <a:solidFill>
                <a:schemeClr val="bg1">
                  <a:lumMod val="85000"/>
                </a:schemeClr>
              </a:solidFill>
              <a:latin typeface="Tw Cen MT"/>
            </a:rPr>
            <a:t> o </a:t>
          </a:r>
          <a:r>
            <a:rPr lang="en-US" dirty="0" err="1">
              <a:solidFill>
                <a:schemeClr val="bg1">
                  <a:lumMod val="85000"/>
                </a:schemeClr>
              </a:solidFill>
              <a:latin typeface="Tw Cen MT"/>
            </a:rPr>
            <a:t>uso</a:t>
          </a:r>
          <a:r>
            <a:rPr lang="en-US" dirty="0">
              <a:solidFill>
                <a:schemeClr val="bg1">
                  <a:lumMod val="85000"/>
                </a:schemeClr>
              </a:solidFill>
              <a:latin typeface="Tw Cen MT"/>
            </a:rPr>
            <a:t> das </a:t>
          </a:r>
          <a:r>
            <a:rPr lang="en-US" dirty="0" err="1">
              <a:solidFill>
                <a:schemeClr val="bg1">
                  <a:lumMod val="85000"/>
                </a:schemeClr>
              </a:solidFill>
              <a:latin typeface="Tw Cen MT"/>
            </a:rPr>
            <a:t>tomadas</a:t>
          </a:r>
          <a:endParaRPr lang="en-US" dirty="0">
            <a:solidFill>
              <a:schemeClr val="bg1">
                <a:lumMod val="85000"/>
              </a:schemeClr>
            </a:solidFill>
          </a:endParaRPr>
        </a:p>
      </dgm:t>
    </dgm:pt>
    <dgm:pt modelId="{C7AC7A63-2BF0-416F-BB78-482EEC92F0CE}" type="parTrans" cxnId="{805D0F07-436F-45DA-9211-8CBB49297CBA}">
      <dgm:prSet/>
      <dgm:spPr/>
      <dgm:t>
        <a:bodyPr/>
        <a:lstStyle/>
        <a:p>
          <a:endParaRPr lang="en-US"/>
        </a:p>
      </dgm:t>
    </dgm:pt>
    <dgm:pt modelId="{6B06C27E-A705-479D-9143-E647CDD91667}" type="sibTrans" cxnId="{805D0F07-436F-45DA-9211-8CBB49297CBA}">
      <dgm:prSet/>
      <dgm:spPr/>
      <dgm:t>
        <a:bodyPr/>
        <a:lstStyle/>
        <a:p>
          <a:endParaRPr lang="en-US"/>
        </a:p>
      </dgm:t>
    </dgm:pt>
    <dgm:pt modelId="{5351DF55-0C5E-4E56-AF8E-D40E85302DE7}" type="pres">
      <dgm:prSet presAssocID="{11D1C962-81E9-41EF-A930-705A61CD866E}" presName="root" presStyleCnt="0">
        <dgm:presLayoutVars>
          <dgm:dir/>
          <dgm:resizeHandles val="exact"/>
        </dgm:presLayoutVars>
      </dgm:prSet>
      <dgm:spPr/>
    </dgm:pt>
    <dgm:pt modelId="{00F88993-D350-49CE-A753-B7208B2D104D}" type="pres">
      <dgm:prSet presAssocID="{24C08CCC-6FE9-4A7E-9E8E-5B2699BD8CF3}" presName="compNode" presStyleCnt="0"/>
      <dgm:spPr/>
    </dgm:pt>
    <dgm:pt modelId="{C3B550E6-5A61-4EEC-BA32-6BFC18F81BA4}" type="pres">
      <dgm:prSet presAssocID="{24C08CCC-6FE9-4A7E-9E8E-5B2699BD8CF3}" presName="iconBgRect" presStyleLbl="bgShp" presStyleIdx="0" presStyleCnt="4"/>
      <dgm:spPr/>
    </dgm:pt>
    <dgm:pt modelId="{EC852AC9-61BA-4BA0-87EF-D001B39B4249}" type="pres">
      <dgm:prSet presAssocID="{24C08CCC-6FE9-4A7E-9E8E-5B2699BD8CF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mburger Menu Icon"/>
        </a:ext>
      </dgm:extLst>
    </dgm:pt>
    <dgm:pt modelId="{62788EF8-9DD1-4799-AF45-BB19F2191EC5}" type="pres">
      <dgm:prSet presAssocID="{24C08CCC-6FE9-4A7E-9E8E-5B2699BD8CF3}" presName="spaceRect" presStyleCnt="0"/>
      <dgm:spPr/>
    </dgm:pt>
    <dgm:pt modelId="{0691DD35-3BA5-4829-ACD2-B1720B1DA170}" type="pres">
      <dgm:prSet presAssocID="{24C08CCC-6FE9-4A7E-9E8E-5B2699BD8CF3}" presName="textRect" presStyleLbl="revTx" presStyleIdx="0" presStyleCnt="4">
        <dgm:presLayoutVars>
          <dgm:chMax val="1"/>
          <dgm:chPref val="1"/>
        </dgm:presLayoutVars>
      </dgm:prSet>
      <dgm:spPr/>
    </dgm:pt>
    <dgm:pt modelId="{19BADF3A-BC73-40A7-9D48-ECDA4C7EA900}" type="pres">
      <dgm:prSet presAssocID="{B187215D-63AC-41AE-B0D3-8932BBD00801}" presName="sibTrans" presStyleCnt="0"/>
      <dgm:spPr/>
    </dgm:pt>
    <dgm:pt modelId="{E0BE76B6-7C0C-4806-8C29-2F88CE387A4F}" type="pres">
      <dgm:prSet presAssocID="{30D8186C-E9E8-423C-AAE7-107DCFD9B5A4}" presName="compNode" presStyleCnt="0"/>
      <dgm:spPr/>
    </dgm:pt>
    <dgm:pt modelId="{F8BDE922-54A9-470C-ABBE-BC9B4EDCA5EB}" type="pres">
      <dgm:prSet presAssocID="{30D8186C-E9E8-423C-AAE7-107DCFD9B5A4}" presName="iconBgRect" presStyleLbl="bgShp" presStyleIdx="1" presStyleCnt="4"/>
      <dgm:spPr/>
    </dgm:pt>
    <dgm:pt modelId="{1BA16A4B-3FA8-46AB-A59D-146820E910FA}" type="pres">
      <dgm:prSet presAssocID="{30D8186C-E9E8-423C-AAE7-107DCFD9B5A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F41B6FF6-05B6-4C7A-8BE8-FE861528D0D2}" type="pres">
      <dgm:prSet presAssocID="{30D8186C-E9E8-423C-AAE7-107DCFD9B5A4}" presName="spaceRect" presStyleCnt="0"/>
      <dgm:spPr/>
    </dgm:pt>
    <dgm:pt modelId="{5C82D305-1E1A-4152-9167-8E218870A862}" type="pres">
      <dgm:prSet presAssocID="{30D8186C-E9E8-423C-AAE7-107DCFD9B5A4}" presName="textRect" presStyleLbl="revTx" presStyleIdx="1" presStyleCnt="4">
        <dgm:presLayoutVars>
          <dgm:chMax val="1"/>
          <dgm:chPref val="1"/>
        </dgm:presLayoutVars>
      </dgm:prSet>
      <dgm:spPr/>
    </dgm:pt>
    <dgm:pt modelId="{6039640C-46B1-4F66-90C9-1CA98232E674}" type="pres">
      <dgm:prSet presAssocID="{EAA9BA4D-2845-42BE-AE36-59994E8D3FF1}" presName="sibTrans" presStyleCnt="0"/>
      <dgm:spPr/>
    </dgm:pt>
    <dgm:pt modelId="{721DF903-E6F0-44C4-B109-6AE84C348D0C}" type="pres">
      <dgm:prSet presAssocID="{C63417E7-415C-448B-8775-BDE85545E9FB}" presName="compNode" presStyleCnt="0"/>
      <dgm:spPr/>
    </dgm:pt>
    <dgm:pt modelId="{3D203EA5-D10E-4E12-96AB-67440F514D01}" type="pres">
      <dgm:prSet presAssocID="{C63417E7-415C-448B-8775-BDE85545E9FB}" presName="iconBgRect" presStyleLbl="bgShp" presStyleIdx="2" presStyleCnt="4"/>
      <dgm:spPr/>
    </dgm:pt>
    <dgm:pt modelId="{49CD9185-4C46-41E0-B61F-B4764EDA3D4C}" type="pres">
      <dgm:prSet presAssocID="{C63417E7-415C-448B-8775-BDE85545E9F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ugged Unplugged"/>
        </a:ext>
      </dgm:extLst>
    </dgm:pt>
    <dgm:pt modelId="{6F6B85B4-2869-490D-B00F-D831A3492575}" type="pres">
      <dgm:prSet presAssocID="{C63417E7-415C-448B-8775-BDE85545E9FB}" presName="spaceRect" presStyleCnt="0"/>
      <dgm:spPr/>
    </dgm:pt>
    <dgm:pt modelId="{CEE8B713-CAB6-4E0E-BFD5-65F6D549168F}" type="pres">
      <dgm:prSet presAssocID="{C63417E7-415C-448B-8775-BDE85545E9FB}" presName="textRect" presStyleLbl="revTx" presStyleIdx="2" presStyleCnt="4">
        <dgm:presLayoutVars>
          <dgm:chMax val="1"/>
          <dgm:chPref val="1"/>
        </dgm:presLayoutVars>
      </dgm:prSet>
      <dgm:spPr/>
    </dgm:pt>
    <dgm:pt modelId="{77DF3E23-AE04-4782-A0F9-E372AEEE5A5A}" type="pres">
      <dgm:prSet presAssocID="{76061ABE-1D3C-4B2A-AFD0-EBC74D644FD6}" presName="sibTrans" presStyleCnt="0"/>
      <dgm:spPr/>
    </dgm:pt>
    <dgm:pt modelId="{75936D9B-DFEE-4172-B2F2-CA1FBE454BAA}" type="pres">
      <dgm:prSet presAssocID="{E2A721EA-214A-4529-9334-4FDF9F31BF2A}" presName="compNode" presStyleCnt="0"/>
      <dgm:spPr/>
    </dgm:pt>
    <dgm:pt modelId="{C44BEA66-5A86-4A48-9DB8-0A0B6928E26F}" type="pres">
      <dgm:prSet presAssocID="{E2A721EA-214A-4529-9334-4FDF9F31BF2A}" presName="iconBgRect" presStyleLbl="bgShp" presStyleIdx="3" presStyleCnt="4"/>
      <dgm:spPr/>
    </dgm:pt>
    <dgm:pt modelId="{EC9D3D3B-334D-4A9B-B79A-74C9982CE212}" type="pres">
      <dgm:prSet presAssocID="{E2A721EA-214A-4529-9334-4FDF9F31BF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"/>
        </a:ext>
      </dgm:extLst>
    </dgm:pt>
    <dgm:pt modelId="{B59C3D76-7301-442B-B71F-E0A23ED12617}" type="pres">
      <dgm:prSet presAssocID="{E2A721EA-214A-4529-9334-4FDF9F31BF2A}" presName="spaceRect" presStyleCnt="0"/>
      <dgm:spPr/>
    </dgm:pt>
    <dgm:pt modelId="{543FA9CC-C7B6-42FB-A194-DEF6D2DE906B}" type="pres">
      <dgm:prSet presAssocID="{E2A721EA-214A-4529-9334-4FDF9F31BF2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C578E00-9531-4D05-96B5-0D3E8DC01E4D}" type="presOf" srcId="{C63417E7-415C-448B-8775-BDE85545E9FB}" destId="{CEE8B713-CAB6-4E0E-BFD5-65F6D549168F}" srcOrd="0" destOrd="0" presId="urn:microsoft.com/office/officeart/2018/5/layout/IconCircleLabelList"/>
    <dgm:cxn modelId="{5F535201-1C67-4E89-B3F4-4259FD91C8A9}" type="presOf" srcId="{24C08CCC-6FE9-4A7E-9E8E-5B2699BD8CF3}" destId="{0691DD35-3BA5-4829-ACD2-B1720B1DA170}" srcOrd="0" destOrd="0" presId="urn:microsoft.com/office/officeart/2018/5/layout/IconCircleLabelList"/>
    <dgm:cxn modelId="{805D0F07-436F-45DA-9211-8CBB49297CBA}" srcId="{11D1C962-81E9-41EF-A930-705A61CD866E}" destId="{E2A721EA-214A-4529-9334-4FDF9F31BF2A}" srcOrd="3" destOrd="0" parTransId="{C7AC7A63-2BF0-416F-BB78-482EEC92F0CE}" sibTransId="{6B06C27E-A705-479D-9143-E647CDD91667}"/>
    <dgm:cxn modelId="{60BA3929-A989-40C4-9197-262A434CFC24}" srcId="{11D1C962-81E9-41EF-A930-705A61CD866E}" destId="{30D8186C-E9E8-423C-AAE7-107DCFD9B5A4}" srcOrd="1" destOrd="0" parTransId="{7BA3C078-EFB1-48C6-889C-D87DEE9B1E84}" sibTransId="{EAA9BA4D-2845-42BE-AE36-59994E8D3FF1}"/>
    <dgm:cxn modelId="{8FA25D3C-97D6-4CC3-8093-24670F67132C}" type="presOf" srcId="{30D8186C-E9E8-423C-AAE7-107DCFD9B5A4}" destId="{5C82D305-1E1A-4152-9167-8E218870A862}" srcOrd="0" destOrd="0" presId="urn:microsoft.com/office/officeart/2018/5/layout/IconCircleLabelList"/>
    <dgm:cxn modelId="{48F0D33C-9407-4EAA-9CEC-D8C6B6BB094A}" srcId="{11D1C962-81E9-41EF-A930-705A61CD866E}" destId="{24C08CCC-6FE9-4A7E-9E8E-5B2699BD8CF3}" srcOrd="0" destOrd="0" parTransId="{EB29D243-3AEC-4A0F-B783-99948A714123}" sibTransId="{B187215D-63AC-41AE-B0D3-8932BBD00801}"/>
    <dgm:cxn modelId="{09531E57-6B79-44A5-ABF3-D93251B7EB02}" srcId="{11D1C962-81E9-41EF-A930-705A61CD866E}" destId="{C63417E7-415C-448B-8775-BDE85545E9FB}" srcOrd="2" destOrd="0" parTransId="{04FC84BE-77BC-4650-9E79-F81CF0949AC2}" sibTransId="{76061ABE-1D3C-4B2A-AFD0-EBC74D644FD6}"/>
    <dgm:cxn modelId="{8A3A278C-679E-440B-99BD-B3890ECFFA1A}" type="presOf" srcId="{11D1C962-81E9-41EF-A930-705A61CD866E}" destId="{5351DF55-0C5E-4E56-AF8E-D40E85302DE7}" srcOrd="0" destOrd="0" presId="urn:microsoft.com/office/officeart/2018/5/layout/IconCircleLabelList"/>
    <dgm:cxn modelId="{038B10A1-596C-430F-AD6E-216360B925BD}" type="presOf" srcId="{E2A721EA-214A-4529-9334-4FDF9F31BF2A}" destId="{543FA9CC-C7B6-42FB-A194-DEF6D2DE906B}" srcOrd="0" destOrd="0" presId="urn:microsoft.com/office/officeart/2018/5/layout/IconCircleLabelList"/>
    <dgm:cxn modelId="{7E14CA18-AD6E-4A05-BBEF-D725D3BF6A5A}" type="presParOf" srcId="{5351DF55-0C5E-4E56-AF8E-D40E85302DE7}" destId="{00F88993-D350-49CE-A753-B7208B2D104D}" srcOrd="0" destOrd="0" presId="urn:microsoft.com/office/officeart/2018/5/layout/IconCircleLabelList"/>
    <dgm:cxn modelId="{75FFE5E3-2FC5-4841-978D-FBBA1BBD28EC}" type="presParOf" srcId="{00F88993-D350-49CE-A753-B7208B2D104D}" destId="{C3B550E6-5A61-4EEC-BA32-6BFC18F81BA4}" srcOrd="0" destOrd="0" presId="urn:microsoft.com/office/officeart/2018/5/layout/IconCircleLabelList"/>
    <dgm:cxn modelId="{C96505C9-3845-40AC-A59F-B48D6A83E60B}" type="presParOf" srcId="{00F88993-D350-49CE-A753-B7208B2D104D}" destId="{EC852AC9-61BA-4BA0-87EF-D001B39B4249}" srcOrd="1" destOrd="0" presId="urn:microsoft.com/office/officeart/2018/5/layout/IconCircleLabelList"/>
    <dgm:cxn modelId="{6096D9C3-26E9-4CC7-BE92-A763C5199A8F}" type="presParOf" srcId="{00F88993-D350-49CE-A753-B7208B2D104D}" destId="{62788EF8-9DD1-4799-AF45-BB19F2191EC5}" srcOrd="2" destOrd="0" presId="urn:microsoft.com/office/officeart/2018/5/layout/IconCircleLabelList"/>
    <dgm:cxn modelId="{263468CC-4FB7-4527-9E11-186A57655F49}" type="presParOf" srcId="{00F88993-D350-49CE-A753-B7208B2D104D}" destId="{0691DD35-3BA5-4829-ACD2-B1720B1DA170}" srcOrd="3" destOrd="0" presId="urn:microsoft.com/office/officeart/2018/5/layout/IconCircleLabelList"/>
    <dgm:cxn modelId="{BD888C09-B342-46DD-A820-27E487F511AD}" type="presParOf" srcId="{5351DF55-0C5E-4E56-AF8E-D40E85302DE7}" destId="{19BADF3A-BC73-40A7-9D48-ECDA4C7EA900}" srcOrd="1" destOrd="0" presId="urn:microsoft.com/office/officeart/2018/5/layout/IconCircleLabelList"/>
    <dgm:cxn modelId="{A9F56B1A-DFCA-4866-AA95-FA82768FB887}" type="presParOf" srcId="{5351DF55-0C5E-4E56-AF8E-D40E85302DE7}" destId="{E0BE76B6-7C0C-4806-8C29-2F88CE387A4F}" srcOrd="2" destOrd="0" presId="urn:microsoft.com/office/officeart/2018/5/layout/IconCircleLabelList"/>
    <dgm:cxn modelId="{87EC6F7D-6828-4B05-8F88-31976D3FD795}" type="presParOf" srcId="{E0BE76B6-7C0C-4806-8C29-2F88CE387A4F}" destId="{F8BDE922-54A9-470C-ABBE-BC9B4EDCA5EB}" srcOrd="0" destOrd="0" presId="urn:microsoft.com/office/officeart/2018/5/layout/IconCircleLabelList"/>
    <dgm:cxn modelId="{DA086AD7-7518-40FA-9563-AAEE051F5840}" type="presParOf" srcId="{E0BE76B6-7C0C-4806-8C29-2F88CE387A4F}" destId="{1BA16A4B-3FA8-46AB-A59D-146820E910FA}" srcOrd="1" destOrd="0" presId="urn:microsoft.com/office/officeart/2018/5/layout/IconCircleLabelList"/>
    <dgm:cxn modelId="{00355B07-2717-4F61-9834-B44CB040A3A2}" type="presParOf" srcId="{E0BE76B6-7C0C-4806-8C29-2F88CE387A4F}" destId="{F41B6FF6-05B6-4C7A-8BE8-FE861528D0D2}" srcOrd="2" destOrd="0" presId="urn:microsoft.com/office/officeart/2018/5/layout/IconCircleLabelList"/>
    <dgm:cxn modelId="{C960DF2F-DED6-4FAA-9BA5-8FB9FC653974}" type="presParOf" srcId="{E0BE76B6-7C0C-4806-8C29-2F88CE387A4F}" destId="{5C82D305-1E1A-4152-9167-8E218870A862}" srcOrd="3" destOrd="0" presId="urn:microsoft.com/office/officeart/2018/5/layout/IconCircleLabelList"/>
    <dgm:cxn modelId="{2FF8ACB1-40F2-40B1-89CA-4C2EC04AD6CC}" type="presParOf" srcId="{5351DF55-0C5E-4E56-AF8E-D40E85302DE7}" destId="{6039640C-46B1-4F66-90C9-1CA98232E674}" srcOrd="3" destOrd="0" presId="urn:microsoft.com/office/officeart/2018/5/layout/IconCircleLabelList"/>
    <dgm:cxn modelId="{ACEE1F59-73BB-4A26-9F0A-6C82EB03852C}" type="presParOf" srcId="{5351DF55-0C5E-4E56-AF8E-D40E85302DE7}" destId="{721DF903-E6F0-44C4-B109-6AE84C348D0C}" srcOrd="4" destOrd="0" presId="urn:microsoft.com/office/officeart/2018/5/layout/IconCircleLabelList"/>
    <dgm:cxn modelId="{A44CC65C-EEAE-4312-9AEE-5FAAAA8DA4D1}" type="presParOf" srcId="{721DF903-E6F0-44C4-B109-6AE84C348D0C}" destId="{3D203EA5-D10E-4E12-96AB-67440F514D01}" srcOrd="0" destOrd="0" presId="urn:microsoft.com/office/officeart/2018/5/layout/IconCircleLabelList"/>
    <dgm:cxn modelId="{DF657E05-2534-4652-B1D0-B3C79D4B251E}" type="presParOf" srcId="{721DF903-E6F0-44C4-B109-6AE84C348D0C}" destId="{49CD9185-4C46-41E0-B61F-B4764EDA3D4C}" srcOrd="1" destOrd="0" presId="urn:microsoft.com/office/officeart/2018/5/layout/IconCircleLabelList"/>
    <dgm:cxn modelId="{B24186CA-FD12-4FEE-9EBB-59C2CFF4FBE4}" type="presParOf" srcId="{721DF903-E6F0-44C4-B109-6AE84C348D0C}" destId="{6F6B85B4-2869-490D-B00F-D831A3492575}" srcOrd="2" destOrd="0" presId="urn:microsoft.com/office/officeart/2018/5/layout/IconCircleLabelList"/>
    <dgm:cxn modelId="{28292CC6-204D-41BD-B600-27928D2AC989}" type="presParOf" srcId="{721DF903-E6F0-44C4-B109-6AE84C348D0C}" destId="{CEE8B713-CAB6-4E0E-BFD5-65F6D549168F}" srcOrd="3" destOrd="0" presId="urn:microsoft.com/office/officeart/2018/5/layout/IconCircleLabelList"/>
    <dgm:cxn modelId="{C2648BE7-A40C-4124-BDA8-5CBE5D18EB6C}" type="presParOf" srcId="{5351DF55-0C5E-4E56-AF8E-D40E85302DE7}" destId="{77DF3E23-AE04-4782-A0F9-E372AEEE5A5A}" srcOrd="5" destOrd="0" presId="urn:microsoft.com/office/officeart/2018/5/layout/IconCircleLabelList"/>
    <dgm:cxn modelId="{806777FC-B188-46B5-A406-23A7249AD3F6}" type="presParOf" srcId="{5351DF55-0C5E-4E56-AF8E-D40E85302DE7}" destId="{75936D9B-DFEE-4172-B2F2-CA1FBE454BAA}" srcOrd="6" destOrd="0" presId="urn:microsoft.com/office/officeart/2018/5/layout/IconCircleLabelList"/>
    <dgm:cxn modelId="{2A72672E-1CFB-413E-A8D8-9097E37D0BDA}" type="presParOf" srcId="{75936D9B-DFEE-4172-B2F2-CA1FBE454BAA}" destId="{C44BEA66-5A86-4A48-9DB8-0A0B6928E26F}" srcOrd="0" destOrd="0" presId="urn:microsoft.com/office/officeart/2018/5/layout/IconCircleLabelList"/>
    <dgm:cxn modelId="{4623661C-2D40-4504-8A7D-DE2555655B9C}" type="presParOf" srcId="{75936D9B-DFEE-4172-B2F2-CA1FBE454BAA}" destId="{EC9D3D3B-334D-4A9B-B79A-74C9982CE212}" srcOrd="1" destOrd="0" presId="urn:microsoft.com/office/officeart/2018/5/layout/IconCircleLabelList"/>
    <dgm:cxn modelId="{A9DE66B7-6961-40CB-83FD-881CEA093499}" type="presParOf" srcId="{75936D9B-DFEE-4172-B2F2-CA1FBE454BAA}" destId="{B59C3D76-7301-442B-B71F-E0A23ED12617}" srcOrd="2" destOrd="0" presId="urn:microsoft.com/office/officeart/2018/5/layout/IconCircleLabelList"/>
    <dgm:cxn modelId="{E67FC2E9-0F56-46BC-9FFA-A2A60C5A6257}" type="presParOf" srcId="{75936D9B-DFEE-4172-B2F2-CA1FBE454BAA}" destId="{543FA9CC-C7B6-42FB-A194-DEF6D2DE906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D1C962-81E9-41EF-A930-705A61CD866E}" type="doc">
      <dgm:prSet loTypeId="urn:microsoft.com/office/officeart/2018/5/layout/IconCircleLabelList" loCatId="icon" qsTypeId="urn:microsoft.com/office/officeart/2005/8/quickstyle/simple5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24C08CCC-6FE9-4A7E-9E8E-5B2699BD8CF3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u="none" strike="noStrike" cap="all" baseline="0" noProof="0" dirty="0" err="1">
              <a:solidFill>
                <a:schemeClr val="bg1">
                  <a:lumMod val="85000"/>
                </a:schemeClr>
              </a:solidFill>
              <a:latin typeface="Tw Cen MT"/>
            </a:rPr>
            <a:t>Mensurar</a:t>
          </a:r>
          <a:r>
            <a:rPr lang="en-US" b="0" i="0" u="none" strike="noStrike" cap="all" baseline="0" noProof="0" dirty="0">
              <a:solidFill>
                <a:schemeClr val="bg1">
                  <a:lumMod val="85000"/>
                </a:schemeClr>
              </a:solidFill>
              <a:latin typeface="Tw Cen MT"/>
            </a:rPr>
            <a:t> a </a:t>
          </a:r>
          <a:r>
            <a:rPr lang="en-US" b="0" i="0" u="none" strike="noStrike" cap="all" baseline="0" noProof="0" dirty="0" err="1">
              <a:solidFill>
                <a:schemeClr val="bg1">
                  <a:lumMod val="85000"/>
                </a:schemeClr>
              </a:solidFill>
              <a:latin typeface="Tw Cen MT"/>
            </a:rPr>
            <a:t>quantidade</a:t>
          </a:r>
          <a:r>
            <a:rPr lang="en-US" b="0" i="0" u="none" strike="noStrike" cap="all" baseline="0" noProof="0" dirty="0">
              <a:solidFill>
                <a:schemeClr val="bg1">
                  <a:lumMod val="85000"/>
                </a:schemeClr>
              </a:solidFill>
              <a:latin typeface="Tw Cen MT"/>
            </a:rPr>
            <a:t> de </a:t>
          </a:r>
          <a:r>
            <a:rPr lang="en-US" b="0" i="0" u="none" strike="noStrike" cap="all" baseline="0" noProof="0" dirty="0" err="1">
              <a:solidFill>
                <a:schemeClr val="bg1">
                  <a:lumMod val="85000"/>
                </a:schemeClr>
              </a:solidFill>
              <a:latin typeface="Tw Cen MT"/>
            </a:rPr>
            <a:t>tomadas</a:t>
          </a:r>
          <a:r>
            <a:rPr lang="en-US" b="0" i="0" u="none" strike="noStrike" cap="all" baseline="0" noProof="0" dirty="0">
              <a:solidFill>
                <a:schemeClr val="bg1">
                  <a:lumMod val="85000"/>
                </a:schemeClr>
              </a:solidFill>
              <a:latin typeface="Tw Cen MT"/>
            </a:rPr>
            <a:t> </a:t>
          </a:r>
          <a:r>
            <a:rPr lang="en-US" b="0" i="0" u="none" strike="noStrike" cap="all" baseline="0" noProof="0" dirty="0" err="1">
              <a:solidFill>
                <a:schemeClr val="bg1">
                  <a:lumMod val="85000"/>
                </a:schemeClr>
              </a:solidFill>
              <a:latin typeface="Tw Cen MT"/>
            </a:rPr>
            <a:t>necessárias</a:t>
          </a:r>
          <a:endParaRPr lang="en-US" b="0" i="0" u="none" strike="noStrike" cap="all" baseline="0" noProof="0" dirty="0" err="1">
            <a:solidFill>
              <a:srgbClr val="010000"/>
            </a:solidFill>
            <a:latin typeface="Tw Cen MT"/>
          </a:endParaRPr>
        </a:p>
      </dgm:t>
    </dgm:pt>
    <dgm:pt modelId="{EB29D243-3AEC-4A0F-B783-99948A714123}" type="parTrans" cxnId="{48F0D33C-9407-4EAA-9CEC-D8C6B6BB094A}">
      <dgm:prSet/>
      <dgm:spPr/>
      <dgm:t>
        <a:bodyPr/>
        <a:lstStyle/>
        <a:p>
          <a:endParaRPr lang="en-US"/>
        </a:p>
      </dgm:t>
    </dgm:pt>
    <dgm:pt modelId="{B187215D-63AC-41AE-B0D3-8932BBD00801}" type="sibTrans" cxnId="{48F0D33C-9407-4EAA-9CEC-D8C6B6BB094A}">
      <dgm:prSet/>
      <dgm:spPr/>
      <dgm:t>
        <a:bodyPr/>
        <a:lstStyle/>
        <a:p>
          <a:endParaRPr lang="en-US"/>
        </a:p>
      </dgm:t>
    </dgm:pt>
    <dgm:pt modelId="{30D8186C-E9E8-423C-AAE7-107DCFD9B5A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>
              <a:solidFill>
                <a:schemeClr val="bg1">
                  <a:lumMod val="85000"/>
                </a:schemeClr>
              </a:solidFill>
              <a:latin typeface="Tw Cen MT"/>
            </a:rPr>
            <a:t>Gerenciar</a:t>
          </a:r>
          <a:r>
            <a:rPr lang="en-US" dirty="0">
              <a:solidFill>
                <a:schemeClr val="bg1">
                  <a:lumMod val="85000"/>
                </a:schemeClr>
              </a:solidFill>
              <a:latin typeface="Tw Cen MT"/>
            </a:rPr>
            <a:t> o </a:t>
          </a:r>
          <a:r>
            <a:rPr lang="en-US" dirty="0" err="1">
              <a:solidFill>
                <a:schemeClr val="bg1">
                  <a:lumMod val="85000"/>
                </a:schemeClr>
              </a:solidFill>
              <a:latin typeface="Tw Cen MT"/>
            </a:rPr>
            <a:t>uso</a:t>
          </a:r>
          <a:r>
            <a:rPr lang="en-US" dirty="0">
              <a:solidFill>
                <a:schemeClr val="bg1">
                  <a:lumMod val="85000"/>
                </a:schemeClr>
              </a:solidFill>
              <a:latin typeface="Tw Cen MT"/>
            </a:rPr>
            <a:t> das </a:t>
          </a:r>
          <a:r>
            <a:rPr lang="en-US" dirty="0" err="1">
              <a:solidFill>
                <a:schemeClr val="bg1">
                  <a:lumMod val="85000"/>
                </a:schemeClr>
              </a:solidFill>
              <a:latin typeface="Tw Cen MT"/>
            </a:rPr>
            <a:t>tomadas</a:t>
          </a:r>
          <a:r>
            <a:rPr lang="en-US" dirty="0">
              <a:solidFill>
                <a:schemeClr val="bg1">
                  <a:lumMod val="85000"/>
                </a:schemeClr>
              </a:solidFill>
              <a:latin typeface="Tw Cen MT"/>
            </a:rPr>
            <a:t> por </a:t>
          </a:r>
          <a:r>
            <a:rPr lang="en-US" dirty="0" err="1">
              <a:solidFill>
                <a:schemeClr val="bg1">
                  <a:lumMod val="85000"/>
                </a:schemeClr>
              </a:solidFill>
              <a:latin typeface="Tw Cen MT"/>
            </a:rPr>
            <a:t>horários</a:t>
          </a:r>
          <a:endParaRPr lang="en-US" dirty="0">
            <a:solidFill>
              <a:schemeClr val="bg1">
                <a:lumMod val="85000"/>
              </a:schemeClr>
            </a:solidFill>
          </a:endParaRPr>
        </a:p>
      </dgm:t>
    </dgm:pt>
    <dgm:pt modelId="{7BA3C078-EFB1-48C6-889C-D87DEE9B1E84}" type="parTrans" cxnId="{60BA3929-A989-40C4-9197-262A434CFC24}">
      <dgm:prSet/>
      <dgm:spPr/>
      <dgm:t>
        <a:bodyPr/>
        <a:lstStyle/>
        <a:p>
          <a:endParaRPr lang="en-US"/>
        </a:p>
      </dgm:t>
    </dgm:pt>
    <dgm:pt modelId="{EAA9BA4D-2845-42BE-AE36-59994E8D3FF1}" type="sibTrans" cxnId="{60BA3929-A989-40C4-9197-262A434CFC24}">
      <dgm:prSet/>
      <dgm:spPr/>
      <dgm:t>
        <a:bodyPr/>
        <a:lstStyle/>
        <a:p>
          <a:endParaRPr lang="en-US"/>
        </a:p>
      </dgm:t>
    </dgm:pt>
    <dgm:pt modelId="{C63417E7-415C-448B-8775-BDE85545E9F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>
              <a:solidFill>
                <a:schemeClr val="bg1">
                  <a:lumMod val="85000"/>
                </a:schemeClr>
              </a:solidFill>
              <a:latin typeface="Tw Cen MT"/>
            </a:rPr>
            <a:t>Utilizar</a:t>
          </a:r>
          <a:r>
            <a:rPr lang="en-US" dirty="0">
              <a:solidFill>
                <a:schemeClr val="bg1">
                  <a:lumMod val="85000"/>
                </a:schemeClr>
              </a:solidFill>
              <a:latin typeface="Tw Cen MT"/>
            </a:rPr>
            <a:t> </a:t>
          </a:r>
          <a:r>
            <a:rPr lang="en-US" dirty="0" err="1">
              <a:solidFill>
                <a:schemeClr val="bg1">
                  <a:lumMod val="85000"/>
                </a:schemeClr>
              </a:solidFill>
              <a:latin typeface="Tw Cen MT"/>
            </a:rPr>
            <a:t>os</a:t>
          </a:r>
          <a:r>
            <a:rPr lang="en-US" dirty="0">
              <a:solidFill>
                <a:schemeClr val="bg1">
                  <a:lumMod val="85000"/>
                </a:schemeClr>
              </a:solidFill>
              <a:latin typeface="Tw Cen MT"/>
            </a:rPr>
            <a:t> </a:t>
          </a:r>
          <a:r>
            <a:rPr lang="en-US" dirty="0" err="1">
              <a:solidFill>
                <a:schemeClr val="bg1">
                  <a:lumMod val="85000"/>
                </a:schemeClr>
              </a:solidFill>
              <a:latin typeface="Tw Cen MT"/>
            </a:rPr>
            <a:t>produtos</a:t>
          </a:r>
          <a:r>
            <a:rPr lang="en-US" dirty="0">
              <a:solidFill>
                <a:schemeClr val="bg1">
                  <a:lumMod val="85000"/>
                </a:schemeClr>
              </a:solidFill>
              <a:latin typeface="Tw Cen MT"/>
            </a:rPr>
            <a:t> </a:t>
          </a:r>
          <a:r>
            <a:rPr lang="en-US" dirty="0" err="1">
              <a:solidFill>
                <a:schemeClr val="bg1">
                  <a:lumMod val="85000"/>
                </a:schemeClr>
              </a:solidFill>
              <a:latin typeface="Tw Cen MT"/>
            </a:rPr>
            <a:t>ideais</a:t>
          </a:r>
          <a:r>
            <a:rPr lang="en-US" dirty="0">
              <a:solidFill>
                <a:schemeClr val="bg1">
                  <a:lumMod val="85000"/>
                </a:schemeClr>
              </a:solidFill>
              <a:latin typeface="Tw Cen MT"/>
            </a:rPr>
            <a:t> para o </a:t>
          </a:r>
          <a:r>
            <a:rPr lang="en-US" dirty="0" err="1">
              <a:solidFill>
                <a:schemeClr val="bg1">
                  <a:lumMod val="85000"/>
                </a:schemeClr>
              </a:solidFill>
              <a:latin typeface="Tw Cen MT"/>
            </a:rPr>
            <a:t>ambiente</a:t>
          </a:r>
          <a:endParaRPr lang="en-US" dirty="0">
            <a:solidFill>
              <a:schemeClr val="bg1">
                <a:lumMod val="85000"/>
              </a:schemeClr>
            </a:solidFill>
          </a:endParaRPr>
        </a:p>
      </dgm:t>
    </dgm:pt>
    <dgm:pt modelId="{04FC84BE-77BC-4650-9E79-F81CF0949AC2}" type="parTrans" cxnId="{09531E57-6B79-44A5-ABF3-D93251B7EB02}">
      <dgm:prSet/>
      <dgm:spPr/>
      <dgm:t>
        <a:bodyPr/>
        <a:lstStyle/>
        <a:p>
          <a:endParaRPr lang="en-US"/>
        </a:p>
      </dgm:t>
    </dgm:pt>
    <dgm:pt modelId="{76061ABE-1D3C-4B2A-AFD0-EBC74D644FD6}" type="sibTrans" cxnId="{09531E57-6B79-44A5-ABF3-D93251B7EB02}">
      <dgm:prSet/>
      <dgm:spPr/>
      <dgm:t>
        <a:bodyPr/>
        <a:lstStyle/>
        <a:p>
          <a:endParaRPr lang="en-US"/>
        </a:p>
      </dgm:t>
    </dgm:pt>
    <dgm:pt modelId="{E2A721EA-214A-4529-9334-4FDF9F31BF2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>
              <a:solidFill>
                <a:schemeClr val="bg1">
                  <a:lumMod val="85000"/>
                </a:schemeClr>
              </a:solidFill>
              <a:latin typeface="Tw Cen MT"/>
            </a:rPr>
            <a:t>Reservar</a:t>
          </a:r>
          <a:r>
            <a:rPr lang="en-US" dirty="0">
              <a:solidFill>
                <a:schemeClr val="bg1">
                  <a:lumMod val="85000"/>
                </a:schemeClr>
              </a:solidFill>
              <a:latin typeface="Tw Cen MT"/>
            </a:rPr>
            <a:t> </a:t>
          </a:r>
          <a:r>
            <a:rPr lang="en-US" dirty="0" err="1">
              <a:solidFill>
                <a:schemeClr val="bg1">
                  <a:lumMod val="85000"/>
                </a:schemeClr>
              </a:solidFill>
              <a:latin typeface="Tw Cen MT"/>
            </a:rPr>
            <a:t>tomadas</a:t>
          </a:r>
          <a:r>
            <a:rPr lang="en-US" dirty="0">
              <a:solidFill>
                <a:schemeClr val="bg1">
                  <a:lumMod val="85000"/>
                </a:schemeClr>
              </a:solidFill>
              <a:latin typeface="Tw Cen MT"/>
            </a:rPr>
            <a:t> para </a:t>
          </a:r>
          <a:r>
            <a:rPr lang="en-US" dirty="0" err="1">
              <a:solidFill>
                <a:schemeClr val="bg1">
                  <a:lumMod val="85000"/>
                </a:schemeClr>
              </a:solidFill>
              <a:latin typeface="Tw Cen MT"/>
            </a:rPr>
            <a:t>uso</a:t>
          </a:r>
          <a:r>
            <a:rPr lang="en-US" dirty="0">
              <a:solidFill>
                <a:schemeClr val="bg1">
                  <a:lumMod val="85000"/>
                </a:schemeClr>
              </a:solidFill>
              <a:latin typeface="Tw Cen MT"/>
            </a:rPr>
            <a:t> de </a:t>
          </a:r>
          <a:r>
            <a:rPr lang="en-US" dirty="0" err="1">
              <a:solidFill>
                <a:schemeClr val="bg1">
                  <a:lumMod val="85000"/>
                </a:schemeClr>
              </a:solidFill>
              <a:latin typeface="Tw Cen MT"/>
            </a:rPr>
            <a:t>dispositivos</a:t>
          </a:r>
          <a:r>
            <a:rPr lang="en-US" dirty="0">
              <a:solidFill>
                <a:schemeClr val="bg1">
                  <a:lumMod val="85000"/>
                </a:schemeClr>
              </a:solidFill>
              <a:latin typeface="Tw Cen MT"/>
            </a:rPr>
            <a:t> </a:t>
          </a:r>
          <a:r>
            <a:rPr lang="en-US" dirty="0" err="1">
              <a:solidFill>
                <a:schemeClr val="bg1">
                  <a:lumMod val="85000"/>
                </a:schemeClr>
              </a:solidFill>
              <a:latin typeface="Tw Cen MT"/>
            </a:rPr>
            <a:t>essênciais</a:t>
          </a:r>
          <a:endParaRPr lang="en-US" dirty="0">
            <a:solidFill>
              <a:schemeClr val="bg1">
                <a:lumMod val="85000"/>
              </a:schemeClr>
            </a:solidFill>
          </a:endParaRPr>
        </a:p>
      </dgm:t>
    </dgm:pt>
    <dgm:pt modelId="{C7AC7A63-2BF0-416F-BB78-482EEC92F0CE}" type="parTrans" cxnId="{805D0F07-436F-45DA-9211-8CBB49297CBA}">
      <dgm:prSet/>
      <dgm:spPr/>
      <dgm:t>
        <a:bodyPr/>
        <a:lstStyle/>
        <a:p>
          <a:endParaRPr lang="en-US"/>
        </a:p>
      </dgm:t>
    </dgm:pt>
    <dgm:pt modelId="{6B06C27E-A705-479D-9143-E647CDD91667}" type="sibTrans" cxnId="{805D0F07-436F-45DA-9211-8CBB49297CBA}">
      <dgm:prSet/>
      <dgm:spPr/>
      <dgm:t>
        <a:bodyPr/>
        <a:lstStyle/>
        <a:p>
          <a:endParaRPr lang="en-US"/>
        </a:p>
      </dgm:t>
    </dgm:pt>
    <dgm:pt modelId="{5351DF55-0C5E-4E56-AF8E-D40E85302DE7}" type="pres">
      <dgm:prSet presAssocID="{11D1C962-81E9-41EF-A930-705A61CD866E}" presName="root" presStyleCnt="0">
        <dgm:presLayoutVars>
          <dgm:dir/>
          <dgm:resizeHandles val="exact"/>
        </dgm:presLayoutVars>
      </dgm:prSet>
      <dgm:spPr/>
    </dgm:pt>
    <dgm:pt modelId="{00F88993-D350-49CE-A753-B7208B2D104D}" type="pres">
      <dgm:prSet presAssocID="{24C08CCC-6FE9-4A7E-9E8E-5B2699BD8CF3}" presName="compNode" presStyleCnt="0"/>
      <dgm:spPr/>
    </dgm:pt>
    <dgm:pt modelId="{C3B550E6-5A61-4EEC-BA32-6BFC18F81BA4}" type="pres">
      <dgm:prSet presAssocID="{24C08CCC-6FE9-4A7E-9E8E-5B2699BD8CF3}" presName="iconBgRect" presStyleLbl="bgShp" presStyleIdx="0" presStyleCnt="4"/>
      <dgm:spPr/>
    </dgm:pt>
    <dgm:pt modelId="{EC852AC9-61BA-4BA0-87EF-D001B39B4249}" type="pres">
      <dgm:prSet presAssocID="{24C08CCC-6FE9-4A7E-9E8E-5B2699BD8CF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mburger Menu Icon"/>
        </a:ext>
      </dgm:extLst>
    </dgm:pt>
    <dgm:pt modelId="{62788EF8-9DD1-4799-AF45-BB19F2191EC5}" type="pres">
      <dgm:prSet presAssocID="{24C08CCC-6FE9-4A7E-9E8E-5B2699BD8CF3}" presName="spaceRect" presStyleCnt="0"/>
      <dgm:spPr/>
    </dgm:pt>
    <dgm:pt modelId="{0691DD35-3BA5-4829-ACD2-B1720B1DA170}" type="pres">
      <dgm:prSet presAssocID="{24C08CCC-6FE9-4A7E-9E8E-5B2699BD8CF3}" presName="textRect" presStyleLbl="revTx" presStyleIdx="0" presStyleCnt="4">
        <dgm:presLayoutVars>
          <dgm:chMax val="1"/>
          <dgm:chPref val="1"/>
        </dgm:presLayoutVars>
      </dgm:prSet>
      <dgm:spPr/>
    </dgm:pt>
    <dgm:pt modelId="{19BADF3A-BC73-40A7-9D48-ECDA4C7EA900}" type="pres">
      <dgm:prSet presAssocID="{B187215D-63AC-41AE-B0D3-8932BBD00801}" presName="sibTrans" presStyleCnt="0"/>
      <dgm:spPr/>
    </dgm:pt>
    <dgm:pt modelId="{E0BE76B6-7C0C-4806-8C29-2F88CE387A4F}" type="pres">
      <dgm:prSet presAssocID="{30D8186C-E9E8-423C-AAE7-107DCFD9B5A4}" presName="compNode" presStyleCnt="0"/>
      <dgm:spPr/>
    </dgm:pt>
    <dgm:pt modelId="{F8BDE922-54A9-470C-ABBE-BC9B4EDCA5EB}" type="pres">
      <dgm:prSet presAssocID="{30D8186C-E9E8-423C-AAE7-107DCFD9B5A4}" presName="iconBgRect" presStyleLbl="bgShp" presStyleIdx="1" presStyleCnt="4"/>
      <dgm:spPr/>
    </dgm:pt>
    <dgm:pt modelId="{1BA16A4B-3FA8-46AB-A59D-146820E910FA}" type="pres">
      <dgm:prSet presAssocID="{30D8186C-E9E8-423C-AAE7-107DCFD9B5A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F41B6FF6-05B6-4C7A-8BE8-FE861528D0D2}" type="pres">
      <dgm:prSet presAssocID="{30D8186C-E9E8-423C-AAE7-107DCFD9B5A4}" presName="spaceRect" presStyleCnt="0"/>
      <dgm:spPr/>
    </dgm:pt>
    <dgm:pt modelId="{5C82D305-1E1A-4152-9167-8E218870A862}" type="pres">
      <dgm:prSet presAssocID="{30D8186C-E9E8-423C-AAE7-107DCFD9B5A4}" presName="textRect" presStyleLbl="revTx" presStyleIdx="1" presStyleCnt="4">
        <dgm:presLayoutVars>
          <dgm:chMax val="1"/>
          <dgm:chPref val="1"/>
        </dgm:presLayoutVars>
      </dgm:prSet>
      <dgm:spPr/>
    </dgm:pt>
    <dgm:pt modelId="{6039640C-46B1-4F66-90C9-1CA98232E674}" type="pres">
      <dgm:prSet presAssocID="{EAA9BA4D-2845-42BE-AE36-59994E8D3FF1}" presName="sibTrans" presStyleCnt="0"/>
      <dgm:spPr/>
    </dgm:pt>
    <dgm:pt modelId="{721DF903-E6F0-44C4-B109-6AE84C348D0C}" type="pres">
      <dgm:prSet presAssocID="{C63417E7-415C-448B-8775-BDE85545E9FB}" presName="compNode" presStyleCnt="0"/>
      <dgm:spPr/>
    </dgm:pt>
    <dgm:pt modelId="{3D203EA5-D10E-4E12-96AB-67440F514D01}" type="pres">
      <dgm:prSet presAssocID="{C63417E7-415C-448B-8775-BDE85545E9FB}" presName="iconBgRect" presStyleLbl="bgShp" presStyleIdx="2" presStyleCnt="4"/>
      <dgm:spPr/>
    </dgm:pt>
    <dgm:pt modelId="{49CD9185-4C46-41E0-B61F-B4764EDA3D4C}" type="pres">
      <dgm:prSet presAssocID="{C63417E7-415C-448B-8775-BDE85545E9F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ugged Unplugged"/>
        </a:ext>
      </dgm:extLst>
    </dgm:pt>
    <dgm:pt modelId="{6F6B85B4-2869-490D-B00F-D831A3492575}" type="pres">
      <dgm:prSet presAssocID="{C63417E7-415C-448B-8775-BDE85545E9FB}" presName="spaceRect" presStyleCnt="0"/>
      <dgm:spPr/>
    </dgm:pt>
    <dgm:pt modelId="{CEE8B713-CAB6-4E0E-BFD5-65F6D549168F}" type="pres">
      <dgm:prSet presAssocID="{C63417E7-415C-448B-8775-BDE85545E9FB}" presName="textRect" presStyleLbl="revTx" presStyleIdx="2" presStyleCnt="4">
        <dgm:presLayoutVars>
          <dgm:chMax val="1"/>
          <dgm:chPref val="1"/>
        </dgm:presLayoutVars>
      </dgm:prSet>
      <dgm:spPr/>
    </dgm:pt>
    <dgm:pt modelId="{77DF3E23-AE04-4782-A0F9-E372AEEE5A5A}" type="pres">
      <dgm:prSet presAssocID="{76061ABE-1D3C-4B2A-AFD0-EBC74D644FD6}" presName="sibTrans" presStyleCnt="0"/>
      <dgm:spPr/>
    </dgm:pt>
    <dgm:pt modelId="{75936D9B-DFEE-4172-B2F2-CA1FBE454BAA}" type="pres">
      <dgm:prSet presAssocID="{E2A721EA-214A-4529-9334-4FDF9F31BF2A}" presName="compNode" presStyleCnt="0"/>
      <dgm:spPr/>
    </dgm:pt>
    <dgm:pt modelId="{C44BEA66-5A86-4A48-9DB8-0A0B6928E26F}" type="pres">
      <dgm:prSet presAssocID="{E2A721EA-214A-4529-9334-4FDF9F31BF2A}" presName="iconBgRect" presStyleLbl="bgShp" presStyleIdx="3" presStyleCnt="4"/>
      <dgm:spPr/>
    </dgm:pt>
    <dgm:pt modelId="{EC9D3D3B-334D-4A9B-B79A-74C9982CE212}" type="pres">
      <dgm:prSet presAssocID="{E2A721EA-214A-4529-9334-4FDF9F31BF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"/>
        </a:ext>
      </dgm:extLst>
    </dgm:pt>
    <dgm:pt modelId="{B59C3D76-7301-442B-B71F-E0A23ED12617}" type="pres">
      <dgm:prSet presAssocID="{E2A721EA-214A-4529-9334-4FDF9F31BF2A}" presName="spaceRect" presStyleCnt="0"/>
      <dgm:spPr/>
    </dgm:pt>
    <dgm:pt modelId="{543FA9CC-C7B6-42FB-A194-DEF6D2DE906B}" type="pres">
      <dgm:prSet presAssocID="{E2A721EA-214A-4529-9334-4FDF9F31BF2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C578E00-9531-4D05-96B5-0D3E8DC01E4D}" type="presOf" srcId="{C63417E7-415C-448B-8775-BDE85545E9FB}" destId="{CEE8B713-CAB6-4E0E-BFD5-65F6D549168F}" srcOrd="0" destOrd="0" presId="urn:microsoft.com/office/officeart/2018/5/layout/IconCircleLabelList"/>
    <dgm:cxn modelId="{5F535201-1C67-4E89-B3F4-4259FD91C8A9}" type="presOf" srcId="{24C08CCC-6FE9-4A7E-9E8E-5B2699BD8CF3}" destId="{0691DD35-3BA5-4829-ACD2-B1720B1DA170}" srcOrd="0" destOrd="0" presId="urn:microsoft.com/office/officeart/2018/5/layout/IconCircleLabelList"/>
    <dgm:cxn modelId="{805D0F07-436F-45DA-9211-8CBB49297CBA}" srcId="{11D1C962-81E9-41EF-A930-705A61CD866E}" destId="{E2A721EA-214A-4529-9334-4FDF9F31BF2A}" srcOrd="3" destOrd="0" parTransId="{C7AC7A63-2BF0-416F-BB78-482EEC92F0CE}" sibTransId="{6B06C27E-A705-479D-9143-E647CDD91667}"/>
    <dgm:cxn modelId="{60BA3929-A989-40C4-9197-262A434CFC24}" srcId="{11D1C962-81E9-41EF-A930-705A61CD866E}" destId="{30D8186C-E9E8-423C-AAE7-107DCFD9B5A4}" srcOrd="1" destOrd="0" parTransId="{7BA3C078-EFB1-48C6-889C-D87DEE9B1E84}" sibTransId="{EAA9BA4D-2845-42BE-AE36-59994E8D3FF1}"/>
    <dgm:cxn modelId="{8FA25D3C-97D6-4CC3-8093-24670F67132C}" type="presOf" srcId="{30D8186C-E9E8-423C-AAE7-107DCFD9B5A4}" destId="{5C82D305-1E1A-4152-9167-8E218870A862}" srcOrd="0" destOrd="0" presId="urn:microsoft.com/office/officeart/2018/5/layout/IconCircleLabelList"/>
    <dgm:cxn modelId="{48F0D33C-9407-4EAA-9CEC-D8C6B6BB094A}" srcId="{11D1C962-81E9-41EF-A930-705A61CD866E}" destId="{24C08CCC-6FE9-4A7E-9E8E-5B2699BD8CF3}" srcOrd="0" destOrd="0" parTransId="{EB29D243-3AEC-4A0F-B783-99948A714123}" sibTransId="{B187215D-63AC-41AE-B0D3-8932BBD00801}"/>
    <dgm:cxn modelId="{09531E57-6B79-44A5-ABF3-D93251B7EB02}" srcId="{11D1C962-81E9-41EF-A930-705A61CD866E}" destId="{C63417E7-415C-448B-8775-BDE85545E9FB}" srcOrd="2" destOrd="0" parTransId="{04FC84BE-77BC-4650-9E79-F81CF0949AC2}" sibTransId="{76061ABE-1D3C-4B2A-AFD0-EBC74D644FD6}"/>
    <dgm:cxn modelId="{8A3A278C-679E-440B-99BD-B3890ECFFA1A}" type="presOf" srcId="{11D1C962-81E9-41EF-A930-705A61CD866E}" destId="{5351DF55-0C5E-4E56-AF8E-D40E85302DE7}" srcOrd="0" destOrd="0" presId="urn:microsoft.com/office/officeart/2018/5/layout/IconCircleLabelList"/>
    <dgm:cxn modelId="{038B10A1-596C-430F-AD6E-216360B925BD}" type="presOf" srcId="{E2A721EA-214A-4529-9334-4FDF9F31BF2A}" destId="{543FA9CC-C7B6-42FB-A194-DEF6D2DE906B}" srcOrd="0" destOrd="0" presId="urn:microsoft.com/office/officeart/2018/5/layout/IconCircleLabelList"/>
    <dgm:cxn modelId="{7E14CA18-AD6E-4A05-BBEF-D725D3BF6A5A}" type="presParOf" srcId="{5351DF55-0C5E-4E56-AF8E-D40E85302DE7}" destId="{00F88993-D350-49CE-A753-B7208B2D104D}" srcOrd="0" destOrd="0" presId="urn:microsoft.com/office/officeart/2018/5/layout/IconCircleLabelList"/>
    <dgm:cxn modelId="{75FFE5E3-2FC5-4841-978D-FBBA1BBD28EC}" type="presParOf" srcId="{00F88993-D350-49CE-A753-B7208B2D104D}" destId="{C3B550E6-5A61-4EEC-BA32-6BFC18F81BA4}" srcOrd="0" destOrd="0" presId="urn:microsoft.com/office/officeart/2018/5/layout/IconCircleLabelList"/>
    <dgm:cxn modelId="{C96505C9-3845-40AC-A59F-B48D6A83E60B}" type="presParOf" srcId="{00F88993-D350-49CE-A753-B7208B2D104D}" destId="{EC852AC9-61BA-4BA0-87EF-D001B39B4249}" srcOrd="1" destOrd="0" presId="urn:microsoft.com/office/officeart/2018/5/layout/IconCircleLabelList"/>
    <dgm:cxn modelId="{6096D9C3-26E9-4CC7-BE92-A763C5199A8F}" type="presParOf" srcId="{00F88993-D350-49CE-A753-B7208B2D104D}" destId="{62788EF8-9DD1-4799-AF45-BB19F2191EC5}" srcOrd="2" destOrd="0" presId="urn:microsoft.com/office/officeart/2018/5/layout/IconCircleLabelList"/>
    <dgm:cxn modelId="{263468CC-4FB7-4527-9E11-186A57655F49}" type="presParOf" srcId="{00F88993-D350-49CE-A753-B7208B2D104D}" destId="{0691DD35-3BA5-4829-ACD2-B1720B1DA170}" srcOrd="3" destOrd="0" presId="urn:microsoft.com/office/officeart/2018/5/layout/IconCircleLabelList"/>
    <dgm:cxn modelId="{BD888C09-B342-46DD-A820-27E487F511AD}" type="presParOf" srcId="{5351DF55-0C5E-4E56-AF8E-D40E85302DE7}" destId="{19BADF3A-BC73-40A7-9D48-ECDA4C7EA900}" srcOrd="1" destOrd="0" presId="urn:microsoft.com/office/officeart/2018/5/layout/IconCircleLabelList"/>
    <dgm:cxn modelId="{A9F56B1A-DFCA-4866-AA95-FA82768FB887}" type="presParOf" srcId="{5351DF55-0C5E-4E56-AF8E-D40E85302DE7}" destId="{E0BE76B6-7C0C-4806-8C29-2F88CE387A4F}" srcOrd="2" destOrd="0" presId="urn:microsoft.com/office/officeart/2018/5/layout/IconCircleLabelList"/>
    <dgm:cxn modelId="{87EC6F7D-6828-4B05-8F88-31976D3FD795}" type="presParOf" srcId="{E0BE76B6-7C0C-4806-8C29-2F88CE387A4F}" destId="{F8BDE922-54A9-470C-ABBE-BC9B4EDCA5EB}" srcOrd="0" destOrd="0" presId="urn:microsoft.com/office/officeart/2018/5/layout/IconCircleLabelList"/>
    <dgm:cxn modelId="{DA086AD7-7518-40FA-9563-AAEE051F5840}" type="presParOf" srcId="{E0BE76B6-7C0C-4806-8C29-2F88CE387A4F}" destId="{1BA16A4B-3FA8-46AB-A59D-146820E910FA}" srcOrd="1" destOrd="0" presId="urn:microsoft.com/office/officeart/2018/5/layout/IconCircleLabelList"/>
    <dgm:cxn modelId="{00355B07-2717-4F61-9834-B44CB040A3A2}" type="presParOf" srcId="{E0BE76B6-7C0C-4806-8C29-2F88CE387A4F}" destId="{F41B6FF6-05B6-4C7A-8BE8-FE861528D0D2}" srcOrd="2" destOrd="0" presId="urn:microsoft.com/office/officeart/2018/5/layout/IconCircleLabelList"/>
    <dgm:cxn modelId="{C960DF2F-DED6-4FAA-9BA5-8FB9FC653974}" type="presParOf" srcId="{E0BE76B6-7C0C-4806-8C29-2F88CE387A4F}" destId="{5C82D305-1E1A-4152-9167-8E218870A862}" srcOrd="3" destOrd="0" presId="urn:microsoft.com/office/officeart/2018/5/layout/IconCircleLabelList"/>
    <dgm:cxn modelId="{2FF8ACB1-40F2-40B1-89CA-4C2EC04AD6CC}" type="presParOf" srcId="{5351DF55-0C5E-4E56-AF8E-D40E85302DE7}" destId="{6039640C-46B1-4F66-90C9-1CA98232E674}" srcOrd="3" destOrd="0" presId="urn:microsoft.com/office/officeart/2018/5/layout/IconCircleLabelList"/>
    <dgm:cxn modelId="{ACEE1F59-73BB-4A26-9F0A-6C82EB03852C}" type="presParOf" srcId="{5351DF55-0C5E-4E56-AF8E-D40E85302DE7}" destId="{721DF903-E6F0-44C4-B109-6AE84C348D0C}" srcOrd="4" destOrd="0" presId="urn:microsoft.com/office/officeart/2018/5/layout/IconCircleLabelList"/>
    <dgm:cxn modelId="{A44CC65C-EEAE-4312-9AEE-5FAAAA8DA4D1}" type="presParOf" srcId="{721DF903-E6F0-44C4-B109-6AE84C348D0C}" destId="{3D203EA5-D10E-4E12-96AB-67440F514D01}" srcOrd="0" destOrd="0" presId="urn:microsoft.com/office/officeart/2018/5/layout/IconCircleLabelList"/>
    <dgm:cxn modelId="{DF657E05-2534-4652-B1D0-B3C79D4B251E}" type="presParOf" srcId="{721DF903-E6F0-44C4-B109-6AE84C348D0C}" destId="{49CD9185-4C46-41E0-B61F-B4764EDA3D4C}" srcOrd="1" destOrd="0" presId="urn:microsoft.com/office/officeart/2018/5/layout/IconCircleLabelList"/>
    <dgm:cxn modelId="{B24186CA-FD12-4FEE-9EBB-59C2CFF4FBE4}" type="presParOf" srcId="{721DF903-E6F0-44C4-B109-6AE84C348D0C}" destId="{6F6B85B4-2869-490D-B00F-D831A3492575}" srcOrd="2" destOrd="0" presId="urn:microsoft.com/office/officeart/2018/5/layout/IconCircleLabelList"/>
    <dgm:cxn modelId="{28292CC6-204D-41BD-B600-27928D2AC989}" type="presParOf" srcId="{721DF903-E6F0-44C4-B109-6AE84C348D0C}" destId="{CEE8B713-CAB6-4E0E-BFD5-65F6D549168F}" srcOrd="3" destOrd="0" presId="urn:microsoft.com/office/officeart/2018/5/layout/IconCircleLabelList"/>
    <dgm:cxn modelId="{C2648BE7-A40C-4124-BDA8-5CBE5D18EB6C}" type="presParOf" srcId="{5351DF55-0C5E-4E56-AF8E-D40E85302DE7}" destId="{77DF3E23-AE04-4782-A0F9-E372AEEE5A5A}" srcOrd="5" destOrd="0" presId="urn:microsoft.com/office/officeart/2018/5/layout/IconCircleLabelList"/>
    <dgm:cxn modelId="{806777FC-B188-46B5-A406-23A7249AD3F6}" type="presParOf" srcId="{5351DF55-0C5E-4E56-AF8E-D40E85302DE7}" destId="{75936D9B-DFEE-4172-B2F2-CA1FBE454BAA}" srcOrd="6" destOrd="0" presId="urn:microsoft.com/office/officeart/2018/5/layout/IconCircleLabelList"/>
    <dgm:cxn modelId="{2A72672E-1CFB-413E-A8D8-9097E37D0BDA}" type="presParOf" srcId="{75936D9B-DFEE-4172-B2F2-CA1FBE454BAA}" destId="{C44BEA66-5A86-4A48-9DB8-0A0B6928E26F}" srcOrd="0" destOrd="0" presId="urn:microsoft.com/office/officeart/2018/5/layout/IconCircleLabelList"/>
    <dgm:cxn modelId="{4623661C-2D40-4504-8A7D-DE2555655B9C}" type="presParOf" srcId="{75936D9B-DFEE-4172-B2F2-CA1FBE454BAA}" destId="{EC9D3D3B-334D-4A9B-B79A-74C9982CE212}" srcOrd="1" destOrd="0" presId="urn:microsoft.com/office/officeart/2018/5/layout/IconCircleLabelList"/>
    <dgm:cxn modelId="{A9DE66B7-6961-40CB-83FD-881CEA093499}" type="presParOf" srcId="{75936D9B-DFEE-4172-B2F2-CA1FBE454BAA}" destId="{B59C3D76-7301-442B-B71F-E0A23ED12617}" srcOrd="2" destOrd="0" presId="urn:microsoft.com/office/officeart/2018/5/layout/IconCircleLabelList"/>
    <dgm:cxn modelId="{E67FC2E9-0F56-46BC-9FFA-A2A60C5A6257}" type="presParOf" srcId="{75936D9B-DFEE-4172-B2F2-CA1FBE454BAA}" destId="{543FA9CC-C7B6-42FB-A194-DEF6D2DE906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550E6-5A61-4EEC-BA32-6BFC18F81BA4}">
      <dsp:nvSpPr>
        <dsp:cNvPr id="0" name=""/>
        <dsp:cNvSpPr/>
      </dsp:nvSpPr>
      <dsp:spPr>
        <a:xfrm>
          <a:off x="1168529" y="4861"/>
          <a:ext cx="1355557" cy="135555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852AC9-61BA-4BA0-87EF-D001B39B4249}">
      <dsp:nvSpPr>
        <dsp:cNvPr id="0" name=""/>
        <dsp:cNvSpPr/>
      </dsp:nvSpPr>
      <dsp:spPr>
        <a:xfrm>
          <a:off x="1457418" y="293750"/>
          <a:ext cx="777778" cy="7777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691DD35-3BA5-4829-ACD2-B1720B1DA170}">
      <dsp:nvSpPr>
        <dsp:cNvPr id="0" name=""/>
        <dsp:cNvSpPr/>
      </dsp:nvSpPr>
      <dsp:spPr>
        <a:xfrm>
          <a:off x="735195" y="1782641"/>
          <a:ext cx="22222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u="none" strike="noStrike" kern="1200" cap="all" baseline="0" noProof="0" dirty="0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Solicitação da </a:t>
          </a:r>
          <a:r>
            <a:rPr lang="en-US" sz="1400" b="0" i="0" u="none" strike="noStrike" kern="1200" cap="all" baseline="0" noProof="0" dirty="0" err="1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quantidade</a:t>
          </a:r>
          <a:r>
            <a:rPr lang="en-US" sz="1400" b="0" i="0" u="none" strike="noStrike" kern="1200" cap="all" baseline="0" noProof="0" dirty="0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 de </a:t>
          </a:r>
          <a:r>
            <a:rPr lang="en-US" sz="1400" b="0" i="0" u="none" strike="noStrike" kern="1200" cap="all" baseline="0" noProof="0" dirty="0" err="1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tomadas</a:t>
          </a:r>
          <a:r>
            <a:rPr lang="en-US" sz="1400" b="0" i="0" u="none" strike="noStrike" kern="1200" cap="all" baseline="0" noProof="0" dirty="0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 e </a:t>
          </a:r>
          <a:r>
            <a:rPr lang="en-US" sz="1400" b="0" i="0" u="none" strike="noStrike" kern="1200" cap="all" baseline="0" noProof="0" dirty="0" err="1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dispositivos</a:t>
          </a:r>
          <a:endParaRPr lang="en-US" sz="1400" b="0" i="0" u="none" strike="noStrike" kern="1200" cap="all" baseline="0" noProof="0" dirty="0" err="1">
            <a:solidFill>
              <a:srgbClr val="010000"/>
            </a:solidFill>
            <a:latin typeface="Tw Cen MT"/>
          </a:endParaRPr>
        </a:p>
      </dsp:txBody>
      <dsp:txXfrm>
        <a:off x="735195" y="1782641"/>
        <a:ext cx="2222224" cy="720000"/>
      </dsp:txXfrm>
    </dsp:sp>
    <dsp:sp modelId="{F8BDE922-54A9-470C-ABBE-BC9B4EDCA5EB}">
      <dsp:nvSpPr>
        <dsp:cNvPr id="0" name=""/>
        <dsp:cNvSpPr/>
      </dsp:nvSpPr>
      <dsp:spPr>
        <a:xfrm>
          <a:off x="3779642" y="4861"/>
          <a:ext cx="1355557" cy="135555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BA16A4B-3FA8-46AB-A59D-146820E910FA}">
      <dsp:nvSpPr>
        <dsp:cNvPr id="0" name=""/>
        <dsp:cNvSpPr/>
      </dsp:nvSpPr>
      <dsp:spPr>
        <a:xfrm>
          <a:off x="4068532" y="293750"/>
          <a:ext cx="777778" cy="7777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C82D305-1E1A-4152-9167-8E218870A862}">
      <dsp:nvSpPr>
        <dsp:cNvPr id="0" name=""/>
        <dsp:cNvSpPr/>
      </dsp:nvSpPr>
      <dsp:spPr>
        <a:xfrm>
          <a:off x="3346309" y="1782641"/>
          <a:ext cx="22222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 err="1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Solicitar</a:t>
          </a:r>
          <a:r>
            <a:rPr lang="en-US" sz="1400" kern="1200" dirty="0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 </a:t>
          </a:r>
          <a:r>
            <a:rPr lang="en-US" sz="1400" kern="1200" dirty="0" err="1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os</a:t>
          </a:r>
          <a:r>
            <a:rPr lang="en-US" sz="1400" kern="1200" dirty="0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 </a:t>
          </a:r>
          <a:r>
            <a:rPr lang="en-US" sz="1400" kern="1200" dirty="0" err="1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horários</a:t>
          </a:r>
          <a:r>
            <a:rPr lang="en-US" sz="1400" kern="1200" dirty="0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 de </a:t>
          </a:r>
          <a:r>
            <a:rPr lang="en-US" sz="1400" kern="1200" dirty="0" err="1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uso</a:t>
          </a:r>
          <a:r>
            <a:rPr lang="en-US" sz="1400" kern="1200" dirty="0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 dos </a:t>
          </a:r>
          <a:r>
            <a:rPr lang="en-US" sz="1400" kern="1200" dirty="0" err="1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dispositivos</a:t>
          </a:r>
          <a:endParaRPr lang="en-US" sz="1400" kern="1200" dirty="0">
            <a:solidFill>
              <a:schemeClr val="tx2">
                <a:lumMod val="90000"/>
                <a:lumOff val="10000"/>
              </a:schemeClr>
            </a:solidFill>
          </a:endParaRPr>
        </a:p>
      </dsp:txBody>
      <dsp:txXfrm>
        <a:off x="3346309" y="1782641"/>
        <a:ext cx="2222224" cy="720000"/>
      </dsp:txXfrm>
    </dsp:sp>
    <dsp:sp modelId="{3D203EA5-D10E-4E12-96AB-67440F514D01}">
      <dsp:nvSpPr>
        <dsp:cNvPr id="0" name=""/>
        <dsp:cNvSpPr/>
      </dsp:nvSpPr>
      <dsp:spPr>
        <a:xfrm>
          <a:off x="1168529" y="3058197"/>
          <a:ext cx="1355557" cy="135555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9CD9185-4C46-41E0-B61F-B4764EDA3D4C}">
      <dsp:nvSpPr>
        <dsp:cNvPr id="0" name=""/>
        <dsp:cNvSpPr/>
      </dsp:nvSpPr>
      <dsp:spPr>
        <a:xfrm>
          <a:off x="1457418" y="3347086"/>
          <a:ext cx="777778" cy="7777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EE8B713-CAB6-4E0E-BFD5-65F6D549168F}">
      <dsp:nvSpPr>
        <dsp:cNvPr id="0" name=""/>
        <dsp:cNvSpPr/>
      </dsp:nvSpPr>
      <dsp:spPr>
        <a:xfrm>
          <a:off x="735195" y="4835977"/>
          <a:ext cx="22222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 err="1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Solicitar</a:t>
          </a:r>
          <a:r>
            <a:rPr lang="en-US" sz="1400" kern="1200" dirty="0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 o </a:t>
          </a:r>
          <a:r>
            <a:rPr lang="en-US" sz="1400" kern="1200" dirty="0" err="1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investimento</a:t>
          </a:r>
          <a:r>
            <a:rPr lang="en-US" sz="1400" kern="1200" dirty="0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 </a:t>
          </a:r>
          <a:r>
            <a:rPr lang="en-US" sz="1400" kern="1200" dirty="0" err="1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estabelecido</a:t>
          </a:r>
          <a:endParaRPr lang="en-US" sz="1400" kern="1200" dirty="0">
            <a:solidFill>
              <a:schemeClr val="tx2">
                <a:lumMod val="90000"/>
                <a:lumOff val="10000"/>
              </a:schemeClr>
            </a:solidFill>
          </a:endParaRPr>
        </a:p>
      </dsp:txBody>
      <dsp:txXfrm>
        <a:off x="735195" y="4835977"/>
        <a:ext cx="2222224" cy="720000"/>
      </dsp:txXfrm>
    </dsp:sp>
    <dsp:sp modelId="{C44BEA66-5A86-4A48-9DB8-0A0B6928E26F}">
      <dsp:nvSpPr>
        <dsp:cNvPr id="0" name=""/>
        <dsp:cNvSpPr/>
      </dsp:nvSpPr>
      <dsp:spPr>
        <a:xfrm>
          <a:off x="3779642" y="3058197"/>
          <a:ext cx="1355557" cy="135555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9D3D3B-334D-4A9B-B79A-74C9982CE212}">
      <dsp:nvSpPr>
        <dsp:cNvPr id="0" name=""/>
        <dsp:cNvSpPr/>
      </dsp:nvSpPr>
      <dsp:spPr>
        <a:xfrm>
          <a:off x="4068532" y="3347086"/>
          <a:ext cx="777778" cy="7777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43FA9CC-C7B6-42FB-A194-DEF6D2DE906B}">
      <dsp:nvSpPr>
        <dsp:cNvPr id="0" name=""/>
        <dsp:cNvSpPr/>
      </dsp:nvSpPr>
      <dsp:spPr>
        <a:xfrm>
          <a:off x="3346309" y="4835977"/>
          <a:ext cx="22222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 err="1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Solicitar</a:t>
          </a:r>
          <a:r>
            <a:rPr lang="en-US" sz="1400" kern="1200" dirty="0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 o </a:t>
          </a:r>
          <a:r>
            <a:rPr lang="en-US" sz="1400" kern="1200" dirty="0" err="1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grau</a:t>
          </a:r>
          <a:r>
            <a:rPr lang="en-US" sz="1400" kern="1200" dirty="0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 de </a:t>
          </a:r>
          <a:r>
            <a:rPr lang="en-US" sz="1400" kern="1200" dirty="0" err="1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importância</a:t>
          </a:r>
          <a:r>
            <a:rPr lang="en-US" sz="1400" kern="1200" dirty="0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 dos </a:t>
          </a:r>
          <a:r>
            <a:rPr lang="en-US" sz="1400" kern="1200" dirty="0" err="1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tipos</a:t>
          </a:r>
          <a:r>
            <a:rPr lang="en-US" sz="1400" kern="1200" dirty="0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 de </a:t>
          </a:r>
          <a:r>
            <a:rPr lang="en-US" sz="1400" kern="1200" dirty="0" err="1">
              <a:solidFill>
                <a:schemeClr val="tx2">
                  <a:lumMod val="90000"/>
                  <a:lumOff val="10000"/>
                </a:schemeClr>
              </a:solidFill>
              <a:latin typeface="Tw Cen MT"/>
            </a:rPr>
            <a:t>dispositivo</a:t>
          </a:r>
          <a:endParaRPr lang="en-US" sz="1400" kern="1200" dirty="0">
            <a:solidFill>
              <a:schemeClr val="tx2">
                <a:lumMod val="90000"/>
                <a:lumOff val="10000"/>
              </a:schemeClr>
            </a:solidFill>
          </a:endParaRPr>
        </a:p>
      </dsp:txBody>
      <dsp:txXfrm>
        <a:off x="3346309" y="4835977"/>
        <a:ext cx="222222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550E6-5A61-4EEC-BA32-6BFC18F81BA4}">
      <dsp:nvSpPr>
        <dsp:cNvPr id="0" name=""/>
        <dsp:cNvSpPr/>
      </dsp:nvSpPr>
      <dsp:spPr>
        <a:xfrm>
          <a:off x="1168529" y="4861"/>
          <a:ext cx="1355557" cy="135555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852AC9-61BA-4BA0-87EF-D001B39B4249}">
      <dsp:nvSpPr>
        <dsp:cNvPr id="0" name=""/>
        <dsp:cNvSpPr/>
      </dsp:nvSpPr>
      <dsp:spPr>
        <a:xfrm>
          <a:off x="1457418" y="293750"/>
          <a:ext cx="777778" cy="7777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691DD35-3BA5-4829-ACD2-B1720B1DA170}">
      <dsp:nvSpPr>
        <dsp:cNvPr id="0" name=""/>
        <dsp:cNvSpPr/>
      </dsp:nvSpPr>
      <dsp:spPr>
        <a:xfrm>
          <a:off x="735195" y="1782641"/>
          <a:ext cx="22222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u="none" strike="noStrike" kern="1200" cap="all" baseline="0" noProof="0" dirty="0" err="1">
              <a:solidFill>
                <a:schemeClr val="bg1">
                  <a:lumMod val="85000"/>
                </a:schemeClr>
              </a:solidFill>
              <a:latin typeface="Tw Cen MT"/>
            </a:rPr>
            <a:t>Definição</a:t>
          </a:r>
          <a:r>
            <a:rPr lang="en-US" sz="1500" b="0" i="0" u="none" strike="noStrike" kern="1200" cap="all" baseline="0" noProof="0" dirty="0">
              <a:solidFill>
                <a:schemeClr val="bg1">
                  <a:lumMod val="85000"/>
                </a:schemeClr>
              </a:solidFill>
              <a:latin typeface="Tw Cen MT"/>
            </a:rPr>
            <a:t> da </a:t>
          </a:r>
          <a:r>
            <a:rPr lang="en-US" sz="1500" b="0" i="0" u="none" strike="noStrike" kern="1200" cap="all" baseline="0" noProof="0" dirty="0" err="1">
              <a:solidFill>
                <a:schemeClr val="bg1">
                  <a:lumMod val="85000"/>
                </a:schemeClr>
              </a:solidFill>
              <a:latin typeface="Tw Cen MT"/>
            </a:rPr>
            <a:t>dimensão</a:t>
          </a:r>
          <a:r>
            <a:rPr lang="en-US" sz="1500" b="0" i="0" u="none" strike="noStrike" kern="1200" cap="all" baseline="0" noProof="0" dirty="0">
              <a:solidFill>
                <a:schemeClr val="bg1">
                  <a:lumMod val="85000"/>
                </a:schemeClr>
              </a:solidFill>
              <a:latin typeface="Tw Cen MT"/>
            </a:rPr>
            <a:t> do </a:t>
          </a:r>
          <a:r>
            <a:rPr lang="en-US" sz="1500" b="0" i="0" u="none" strike="noStrike" kern="1200" cap="all" baseline="0" noProof="0" dirty="0" err="1">
              <a:solidFill>
                <a:schemeClr val="bg1">
                  <a:lumMod val="85000"/>
                </a:schemeClr>
              </a:solidFill>
              <a:latin typeface="Tw Cen MT"/>
            </a:rPr>
            <a:t>ambiente</a:t>
          </a:r>
          <a:endParaRPr lang="en-US" sz="1500" b="0" i="0" u="none" strike="noStrike" kern="1200" cap="all" baseline="0" noProof="0" dirty="0" err="1">
            <a:solidFill>
              <a:srgbClr val="010000"/>
            </a:solidFill>
            <a:latin typeface="Tw Cen MT"/>
          </a:endParaRPr>
        </a:p>
      </dsp:txBody>
      <dsp:txXfrm>
        <a:off x="735195" y="1782641"/>
        <a:ext cx="2222224" cy="720000"/>
      </dsp:txXfrm>
    </dsp:sp>
    <dsp:sp modelId="{F8BDE922-54A9-470C-ABBE-BC9B4EDCA5EB}">
      <dsp:nvSpPr>
        <dsp:cNvPr id="0" name=""/>
        <dsp:cNvSpPr/>
      </dsp:nvSpPr>
      <dsp:spPr>
        <a:xfrm>
          <a:off x="3779642" y="4861"/>
          <a:ext cx="1355557" cy="135555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BA16A4B-3FA8-46AB-A59D-146820E910FA}">
      <dsp:nvSpPr>
        <dsp:cNvPr id="0" name=""/>
        <dsp:cNvSpPr/>
      </dsp:nvSpPr>
      <dsp:spPr>
        <a:xfrm>
          <a:off x="4068532" y="293750"/>
          <a:ext cx="777778" cy="7777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C82D305-1E1A-4152-9167-8E218870A862}">
      <dsp:nvSpPr>
        <dsp:cNvPr id="0" name=""/>
        <dsp:cNvSpPr/>
      </dsp:nvSpPr>
      <dsp:spPr>
        <a:xfrm>
          <a:off x="3346309" y="1782641"/>
          <a:ext cx="22222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solidFill>
                <a:schemeClr val="bg1">
                  <a:lumMod val="85000"/>
                </a:schemeClr>
              </a:solidFill>
              <a:latin typeface="Tw Cen MT"/>
            </a:rPr>
            <a:t>Para </a:t>
          </a:r>
          <a:r>
            <a:rPr lang="en-US" sz="1500" kern="1200" dirty="0" err="1">
              <a:solidFill>
                <a:schemeClr val="bg1">
                  <a:lumMod val="85000"/>
                </a:schemeClr>
              </a:solidFill>
              <a:latin typeface="Tw Cen MT"/>
            </a:rPr>
            <a:t>organizar</a:t>
          </a:r>
          <a:r>
            <a:rPr lang="en-US" sz="1500" kern="1200" dirty="0">
              <a:solidFill>
                <a:schemeClr val="bg1">
                  <a:lumMod val="85000"/>
                </a:schemeClr>
              </a:solidFill>
              <a:latin typeface="Tw Cen MT"/>
            </a:rPr>
            <a:t> o </a:t>
          </a:r>
          <a:r>
            <a:rPr lang="en-US" sz="1500" kern="1200" dirty="0" err="1">
              <a:solidFill>
                <a:schemeClr val="bg1">
                  <a:lumMod val="85000"/>
                </a:schemeClr>
              </a:solidFill>
              <a:latin typeface="Tw Cen MT"/>
            </a:rPr>
            <a:t>uso</a:t>
          </a:r>
          <a:r>
            <a:rPr lang="en-US" sz="1500" kern="1200" dirty="0">
              <a:solidFill>
                <a:schemeClr val="bg1">
                  <a:lumMod val="85000"/>
                </a:schemeClr>
              </a:solidFill>
              <a:latin typeface="Tw Cen MT"/>
            </a:rPr>
            <a:t> das </a:t>
          </a:r>
          <a:r>
            <a:rPr lang="en-US" sz="1500" kern="1200" dirty="0" err="1">
              <a:solidFill>
                <a:schemeClr val="bg1">
                  <a:lumMod val="85000"/>
                </a:schemeClr>
              </a:solidFill>
              <a:latin typeface="Tw Cen MT"/>
            </a:rPr>
            <a:t>tomadas</a:t>
          </a:r>
          <a:r>
            <a:rPr lang="en-US" sz="1500" kern="1200" dirty="0">
              <a:solidFill>
                <a:schemeClr val="bg1">
                  <a:lumMod val="85000"/>
                </a:schemeClr>
              </a:solidFill>
              <a:latin typeface="Tw Cen MT"/>
            </a:rPr>
            <a:t> de forma </a:t>
          </a:r>
          <a:r>
            <a:rPr lang="en-US" sz="1500" kern="1200" dirty="0" err="1">
              <a:solidFill>
                <a:schemeClr val="bg1">
                  <a:lumMod val="85000"/>
                </a:schemeClr>
              </a:solidFill>
              <a:latin typeface="Tw Cen MT"/>
            </a:rPr>
            <a:t>mais</a:t>
          </a:r>
          <a:r>
            <a:rPr lang="en-US" sz="1500" kern="1200" dirty="0">
              <a:solidFill>
                <a:schemeClr val="bg1">
                  <a:lumMod val="85000"/>
                </a:schemeClr>
              </a:solidFill>
              <a:latin typeface="Tw Cen MT"/>
            </a:rPr>
            <a:t> </a:t>
          </a:r>
          <a:r>
            <a:rPr lang="en-US" sz="1500" kern="1200" dirty="0" err="1">
              <a:solidFill>
                <a:schemeClr val="bg1">
                  <a:lumMod val="85000"/>
                </a:schemeClr>
              </a:solidFill>
              <a:latin typeface="Tw Cen MT"/>
            </a:rPr>
            <a:t>eficiente</a:t>
          </a:r>
          <a:endParaRPr lang="en-US" sz="15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346309" y="1782641"/>
        <a:ext cx="2222224" cy="720000"/>
      </dsp:txXfrm>
    </dsp:sp>
    <dsp:sp modelId="{3D203EA5-D10E-4E12-96AB-67440F514D01}">
      <dsp:nvSpPr>
        <dsp:cNvPr id="0" name=""/>
        <dsp:cNvSpPr/>
      </dsp:nvSpPr>
      <dsp:spPr>
        <a:xfrm>
          <a:off x="1168529" y="3058197"/>
          <a:ext cx="1355557" cy="135555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9CD9185-4C46-41E0-B61F-B4764EDA3D4C}">
      <dsp:nvSpPr>
        <dsp:cNvPr id="0" name=""/>
        <dsp:cNvSpPr/>
      </dsp:nvSpPr>
      <dsp:spPr>
        <a:xfrm>
          <a:off x="1457418" y="3347086"/>
          <a:ext cx="777778" cy="7777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EE8B713-CAB6-4E0E-BFD5-65F6D549168F}">
      <dsp:nvSpPr>
        <dsp:cNvPr id="0" name=""/>
        <dsp:cNvSpPr/>
      </dsp:nvSpPr>
      <dsp:spPr>
        <a:xfrm>
          <a:off x="735195" y="4835977"/>
          <a:ext cx="22222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 err="1">
              <a:solidFill>
                <a:schemeClr val="bg1">
                  <a:lumMod val="85000"/>
                </a:schemeClr>
              </a:solidFill>
              <a:latin typeface="Tw Cen MT"/>
            </a:rPr>
            <a:t>Pesquisar</a:t>
          </a:r>
          <a:r>
            <a:rPr lang="en-US" sz="1500" kern="1200" dirty="0">
              <a:solidFill>
                <a:schemeClr val="bg1">
                  <a:lumMod val="85000"/>
                </a:schemeClr>
              </a:solidFill>
              <a:latin typeface="Tw Cen MT"/>
            </a:rPr>
            <a:t> </a:t>
          </a:r>
          <a:r>
            <a:rPr lang="en-US" sz="1500" kern="1200" dirty="0" err="1">
              <a:solidFill>
                <a:schemeClr val="bg1">
                  <a:lumMod val="85000"/>
                </a:schemeClr>
              </a:solidFill>
              <a:latin typeface="Tw Cen MT"/>
            </a:rPr>
            <a:t>os</a:t>
          </a:r>
          <a:r>
            <a:rPr lang="en-US" sz="1500" kern="1200" dirty="0">
              <a:solidFill>
                <a:schemeClr val="bg1">
                  <a:lumMod val="85000"/>
                </a:schemeClr>
              </a:solidFill>
              <a:latin typeface="Tw Cen MT"/>
            </a:rPr>
            <a:t> </a:t>
          </a:r>
          <a:r>
            <a:rPr lang="en-US" sz="1500" kern="1200" dirty="0" err="1">
              <a:solidFill>
                <a:schemeClr val="bg1">
                  <a:lumMod val="85000"/>
                </a:schemeClr>
              </a:solidFill>
              <a:latin typeface="Tw Cen MT"/>
            </a:rPr>
            <a:t>produtos</a:t>
          </a:r>
          <a:r>
            <a:rPr lang="en-US" sz="1500" kern="1200" dirty="0">
              <a:solidFill>
                <a:schemeClr val="bg1">
                  <a:lumMod val="85000"/>
                </a:schemeClr>
              </a:solidFill>
              <a:latin typeface="Tw Cen MT"/>
            </a:rPr>
            <a:t> </a:t>
          </a:r>
          <a:r>
            <a:rPr lang="en-US" sz="1500" kern="1200" dirty="0" err="1">
              <a:solidFill>
                <a:schemeClr val="bg1">
                  <a:lumMod val="85000"/>
                </a:schemeClr>
              </a:solidFill>
              <a:latin typeface="Tw Cen MT"/>
            </a:rPr>
            <a:t>ideais</a:t>
          </a:r>
          <a:r>
            <a:rPr lang="en-US" sz="1500" kern="1200" dirty="0">
              <a:solidFill>
                <a:schemeClr val="bg1">
                  <a:lumMod val="85000"/>
                </a:schemeClr>
              </a:solidFill>
              <a:latin typeface="Tw Cen MT"/>
            </a:rPr>
            <a:t> dentro dos limites do investimento</a:t>
          </a:r>
          <a:endParaRPr lang="en-US" sz="15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735195" y="4835977"/>
        <a:ext cx="2222224" cy="720000"/>
      </dsp:txXfrm>
    </dsp:sp>
    <dsp:sp modelId="{C44BEA66-5A86-4A48-9DB8-0A0B6928E26F}">
      <dsp:nvSpPr>
        <dsp:cNvPr id="0" name=""/>
        <dsp:cNvSpPr/>
      </dsp:nvSpPr>
      <dsp:spPr>
        <a:xfrm>
          <a:off x="3779642" y="3058197"/>
          <a:ext cx="1355557" cy="135555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9D3D3B-334D-4A9B-B79A-74C9982CE212}">
      <dsp:nvSpPr>
        <dsp:cNvPr id="0" name=""/>
        <dsp:cNvSpPr/>
      </dsp:nvSpPr>
      <dsp:spPr>
        <a:xfrm>
          <a:off x="4068532" y="3347086"/>
          <a:ext cx="777778" cy="7777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43FA9CC-C7B6-42FB-A194-DEF6D2DE906B}">
      <dsp:nvSpPr>
        <dsp:cNvPr id="0" name=""/>
        <dsp:cNvSpPr/>
      </dsp:nvSpPr>
      <dsp:spPr>
        <a:xfrm>
          <a:off x="3346309" y="4835977"/>
          <a:ext cx="22222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 err="1">
              <a:solidFill>
                <a:schemeClr val="bg1">
                  <a:lumMod val="85000"/>
                </a:schemeClr>
              </a:solidFill>
              <a:latin typeface="Tw Cen MT"/>
            </a:rPr>
            <a:t>Organizar</a:t>
          </a:r>
          <a:r>
            <a:rPr lang="en-US" sz="1500" kern="1200" dirty="0">
              <a:solidFill>
                <a:schemeClr val="bg1">
                  <a:lumMod val="85000"/>
                </a:schemeClr>
              </a:solidFill>
              <a:latin typeface="Tw Cen MT"/>
            </a:rPr>
            <a:t> por </a:t>
          </a:r>
          <a:r>
            <a:rPr lang="en-US" sz="1500" kern="1200" dirty="0" err="1">
              <a:solidFill>
                <a:schemeClr val="bg1">
                  <a:lumMod val="85000"/>
                </a:schemeClr>
              </a:solidFill>
              <a:latin typeface="Tw Cen MT"/>
            </a:rPr>
            <a:t>ordem</a:t>
          </a:r>
          <a:r>
            <a:rPr lang="en-US" sz="1500" kern="1200" dirty="0">
              <a:solidFill>
                <a:schemeClr val="bg1">
                  <a:lumMod val="85000"/>
                </a:schemeClr>
              </a:solidFill>
              <a:latin typeface="Tw Cen MT"/>
            </a:rPr>
            <a:t> de </a:t>
          </a:r>
          <a:r>
            <a:rPr lang="en-US" sz="1500" kern="1200" dirty="0" err="1">
              <a:solidFill>
                <a:schemeClr val="bg1">
                  <a:lumMod val="85000"/>
                </a:schemeClr>
              </a:solidFill>
              <a:latin typeface="Tw Cen MT"/>
            </a:rPr>
            <a:t>prioridade</a:t>
          </a:r>
          <a:r>
            <a:rPr lang="en-US" sz="1500" kern="1200" dirty="0">
              <a:solidFill>
                <a:schemeClr val="bg1">
                  <a:lumMod val="85000"/>
                </a:schemeClr>
              </a:solidFill>
              <a:latin typeface="Tw Cen MT"/>
            </a:rPr>
            <a:t> o </a:t>
          </a:r>
          <a:r>
            <a:rPr lang="en-US" sz="1500" kern="1200" dirty="0" err="1">
              <a:solidFill>
                <a:schemeClr val="bg1">
                  <a:lumMod val="85000"/>
                </a:schemeClr>
              </a:solidFill>
              <a:latin typeface="Tw Cen MT"/>
            </a:rPr>
            <a:t>uso</a:t>
          </a:r>
          <a:r>
            <a:rPr lang="en-US" sz="1500" kern="1200" dirty="0">
              <a:solidFill>
                <a:schemeClr val="bg1">
                  <a:lumMod val="85000"/>
                </a:schemeClr>
              </a:solidFill>
              <a:latin typeface="Tw Cen MT"/>
            </a:rPr>
            <a:t> das </a:t>
          </a:r>
          <a:r>
            <a:rPr lang="en-US" sz="1500" kern="1200" dirty="0" err="1">
              <a:solidFill>
                <a:schemeClr val="bg1">
                  <a:lumMod val="85000"/>
                </a:schemeClr>
              </a:solidFill>
              <a:latin typeface="Tw Cen MT"/>
            </a:rPr>
            <a:t>tomadas</a:t>
          </a:r>
          <a:endParaRPr lang="en-US" sz="15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346309" y="4835977"/>
        <a:ext cx="2222224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550E6-5A61-4EEC-BA32-6BFC18F81BA4}">
      <dsp:nvSpPr>
        <dsp:cNvPr id="0" name=""/>
        <dsp:cNvSpPr/>
      </dsp:nvSpPr>
      <dsp:spPr>
        <a:xfrm>
          <a:off x="1168529" y="4861"/>
          <a:ext cx="1355557" cy="135555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852AC9-61BA-4BA0-87EF-D001B39B4249}">
      <dsp:nvSpPr>
        <dsp:cNvPr id="0" name=""/>
        <dsp:cNvSpPr/>
      </dsp:nvSpPr>
      <dsp:spPr>
        <a:xfrm>
          <a:off x="1457418" y="293750"/>
          <a:ext cx="777778" cy="7777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691DD35-3BA5-4829-ACD2-B1720B1DA170}">
      <dsp:nvSpPr>
        <dsp:cNvPr id="0" name=""/>
        <dsp:cNvSpPr/>
      </dsp:nvSpPr>
      <dsp:spPr>
        <a:xfrm>
          <a:off x="735195" y="1782641"/>
          <a:ext cx="22222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u="none" strike="noStrike" kern="1200" cap="all" baseline="0" noProof="0" dirty="0" err="1">
              <a:solidFill>
                <a:schemeClr val="bg1">
                  <a:lumMod val="85000"/>
                </a:schemeClr>
              </a:solidFill>
              <a:latin typeface="Tw Cen MT"/>
            </a:rPr>
            <a:t>Mensurar</a:t>
          </a:r>
          <a:r>
            <a:rPr lang="en-US" sz="1600" b="0" i="0" u="none" strike="noStrike" kern="1200" cap="all" baseline="0" noProof="0" dirty="0">
              <a:solidFill>
                <a:schemeClr val="bg1">
                  <a:lumMod val="85000"/>
                </a:schemeClr>
              </a:solidFill>
              <a:latin typeface="Tw Cen MT"/>
            </a:rPr>
            <a:t> a </a:t>
          </a:r>
          <a:r>
            <a:rPr lang="en-US" sz="1600" b="0" i="0" u="none" strike="noStrike" kern="1200" cap="all" baseline="0" noProof="0" dirty="0" err="1">
              <a:solidFill>
                <a:schemeClr val="bg1">
                  <a:lumMod val="85000"/>
                </a:schemeClr>
              </a:solidFill>
              <a:latin typeface="Tw Cen MT"/>
            </a:rPr>
            <a:t>quantidade</a:t>
          </a:r>
          <a:r>
            <a:rPr lang="en-US" sz="1600" b="0" i="0" u="none" strike="noStrike" kern="1200" cap="all" baseline="0" noProof="0" dirty="0">
              <a:solidFill>
                <a:schemeClr val="bg1">
                  <a:lumMod val="85000"/>
                </a:schemeClr>
              </a:solidFill>
              <a:latin typeface="Tw Cen MT"/>
            </a:rPr>
            <a:t> de </a:t>
          </a:r>
          <a:r>
            <a:rPr lang="en-US" sz="1600" b="0" i="0" u="none" strike="noStrike" kern="1200" cap="all" baseline="0" noProof="0" dirty="0" err="1">
              <a:solidFill>
                <a:schemeClr val="bg1">
                  <a:lumMod val="85000"/>
                </a:schemeClr>
              </a:solidFill>
              <a:latin typeface="Tw Cen MT"/>
            </a:rPr>
            <a:t>tomadas</a:t>
          </a:r>
          <a:r>
            <a:rPr lang="en-US" sz="1600" b="0" i="0" u="none" strike="noStrike" kern="1200" cap="all" baseline="0" noProof="0" dirty="0">
              <a:solidFill>
                <a:schemeClr val="bg1">
                  <a:lumMod val="85000"/>
                </a:schemeClr>
              </a:solidFill>
              <a:latin typeface="Tw Cen MT"/>
            </a:rPr>
            <a:t> </a:t>
          </a:r>
          <a:r>
            <a:rPr lang="en-US" sz="1600" b="0" i="0" u="none" strike="noStrike" kern="1200" cap="all" baseline="0" noProof="0" dirty="0" err="1">
              <a:solidFill>
                <a:schemeClr val="bg1">
                  <a:lumMod val="85000"/>
                </a:schemeClr>
              </a:solidFill>
              <a:latin typeface="Tw Cen MT"/>
            </a:rPr>
            <a:t>necessárias</a:t>
          </a:r>
          <a:endParaRPr lang="en-US" sz="1600" b="0" i="0" u="none" strike="noStrike" kern="1200" cap="all" baseline="0" noProof="0" dirty="0" err="1">
            <a:solidFill>
              <a:srgbClr val="010000"/>
            </a:solidFill>
            <a:latin typeface="Tw Cen MT"/>
          </a:endParaRPr>
        </a:p>
      </dsp:txBody>
      <dsp:txXfrm>
        <a:off x="735195" y="1782641"/>
        <a:ext cx="2222224" cy="720000"/>
      </dsp:txXfrm>
    </dsp:sp>
    <dsp:sp modelId="{F8BDE922-54A9-470C-ABBE-BC9B4EDCA5EB}">
      <dsp:nvSpPr>
        <dsp:cNvPr id="0" name=""/>
        <dsp:cNvSpPr/>
      </dsp:nvSpPr>
      <dsp:spPr>
        <a:xfrm>
          <a:off x="3779642" y="4861"/>
          <a:ext cx="1355557" cy="135555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BA16A4B-3FA8-46AB-A59D-146820E910FA}">
      <dsp:nvSpPr>
        <dsp:cNvPr id="0" name=""/>
        <dsp:cNvSpPr/>
      </dsp:nvSpPr>
      <dsp:spPr>
        <a:xfrm>
          <a:off x="4068532" y="293750"/>
          <a:ext cx="777778" cy="7777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C82D305-1E1A-4152-9167-8E218870A862}">
      <dsp:nvSpPr>
        <dsp:cNvPr id="0" name=""/>
        <dsp:cNvSpPr/>
      </dsp:nvSpPr>
      <dsp:spPr>
        <a:xfrm>
          <a:off x="3346309" y="1782641"/>
          <a:ext cx="22222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 err="1">
              <a:solidFill>
                <a:schemeClr val="bg1">
                  <a:lumMod val="85000"/>
                </a:schemeClr>
              </a:solidFill>
              <a:latin typeface="Tw Cen MT"/>
            </a:rPr>
            <a:t>Gerenciar</a:t>
          </a:r>
          <a:r>
            <a:rPr lang="en-US" sz="1600" kern="1200" dirty="0">
              <a:solidFill>
                <a:schemeClr val="bg1">
                  <a:lumMod val="85000"/>
                </a:schemeClr>
              </a:solidFill>
              <a:latin typeface="Tw Cen MT"/>
            </a:rPr>
            <a:t> o </a:t>
          </a:r>
          <a:r>
            <a:rPr lang="en-US" sz="1600" kern="1200" dirty="0" err="1">
              <a:solidFill>
                <a:schemeClr val="bg1">
                  <a:lumMod val="85000"/>
                </a:schemeClr>
              </a:solidFill>
              <a:latin typeface="Tw Cen MT"/>
            </a:rPr>
            <a:t>uso</a:t>
          </a:r>
          <a:r>
            <a:rPr lang="en-US" sz="1600" kern="1200" dirty="0">
              <a:solidFill>
                <a:schemeClr val="bg1">
                  <a:lumMod val="85000"/>
                </a:schemeClr>
              </a:solidFill>
              <a:latin typeface="Tw Cen MT"/>
            </a:rPr>
            <a:t> das </a:t>
          </a:r>
          <a:r>
            <a:rPr lang="en-US" sz="1600" kern="1200" dirty="0" err="1">
              <a:solidFill>
                <a:schemeClr val="bg1">
                  <a:lumMod val="85000"/>
                </a:schemeClr>
              </a:solidFill>
              <a:latin typeface="Tw Cen MT"/>
            </a:rPr>
            <a:t>tomadas</a:t>
          </a:r>
          <a:r>
            <a:rPr lang="en-US" sz="1600" kern="1200" dirty="0">
              <a:solidFill>
                <a:schemeClr val="bg1">
                  <a:lumMod val="85000"/>
                </a:schemeClr>
              </a:solidFill>
              <a:latin typeface="Tw Cen MT"/>
            </a:rPr>
            <a:t> por </a:t>
          </a:r>
          <a:r>
            <a:rPr lang="en-US" sz="1600" kern="1200" dirty="0" err="1">
              <a:solidFill>
                <a:schemeClr val="bg1">
                  <a:lumMod val="85000"/>
                </a:schemeClr>
              </a:solidFill>
              <a:latin typeface="Tw Cen MT"/>
            </a:rPr>
            <a:t>horários</a:t>
          </a:r>
          <a:endParaRPr lang="en-US" sz="16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346309" y="1782641"/>
        <a:ext cx="2222224" cy="720000"/>
      </dsp:txXfrm>
    </dsp:sp>
    <dsp:sp modelId="{3D203EA5-D10E-4E12-96AB-67440F514D01}">
      <dsp:nvSpPr>
        <dsp:cNvPr id="0" name=""/>
        <dsp:cNvSpPr/>
      </dsp:nvSpPr>
      <dsp:spPr>
        <a:xfrm>
          <a:off x="1168529" y="3058197"/>
          <a:ext cx="1355557" cy="135555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9CD9185-4C46-41E0-B61F-B4764EDA3D4C}">
      <dsp:nvSpPr>
        <dsp:cNvPr id="0" name=""/>
        <dsp:cNvSpPr/>
      </dsp:nvSpPr>
      <dsp:spPr>
        <a:xfrm>
          <a:off x="1457418" y="3347086"/>
          <a:ext cx="777778" cy="7777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EE8B713-CAB6-4E0E-BFD5-65F6D549168F}">
      <dsp:nvSpPr>
        <dsp:cNvPr id="0" name=""/>
        <dsp:cNvSpPr/>
      </dsp:nvSpPr>
      <dsp:spPr>
        <a:xfrm>
          <a:off x="735195" y="4835977"/>
          <a:ext cx="22222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 err="1">
              <a:solidFill>
                <a:schemeClr val="bg1">
                  <a:lumMod val="85000"/>
                </a:schemeClr>
              </a:solidFill>
              <a:latin typeface="Tw Cen MT"/>
            </a:rPr>
            <a:t>Utilizar</a:t>
          </a:r>
          <a:r>
            <a:rPr lang="en-US" sz="1600" kern="1200" dirty="0">
              <a:solidFill>
                <a:schemeClr val="bg1">
                  <a:lumMod val="85000"/>
                </a:schemeClr>
              </a:solidFill>
              <a:latin typeface="Tw Cen MT"/>
            </a:rPr>
            <a:t> </a:t>
          </a:r>
          <a:r>
            <a:rPr lang="en-US" sz="1600" kern="1200" dirty="0" err="1">
              <a:solidFill>
                <a:schemeClr val="bg1">
                  <a:lumMod val="85000"/>
                </a:schemeClr>
              </a:solidFill>
              <a:latin typeface="Tw Cen MT"/>
            </a:rPr>
            <a:t>os</a:t>
          </a:r>
          <a:r>
            <a:rPr lang="en-US" sz="1600" kern="1200" dirty="0">
              <a:solidFill>
                <a:schemeClr val="bg1">
                  <a:lumMod val="85000"/>
                </a:schemeClr>
              </a:solidFill>
              <a:latin typeface="Tw Cen MT"/>
            </a:rPr>
            <a:t> </a:t>
          </a:r>
          <a:r>
            <a:rPr lang="en-US" sz="1600" kern="1200" dirty="0" err="1">
              <a:solidFill>
                <a:schemeClr val="bg1">
                  <a:lumMod val="85000"/>
                </a:schemeClr>
              </a:solidFill>
              <a:latin typeface="Tw Cen MT"/>
            </a:rPr>
            <a:t>produtos</a:t>
          </a:r>
          <a:r>
            <a:rPr lang="en-US" sz="1600" kern="1200" dirty="0">
              <a:solidFill>
                <a:schemeClr val="bg1">
                  <a:lumMod val="85000"/>
                </a:schemeClr>
              </a:solidFill>
              <a:latin typeface="Tw Cen MT"/>
            </a:rPr>
            <a:t> </a:t>
          </a:r>
          <a:r>
            <a:rPr lang="en-US" sz="1600" kern="1200" dirty="0" err="1">
              <a:solidFill>
                <a:schemeClr val="bg1">
                  <a:lumMod val="85000"/>
                </a:schemeClr>
              </a:solidFill>
              <a:latin typeface="Tw Cen MT"/>
            </a:rPr>
            <a:t>ideais</a:t>
          </a:r>
          <a:r>
            <a:rPr lang="en-US" sz="1600" kern="1200" dirty="0">
              <a:solidFill>
                <a:schemeClr val="bg1">
                  <a:lumMod val="85000"/>
                </a:schemeClr>
              </a:solidFill>
              <a:latin typeface="Tw Cen MT"/>
            </a:rPr>
            <a:t> para o </a:t>
          </a:r>
          <a:r>
            <a:rPr lang="en-US" sz="1600" kern="1200" dirty="0" err="1">
              <a:solidFill>
                <a:schemeClr val="bg1">
                  <a:lumMod val="85000"/>
                </a:schemeClr>
              </a:solidFill>
              <a:latin typeface="Tw Cen MT"/>
            </a:rPr>
            <a:t>ambiente</a:t>
          </a:r>
          <a:endParaRPr lang="en-US" sz="16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735195" y="4835977"/>
        <a:ext cx="2222224" cy="720000"/>
      </dsp:txXfrm>
    </dsp:sp>
    <dsp:sp modelId="{C44BEA66-5A86-4A48-9DB8-0A0B6928E26F}">
      <dsp:nvSpPr>
        <dsp:cNvPr id="0" name=""/>
        <dsp:cNvSpPr/>
      </dsp:nvSpPr>
      <dsp:spPr>
        <a:xfrm>
          <a:off x="3779642" y="3058197"/>
          <a:ext cx="1355557" cy="135555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9D3D3B-334D-4A9B-B79A-74C9982CE212}">
      <dsp:nvSpPr>
        <dsp:cNvPr id="0" name=""/>
        <dsp:cNvSpPr/>
      </dsp:nvSpPr>
      <dsp:spPr>
        <a:xfrm>
          <a:off x="4068532" y="3347086"/>
          <a:ext cx="777778" cy="7777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43FA9CC-C7B6-42FB-A194-DEF6D2DE906B}">
      <dsp:nvSpPr>
        <dsp:cNvPr id="0" name=""/>
        <dsp:cNvSpPr/>
      </dsp:nvSpPr>
      <dsp:spPr>
        <a:xfrm>
          <a:off x="3346309" y="4835977"/>
          <a:ext cx="22222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 err="1">
              <a:solidFill>
                <a:schemeClr val="bg1">
                  <a:lumMod val="85000"/>
                </a:schemeClr>
              </a:solidFill>
              <a:latin typeface="Tw Cen MT"/>
            </a:rPr>
            <a:t>Reservar</a:t>
          </a:r>
          <a:r>
            <a:rPr lang="en-US" sz="1600" kern="1200" dirty="0">
              <a:solidFill>
                <a:schemeClr val="bg1">
                  <a:lumMod val="85000"/>
                </a:schemeClr>
              </a:solidFill>
              <a:latin typeface="Tw Cen MT"/>
            </a:rPr>
            <a:t> </a:t>
          </a:r>
          <a:r>
            <a:rPr lang="en-US" sz="1600" kern="1200" dirty="0" err="1">
              <a:solidFill>
                <a:schemeClr val="bg1">
                  <a:lumMod val="85000"/>
                </a:schemeClr>
              </a:solidFill>
              <a:latin typeface="Tw Cen MT"/>
            </a:rPr>
            <a:t>tomadas</a:t>
          </a:r>
          <a:r>
            <a:rPr lang="en-US" sz="1600" kern="1200" dirty="0">
              <a:solidFill>
                <a:schemeClr val="bg1">
                  <a:lumMod val="85000"/>
                </a:schemeClr>
              </a:solidFill>
              <a:latin typeface="Tw Cen MT"/>
            </a:rPr>
            <a:t> para </a:t>
          </a:r>
          <a:r>
            <a:rPr lang="en-US" sz="1600" kern="1200" dirty="0" err="1">
              <a:solidFill>
                <a:schemeClr val="bg1">
                  <a:lumMod val="85000"/>
                </a:schemeClr>
              </a:solidFill>
              <a:latin typeface="Tw Cen MT"/>
            </a:rPr>
            <a:t>uso</a:t>
          </a:r>
          <a:r>
            <a:rPr lang="en-US" sz="1600" kern="1200" dirty="0">
              <a:solidFill>
                <a:schemeClr val="bg1">
                  <a:lumMod val="85000"/>
                </a:schemeClr>
              </a:solidFill>
              <a:latin typeface="Tw Cen MT"/>
            </a:rPr>
            <a:t> de </a:t>
          </a:r>
          <a:r>
            <a:rPr lang="en-US" sz="1600" kern="1200" dirty="0" err="1">
              <a:solidFill>
                <a:schemeClr val="bg1">
                  <a:lumMod val="85000"/>
                </a:schemeClr>
              </a:solidFill>
              <a:latin typeface="Tw Cen MT"/>
            </a:rPr>
            <a:t>dispositivos</a:t>
          </a:r>
          <a:r>
            <a:rPr lang="en-US" sz="1600" kern="1200" dirty="0">
              <a:solidFill>
                <a:schemeClr val="bg1">
                  <a:lumMod val="85000"/>
                </a:schemeClr>
              </a:solidFill>
              <a:latin typeface="Tw Cen MT"/>
            </a:rPr>
            <a:t> </a:t>
          </a:r>
          <a:r>
            <a:rPr lang="en-US" sz="1600" kern="1200" dirty="0" err="1">
              <a:solidFill>
                <a:schemeClr val="bg1">
                  <a:lumMod val="85000"/>
                </a:schemeClr>
              </a:solidFill>
              <a:latin typeface="Tw Cen MT"/>
            </a:rPr>
            <a:t>essênciais</a:t>
          </a:r>
          <a:endParaRPr lang="en-US" sz="16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346309" y="4835977"/>
        <a:ext cx="222222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37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02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04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583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42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29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37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21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169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162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781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5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group of people in a room&#10;&#10;Description automatically generated">
            <a:extLst>
              <a:ext uri="{FF2B5EF4-FFF2-40B4-BE49-F238E27FC236}">
                <a16:creationId xmlns:a16="http://schemas.microsoft.com/office/drawing/2014/main" id="{443F7823-3B92-4B13-93BA-6E7EA4A602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9" name="Rectangle 3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3041830"/>
            <a:ext cx="6733764" cy="882751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 err="1"/>
              <a:t>Análise</a:t>
            </a:r>
            <a:r>
              <a:rPr lang="en-US" sz="5400" b="1" dirty="0"/>
              <a:t> de </a:t>
            </a:r>
            <a:r>
              <a:rPr lang="en-US" sz="5400" b="1" dirty="0" err="1"/>
              <a:t>sistemas</a:t>
            </a:r>
            <a:endParaRPr lang="en-US" sz="54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396935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/>
              <a:t>Guilherme Alves Ferreira</a:t>
            </a:r>
          </a:p>
          <a:p>
            <a:pPr algn="l"/>
            <a:r>
              <a:rPr lang="en-US" dirty="0"/>
              <a:t>Isabella Oliveira Lima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EB8681-41E3-43DF-9DF1-320CAEF73723}"/>
              </a:ext>
            </a:extLst>
          </p:cNvPr>
          <p:cNvSpPr txBox="1"/>
          <p:nvPr/>
        </p:nvSpPr>
        <p:spPr>
          <a:xfrm>
            <a:off x="4724400" y="518931"/>
            <a:ext cx="32544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b="1" dirty="0"/>
              <a:t>PROBLEMA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7935F-CBFB-4908-B860-D6543F25DC37}"/>
              </a:ext>
            </a:extLst>
          </p:cNvPr>
          <p:cNvSpPr txBox="1"/>
          <p:nvPr/>
        </p:nvSpPr>
        <p:spPr>
          <a:xfrm>
            <a:off x="4728620" y="1613100"/>
            <a:ext cx="662071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Quantidade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tomadas</a:t>
            </a:r>
            <a:r>
              <a:rPr lang="en-US" dirty="0">
                <a:ea typeface="+mn-lt"/>
                <a:cs typeface="+mn-lt"/>
              </a:rPr>
              <a:t> inferior a </a:t>
            </a:r>
            <a:r>
              <a:rPr lang="en-US" dirty="0" err="1">
                <a:ea typeface="+mn-lt"/>
                <a:cs typeface="+mn-lt"/>
              </a:rPr>
              <a:t>quantidade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dispositivos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um </a:t>
            </a:r>
            <a:r>
              <a:rPr lang="en-US" dirty="0" err="1">
                <a:ea typeface="+mn-lt"/>
                <a:cs typeface="+mn-lt"/>
              </a:rPr>
              <a:t>escritório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4CDCE9-6D7E-4AAB-8E49-43D6CC9EC2E5}"/>
              </a:ext>
            </a:extLst>
          </p:cNvPr>
          <p:cNvSpPr txBox="1"/>
          <p:nvPr/>
        </p:nvSpPr>
        <p:spPr>
          <a:xfrm>
            <a:off x="4728619" y="2587303"/>
            <a:ext cx="662071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um </a:t>
            </a:r>
            <a:r>
              <a:rPr lang="en-US" dirty="0" err="1">
                <a:ea typeface="+mn-lt"/>
                <a:cs typeface="+mn-lt"/>
              </a:rPr>
              <a:t>escritório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muitas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vezes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existem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diversos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dispositivos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diferentes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necessitam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conexão</a:t>
            </a:r>
            <a:r>
              <a:rPr lang="en-US" dirty="0">
                <a:ea typeface="+mn-lt"/>
                <a:cs typeface="+mn-lt"/>
              </a:rPr>
              <a:t> com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fonte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energia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através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tomada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Porém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muitas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vezes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quantidade</a:t>
            </a:r>
            <a:r>
              <a:rPr lang="en-US" dirty="0">
                <a:ea typeface="+mn-lt"/>
                <a:cs typeface="+mn-lt"/>
              </a:rPr>
              <a:t> deles é </a:t>
            </a:r>
            <a:r>
              <a:rPr lang="en-US" dirty="0" err="1">
                <a:ea typeface="+mn-lt"/>
                <a:cs typeface="+mn-lt"/>
              </a:rPr>
              <a:t>maior</a:t>
            </a:r>
            <a:r>
              <a:rPr lang="en-US" dirty="0">
                <a:ea typeface="+mn-lt"/>
                <a:cs typeface="+mn-lt"/>
              </a:rPr>
              <a:t> que de </a:t>
            </a:r>
            <a:r>
              <a:rPr lang="en-US" dirty="0" err="1">
                <a:ea typeface="+mn-lt"/>
                <a:cs typeface="+mn-lt"/>
              </a:rPr>
              <a:t>tomadas</a:t>
            </a:r>
            <a:r>
              <a:rPr lang="en-US" dirty="0">
                <a:ea typeface="+mn-lt"/>
                <a:cs typeface="+mn-lt"/>
              </a:rPr>
              <a:t>, o que causa </a:t>
            </a:r>
            <a:r>
              <a:rPr lang="en-US" dirty="0" err="1">
                <a:ea typeface="+mn-lt"/>
                <a:cs typeface="+mn-lt"/>
              </a:rPr>
              <a:t>certo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problema</a:t>
            </a:r>
            <a:r>
              <a:rPr lang="en-US" dirty="0">
                <a:ea typeface="+mn-lt"/>
                <a:cs typeface="+mn-lt"/>
              </a:rPr>
              <a:t>, visto que </a:t>
            </a:r>
            <a:r>
              <a:rPr lang="en-US" dirty="0" err="1">
                <a:ea typeface="+mn-lt"/>
                <a:cs typeface="+mn-lt"/>
              </a:rPr>
              <a:t>alguns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dispositivos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devem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conectados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simultaneamente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4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EB8681-41E3-43DF-9DF1-320CAEF73723}"/>
              </a:ext>
            </a:extLst>
          </p:cNvPr>
          <p:cNvSpPr txBox="1"/>
          <p:nvPr/>
        </p:nvSpPr>
        <p:spPr>
          <a:xfrm>
            <a:off x="838200" y="643467"/>
            <a:ext cx="2951205" cy="55710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ETAPAS DE ENTRADA</a:t>
            </a:r>
            <a:endParaRPr lang="en-US" dirty="0">
              <a:ea typeface="+mj-ea"/>
              <a:cs typeface="+mj-cs"/>
            </a:endParaRPr>
          </a:p>
        </p:txBody>
      </p:sp>
      <p:graphicFrame>
        <p:nvGraphicFramePr>
          <p:cNvPr id="15" name="TextBox 11">
            <a:extLst>
              <a:ext uri="{FF2B5EF4-FFF2-40B4-BE49-F238E27FC236}">
                <a16:creationId xmlns:a16="http://schemas.microsoft.com/office/drawing/2014/main" id="{B039C677-4040-4B02-A4AB-293B86D5A9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2876083"/>
              </p:ext>
            </p:extLst>
          </p:nvPr>
        </p:nvGraphicFramePr>
        <p:xfrm>
          <a:off x="5429929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183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820704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740" y="5694291"/>
            <a:ext cx="546100" cy="5461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93" name="TextBox 11">
            <a:extLst>
              <a:ext uri="{FF2B5EF4-FFF2-40B4-BE49-F238E27FC236}">
                <a16:creationId xmlns:a16="http://schemas.microsoft.com/office/drawing/2014/main" id="{768044DC-805A-4123-8387-73B97769F2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7336018"/>
              </p:ext>
            </p:extLst>
          </p:nvPr>
        </p:nvGraphicFramePr>
        <p:xfrm>
          <a:off x="4880132" y="904478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52" name="Graphic 552" descr="Back">
            <a:extLst>
              <a:ext uri="{FF2B5EF4-FFF2-40B4-BE49-F238E27FC236}">
                <a16:creationId xmlns:a16="http://schemas.microsoft.com/office/drawing/2014/main" id="{D6E11CD7-47E5-4F6C-9B74-8ACFB6B6C8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77560" y="1119851"/>
            <a:ext cx="914400" cy="914400"/>
          </a:xfrm>
          <a:prstGeom prst="rect">
            <a:avLst/>
          </a:prstGeom>
        </p:spPr>
      </p:pic>
      <p:pic>
        <p:nvPicPr>
          <p:cNvPr id="553" name="Graphic 552" descr="Back">
            <a:extLst>
              <a:ext uri="{FF2B5EF4-FFF2-40B4-BE49-F238E27FC236}">
                <a16:creationId xmlns:a16="http://schemas.microsoft.com/office/drawing/2014/main" id="{DB583A0E-D471-4107-9705-2C77BB8901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2060000">
            <a:off x="7577559" y="4293242"/>
            <a:ext cx="914400" cy="914400"/>
          </a:xfrm>
          <a:prstGeom prst="rect">
            <a:avLst/>
          </a:prstGeom>
        </p:spPr>
      </p:pic>
      <p:pic>
        <p:nvPicPr>
          <p:cNvPr id="554" name="Graphic 553" descr="Back">
            <a:extLst>
              <a:ext uri="{FF2B5EF4-FFF2-40B4-BE49-F238E27FC236}">
                <a16:creationId xmlns:a16="http://schemas.microsoft.com/office/drawing/2014/main" id="{318AE45E-D51D-4144-8319-2F1357D93D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7260000">
            <a:off x="10115998" y="2636692"/>
            <a:ext cx="1290577" cy="1290577"/>
          </a:xfrm>
          <a:prstGeom prst="rect">
            <a:avLst/>
          </a:prstGeom>
        </p:spPr>
      </p:pic>
      <p:sp>
        <p:nvSpPr>
          <p:cNvPr id="2469" name="Title 16">
            <a:extLst>
              <a:ext uri="{FF2B5EF4-FFF2-40B4-BE49-F238E27FC236}">
                <a16:creationId xmlns:a16="http://schemas.microsoft.com/office/drawing/2014/main" id="{2118E99D-EE1B-44DC-A1D7-2E0A451FA0C9}"/>
              </a:ext>
            </a:extLst>
          </p:cNvPr>
          <p:cNvSpPr txBox="1">
            <a:spLocks/>
          </p:cNvSpPr>
          <p:nvPr/>
        </p:nvSpPr>
        <p:spPr>
          <a:xfrm>
            <a:off x="714963" y="431800"/>
            <a:ext cx="4532313" cy="1427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DESCRIÇÃO DOS </a:t>
            </a:r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PROCESSOS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62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820704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740" y="5694291"/>
            <a:ext cx="546100" cy="5461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4B6A4FF-5E5A-4F8A-AA94-BF2B245F74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4963" y="431800"/>
            <a:ext cx="4532313" cy="1427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DESCRIÇÃO </a:t>
            </a:r>
            <a:r>
              <a:rPr lang="en-US" b="1" dirty="0">
                <a:solidFill>
                  <a:schemeClr val="bg1"/>
                </a:solidFill>
              </a:rPr>
              <a:t>DAS SAÍDAS</a:t>
            </a:r>
            <a:endParaRPr lang="en-US" b="1" kern="12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93" name="TextBox 11">
            <a:extLst>
              <a:ext uri="{FF2B5EF4-FFF2-40B4-BE49-F238E27FC236}">
                <a16:creationId xmlns:a16="http://schemas.microsoft.com/office/drawing/2014/main" id="{768044DC-805A-4123-8387-73B97769F2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8819453"/>
              </p:ext>
            </p:extLst>
          </p:nvPr>
        </p:nvGraphicFramePr>
        <p:xfrm>
          <a:off x="4880132" y="904478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52" name="Graphic 552" descr="Back">
            <a:extLst>
              <a:ext uri="{FF2B5EF4-FFF2-40B4-BE49-F238E27FC236}">
                <a16:creationId xmlns:a16="http://schemas.microsoft.com/office/drawing/2014/main" id="{D6E11CD7-47E5-4F6C-9B74-8ACFB6B6C8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77560" y="1119851"/>
            <a:ext cx="914400" cy="914400"/>
          </a:xfrm>
          <a:prstGeom prst="rect">
            <a:avLst/>
          </a:prstGeom>
        </p:spPr>
      </p:pic>
      <p:pic>
        <p:nvPicPr>
          <p:cNvPr id="553" name="Graphic 552" descr="Back">
            <a:extLst>
              <a:ext uri="{FF2B5EF4-FFF2-40B4-BE49-F238E27FC236}">
                <a16:creationId xmlns:a16="http://schemas.microsoft.com/office/drawing/2014/main" id="{DB583A0E-D471-4107-9705-2C77BB8901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2060000">
            <a:off x="7577559" y="4293242"/>
            <a:ext cx="914400" cy="914400"/>
          </a:xfrm>
          <a:prstGeom prst="rect">
            <a:avLst/>
          </a:prstGeom>
        </p:spPr>
      </p:pic>
      <p:pic>
        <p:nvPicPr>
          <p:cNvPr id="554" name="Graphic 553" descr="Back">
            <a:extLst>
              <a:ext uri="{FF2B5EF4-FFF2-40B4-BE49-F238E27FC236}">
                <a16:creationId xmlns:a16="http://schemas.microsoft.com/office/drawing/2014/main" id="{318AE45E-D51D-4144-8319-2F1357D93D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7260000">
            <a:off x="10115998" y="2636692"/>
            <a:ext cx="1290577" cy="129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086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Float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ShapesVTI</vt:lpstr>
      <vt:lpstr>Análise de sistemas</vt:lpstr>
      <vt:lpstr>PowerPoint Presentation</vt:lpstr>
      <vt:lpstr>PowerPoint Presentation</vt:lpstr>
      <vt:lpstr>PowerPoint Presentation</vt:lpstr>
      <vt:lpstr>DESCRIÇÃO DAS SAÍDAS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479</cp:revision>
  <dcterms:created xsi:type="dcterms:W3CDTF">2020-08-11T22:46:09Z</dcterms:created>
  <dcterms:modified xsi:type="dcterms:W3CDTF">2020-08-15T06:00:46Z</dcterms:modified>
</cp:coreProperties>
</file>