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0"/>
  </p:notesMasterIdLst>
  <p:handoutMasterIdLst>
    <p:handoutMasterId r:id="rId21"/>
  </p:handoutMasterIdLst>
  <p:sldIdLst>
    <p:sldId id="265" r:id="rId3"/>
    <p:sldId id="266" r:id="rId4"/>
    <p:sldId id="281" r:id="rId5"/>
    <p:sldId id="270" r:id="rId6"/>
    <p:sldId id="273" r:id="rId7"/>
    <p:sldId id="272" r:id="rId8"/>
    <p:sldId id="282" r:id="rId9"/>
    <p:sldId id="275" r:id="rId10"/>
    <p:sldId id="283" r:id="rId11"/>
    <p:sldId id="274" r:id="rId12"/>
    <p:sldId id="284" r:id="rId13"/>
    <p:sldId id="269" r:id="rId14"/>
    <p:sldId id="276" r:id="rId15"/>
    <p:sldId id="278" r:id="rId16"/>
    <p:sldId id="277" r:id="rId17"/>
    <p:sldId id="27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4" autoAdjust="0"/>
    <p:restoredTop sz="83673" autoAdjust="0"/>
  </p:normalViewPr>
  <p:slideViewPr>
    <p:cSldViewPr snapToGrid="0" showGuides="1">
      <p:cViewPr varScale="1">
        <p:scale>
          <a:sx n="92" d="100"/>
          <a:sy n="92" d="100"/>
        </p:scale>
        <p:origin x="10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2D4B1-2EC5-4BEC-B2F8-E633BD375E8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FCE8F2-B504-47C9-9FF7-AE0251507599}">
      <dgm:prSet phldrT="[Text]"/>
      <dgm:spPr/>
      <dgm:t>
        <a:bodyPr/>
        <a:lstStyle/>
        <a:p>
          <a:r>
            <a:rPr lang="en-US" dirty="0"/>
            <a:t>Fase 1</a:t>
          </a:r>
        </a:p>
      </dgm:t>
    </dgm:pt>
    <dgm:pt modelId="{BAF44189-8F7E-4247-93E4-48FE87615CEF}" type="parTrans" cxnId="{3DDF8124-2EA0-49D2-94CE-010006B9EE28}">
      <dgm:prSet/>
      <dgm:spPr/>
      <dgm:t>
        <a:bodyPr/>
        <a:lstStyle/>
        <a:p>
          <a:endParaRPr lang="en-US"/>
        </a:p>
      </dgm:t>
    </dgm:pt>
    <dgm:pt modelId="{0207AE2F-51D0-42DE-85DD-1C3B3006F1BD}" type="sibTrans" cxnId="{3DDF8124-2EA0-49D2-94CE-010006B9EE28}">
      <dgm:prSet/>
      <dgm:spPr/>
      <dgm:t>
        <a:bodyPr/>
        <a:lstStyle/>
        <a:p>
          <a:endParaRPr lang="en-US"/>
        </a:p>
      </dgm:t>
    </dgm:pt>
    <dgm:pt modelId="{13F76946-F895-458E-BC7C-9367569FF0EC}">
      <dgm:prSet phldrT="[Text]"/>
      <dgm:spPr/>
      <dgm:t>
        <a:bodyPr/>
        <a:lstStyle/>
        <a:p>
          <a:r>
            <a:rPr lang="pt-PT" sz="1900" b="1" dirty="0" err="1"/>
            <a:t>Kick</a:t>
          </a:r>
          <a:r>
            <a:rPr lang="pt-PT" sz="1900" b="1" dirty="0"/>
            <a:t> </a:t>
          </a:r>
          <a:r>
            <a:rPr lang="pt-PT" sz="1900" b="1" dirty="0" err="1"/>
            <a:t>Off</a:t>
          </a:r>
          <a:r>
            <a:rPr lang="pt-PT" sz="1900" b="1" dirty="0"/>
            <a:t> e Planeamento</a:t>
          </a:r>
          <a:endParaRPr lang="en-US" sz="1900" b="1" dirty="0"/>
        </a:p>
      </dgm:t>
    </dgm:pt>
    <dgm:pt modelId="{E03B2989-25F9-4E08-B68C-8FE4FFE3CDCA}" type="parTrans" cxnId="{D7D713F2-D139-4FCA-BD61-A1EBA27C175F}">
      <dgm:prSet/>
      <dgm:spPr/>
      <dgm:t>
        <a:bodyPr/>
        <a:lstStyle/>
        <a:p>
          <a:endParaRPr lang="en-US"/>
        </a:p>
      </dgm:t>
    </dgm:pt>
    <dgm:pt modelId="{05AF5915-DF2D-4BD5-998A-5F585C8E81B7}" type="sibTrans" cxnId="{D7D713F2-D139-4FCA-BD61-A1EBA27C175F}">
      <dgm:prSet/>
      <dgm:spPr/>
      <dgm:t>
        <a:bodyPr/>
        <a:lstStyle/>
        <a:p>
          <a:endParaRPr lang="en-US"/>
        </a:p>
      </dgm:t>
    </dgm:pt>
    <dgm:pt modelId="{B450CE34-29DC-4C4B-B0F6-3C37A9B747AE}">
      <dgm:prSet phldrT="[Text]" custT="1"/>
      <dgm:spPr/>
      <dgm:t>
        <a:bodyPr/>
        <a:lstStyle/>
        <a:p>
          <a:r>
            <a:rPr lang="pt-PT" sz="1600" dirty="0"/>
            <a:t>Duração: 1 Mês
Reunião </a:t>
          </a:r>
          <a:r>
            <a:rPr lang="pt-PT" sz="1600" dirty="0" err="1"/>
            <a:t>Kick</a:t>
          </a:r>
          <a:r>
            <a:rPr lang="pt-PT" sz="1600" dirty="0"/>
            <a:t> </a:t>
          </a:r>
          <a:r>
            <a:rPr lang="pt-PT" sz="1600" dirty="0" err="1"/>
            <a:t>Off</a:t>
          </a:r>
          <a:endParaRPr lang="en-US" sz="1600" dirty="0"/>
        </a:p>
      </dgm:t>
    </dgm:pt>
    <dgm:pt modelId="{EDEFE969-71BD-455C-A1EA-041513A99D02}" type="parTrans" cxnId="{17A56FB4-01FA-4723-907D-79BFFEBC02E1}">
      <dgm:prSet/>
      <dgm:spPr/>
      <dgm:t>
        <a:bodyPr/>
        <a:lstStyle/>
        <a:p>
          <a:endParaRPr lang="en-US"/>
        </a:p>
      </dgm:t>
    </dgm:pt>
    <dgm:pt modelId="{364E4FEC-3CA4-4EED-A176-4C0FC09A3553}" type="sibTrans" cxnId="{17A56FB4-01FA-4723-907D-79BFFEBC02E1}">
      <dgm:prSet/>
      <dgm:spPr/>
      <dgm:t>
        <a:bodyPr/>
        <a:lstStyle/>
        <a:p>
          <a:endParaRPr lang="en-US"/>
        </a:p>
      </dgm:t>
    </dgm:pt>
    <dgm:pt modelId="{2E3DE3BD-C0B3-48C6-87E6-17137A552861}">
      <dgm:prSet phldrT="[Text]"/>
      <dgm:spPr/>
      <dgm:t>
        <a:bodyPr/>
        <a:lstStyle/>
        <a:p>
          <a:r>
            <a:rPr lang="en-US" dirty="0"/>
            <a:t>Fase 2</a:t>
          </a:r>
        </a:p>
      </dgm:t>
    </dgm:pt>
    <dgm:pt modelId="{10E7006D-B029-4BCB-BA17-07851D722C55}" type="parTrans" cxnId="{390BAE2B-7CFD-41FC-9940-621F027A7A51}">
      <dgm:prSet/>
      <dgm:spPr/>
      <dgm:t>
        <a:bodyPr/>
        <a:lstStyle/>
        <a:p>
          <a:endParaRPr lang="en-US"/>
        </a:p>
      </dgm:t>
    </dgm:pt>
    <dgm:pt modelId="{6F5AD87C-CD6E-48FE-85B0-6C96C4E7C9A8}" type="sibTrans" cxnId="{390BAE2B-7CFD-41FC-9940-621F027A7A51}">
      <dgm:prSet/>
      <dgm:spPr/>
      <dgm:t>
        <a:bodyPr/>
        <a:lstStyle/>
        <a:p>
          <a:endParaRPr lang="en-US"/>
        </a:p>
      </dgm:t>
    </dgm:pt>
    <dgm:pt modelId="{C61BA03B-FA2C-45AE-8EE0-C96D075F231A}">
      <dgm:prSet phldrT="[Text]" custT="1"/>
      <dgm:spPr/>
      <dgm:t>
        <a:bodyPr/>
        <a:lstStyle/>
        <a:p>
          <a:r>
            <a:rPr lang="pt-PT" sz="1900" b="1" dirty="0"/>
            <a:t>Desenvolvimento e Integração</a:t>
          </a:r>
          <a:endParaRPr lang="en-US" sz="1900" b="1" dirty="0"/>
        </a:p>
      </dgm:t>
    </dgm:pt>
    <dgm:pt modelId="{391B3CCC-9336-44FA-8874-811C383F5A40}" type="parTrans" cxnId="{43CA80A4-594C-4134-A792-8D3948409BB7}">
      <dgm:prSet/>
      <dgm:spPr/>
      <dgm:t>
        <a:bodyPr/>
        <a:lstStyle/>
        <a:p>
          <a:endParaRPr lang="en-US"/>
        </a:p>
      </dgm:t>
    </dgm:pt>
    <dgm:pt modelId="{F66F918B-8ECF-4D9D-A21E-645E8F20EFC0}" type="sibTrans" cxnId="{43CA80A4-594C-4134-A792-8D3948409BB7}">
      <dgm:prSet/>
      <dgm:spPr/>
      <dgm:t>
        <a:bodyPr/>
        <a:lstStyle/>
        <a:p>
          <a:endParaRPr lang="en-US"/>
        </a:p>
      </dgm:t>
    </dgm:pt>
    <dgm:pt modelId="{2104786B-4C4F-48E8-AFBB-5D62C122A8AA}">
      <dgm:prSet phldrT="[Text]"/>
      <dgm:spPr/>
      <dgm:t>
        <a:bodyPr/>
        <a:lstStyle/>
        <a:p>
          <a:r>
            <a:rPr lang="en-US" dirty="0"/>
            <a:t>Fase 3</a:t>
          </a:r>
        </a:p>
      </dgm:t>
    </dgm:pt>
    <dgm:pt modelId="{6C643F65-FEEF-42EF-9893-93BC988656D0}" type="parTrans" cxnId="{2D86D8DD-90A5-44D0-BE6D-EBBC1074434F}">
      <dgm:prSet/>
      <dgm:spPr/>
      <dgm:t>
        <a:bodyPr/>
        <a:lstStyle/>
        <a:p>
          <a:endParaRPr lang="en-US"/>
        </a:p>
      </dgm:t>
    </dgm:pt>
    <dgm:pt modelId="{6F9D97E0-A857-41E2-B5C9-924BB37403AE}" type="sibTrans" cxnId="{2D86D8DD-90A5-44D0-BE6D-EBBC1074434F}">
      <dgm:prSet/>
      <dgm:spPr/>
      <dgm:t>
        <a:bodyPr/>
        <a:lstStyle/>
        <a:p>
          <a:endParaRPr lang="en-US"/>
        </a:p>
      </dgm:t>
    </dgm:pt>
    <dgm:pt modelId="{817A6976-19AF-44EC-9670-383FB1CF9F15}">
      <dgm:prSet/>
      <dgm:spPr/>
      <dgm:t>
        <a:bodyPr/>
        <a:lstStyle/>
        <a:p>
          <a:r>
            <a:rPr lang="pt-PT" sz="1600" dirty="0"/>
            <a:t>Duração: 5 Meses
Desenvolvimento do sistema</a:t>
          </a:r>
          <a:endParaRPr lang="en-US" sz="1600" dirty="0"/>
        </a:p>
      </dgm:t>
    </dgm:pt>
    <dgm:pt modelId="{584A3EF8-F7D2-4E94-9CD6-92F4BF1A88B5}" type="parTrans" cxnId="{1D5F32F8-1FB8-4210-B09E-5E9B43BFCE3D}">
      <dgm:prSet/>
      <dgm:spPr/>
      <dgm:t>
        <a:bodyPr/>
        <a:lstStyle/>
        <a:p>
          <a:endParaRPr lang="en-US"/>
        </a:p>
      </dgm:t>
    </dgm:pt>
    <dgm:pt modelId="{04086834-8117-4E48-B8EC-31F264BCC52D}" type="sibTrans" cxnId="{1D5F32F8-1FB8-4210-B09E-5E9B43BFCE3D}">
      <dgm:prSet/>
      <dgm:spPr/>
      <dgm:t>
        <a:bodyPr/>
        <a:lstStyle/>
        <a:p>
          <a:endParaRPr lang="en-US"/>
        </a:p>
      </dgm:t>
    </dgm:pt>
    <dgm:pt modelId="{D6F0E2F1-B0DA-4763-86CF-E910F61A20D8}">
      <dgm:prSet phldrT="[Text]" custT="1"/>
      <dgm:spPr/>
      <dgm:t>
        <a:bodyPr/>
        <a:lstStyle/>
        <a:p>
          <a:r>
            <a:rPr lang="pt-PT" sz="1900" b="1" dirty="0"/>
            <a:t>Testes e Ajustes</a:t>
          </a:r>
          <a:endParaRPr lang="en-US" sz="1900" b="1" dirty="0"/>
        </a:p>
      </dgm:t>
    </dgm:pt>
    <dgm:pt modelId="{22E588F9-2D47-46DD-A46F-F87314C96A13}" type="parTrans" cxnId="{9AA43F28-1D91-4EAD-9EEB-ADA0C26058BB}">
      <dgm:prSet/>
      <dgm:spPr/>
      <dgm:t>
        <a:bodyPr/>
        <a:lstStyle/>
        <a:p>
          <a:endParaRPr lang="pt-PT"/>
        </a:p>
      </dgm:t>
    </dgm:pt>
    <dgm:pt modelId="{3D813C9C-B438-40FC-B1DC-00DE7D45BEDB}" type="sibTrans" cxnId="{9AA43F28-1D91-4EAD-9EEB-ADA0C26058BB}">
      <dgm:prSet/>
      <dgm:spPr/>
      <dgm:t>
        <a:bodyPr/>
        <a:lstStyle/>
        <a:p>
          <a:endParaRPr lang="pt-PT"/>
        </a:p>
      </dgm:t>
    </dgm:pt>
    <dgm:pt modelId="{1C5437EB-615D-4A24-A4AD-B777B67686B5}">
      <dgm:prSet phldrT="[Text]"/>
      <dgm:spPr/>
      <dgm:t>
        <a:bodyPr/>
        <a:lstStyle/>
        <a:p>
          <a:r>
            <a:rPr lang="pt-PT" sz="1600" dirty="0"/>
            <a:t>Duração: 2 Meses</a:t>
          </a:r>
          <a:endParaRPr lang="en-US" sz="1600" dirty="0"/>
        </a:p>
      </dgm:t>
    </dgm:pt>
    <dgm:pt modelId="{046FFAA4-B72F-4540-9FA1-D8B90CC1D963}" type="parTrans" cxnId="{4306DD25-F1A8-4D97-8208-C07215105DE9}">
      <dgm:prSet/>
      <dgm:spPr/>
      <dgm:t>
        <a:bodyPr/>
        <a:lstStyle/>
        <a:p>
          <a:endParaRPr lang="pt-PT"/>
        </a:p>
      </dgm:t>
    </dgm:pt>
    <dgm:pt modelId="{3CBAD861-C20B-4233-9030-1AC759A72B54}" type="sibTrans" cxnId="{4306DD25-F1A8-4D97-8208-C07215105DE9}">
      <dgm:prSet/>
      <dgm:spPr/>
      <dgm:t>
        <a:bodyPr/>
        <a:lstStyle/>
        <a:p>
          <a:endParaRPr lang="pt-PT"/>
        </a:p>
      </dgm:t>
    </dgm:pt>
    <dgm:pt modelId="{2F75AF91-4A38-4A1B-B976-95C594B21074}">
      <dgm:prSet phldrT="[Text]"/>
      <dgm:spPr/>
      <dgm:t>
        <a:bodyPr/>
        <a:lstStyle/>
        <a:p>
          <a:r>
            <a:rPr lang="pt-PT" sz="1600" dirty="0"/>
            <a:t>Testes de aceitação com utilizadores finais</a:t>
          </a:r>
          <a:endParaRPr lang="en-US" sz="1600" dirty="0"/>
        </a:p>
      </dgm:t>
    </dgm:pt>
    <dgm:pt modelId="{1DAAEDE0-F432-4E89-A67E-DB30F12D467C}" type="parTrans" cxnId="{D6FF0A04-0F95-4EDB-89D7-BB807F78ADF7}">
      <dgm:prSet/>
      <dgm:spPr/>
      <dgm:t>
        <a:bodyPr/>
        <a:lstStyle/>
        <a:p>
          <a:endParaRPr lang="pt-PT"/>
        </a:p>
      </dgm:t>
    </dgm:pt>
    <dgm:pt modelId="{51249900-A16E-4D57-89C3-CE8CFB63F691}" type="sibTrans" cxnId="{D6FF0A04-0F95-4EDB-89D7-BB807F78ADF7}">
      <dgm:prSet/>
      <dgm:spPr/>
      <dgm:t>
        <a:bodyPr/>
        <a:lstStyle/>
        <a:p>
          <a:endParaRPr lang="pt-PT"/>
        </a:p>
      </dgm:t>
    </dgm:pt>
    <dgm:pt modelId="{7DB7931C-7552-4882-9512-DFEAD1C7E528}">
      <dgm:prSet phldrT="[Text]" custT="1"/>
      <dgm:spPr/>
      <dgm:t>
        <a:bodyPr/>
        <a:lstStyle/>
        <a:p>
          <a:r>
            <a:rPr lang="en-US" sz="1600" dirty="0" err="1"/>
            <a:t>Definição</a:t>
          </a:r>
          <a:r>
            <a:rPr lang="en-US" sz="1600" dirty="0"/>
            <a:t> </a:t>
          </a:r>
          <a:r>
            <a:rPr lang="en-US" sz="1600" dirty="0" err="1"/>
            <a:t>detalhada</a:t>
          </a:r>
          <a:r>
            <a:rPr lang="en-US" sz="1600" dirty="0"/>
            <a:t> de </a:t>
          </a:r>
          <a:r>
            <a:rPr lang="en-US" sz="1600" dirty="0" err="1"/>
            <a:t>requisitos</a:t>
          </a:r>
          <a:endParaRPr lang="en-US" sz="1600" dirty="0"/>
        </a:p>
      </dgm:t>
    </dgm:pt>
    <dgm:pt modelId="{8180B14A-B215-4469-B00F-0807A224451B}" type="parTrans" cxnId="{C83A798F-FC13-4D02-918B-969F1A4D36D2}">
      <dgm:prSet/>
      <dgm:spPr/>
      <dgm:t>
        <a:bodyPr/>
        <a:lstStyle/>
        <a:p>
          <a:endParaRPr lang="pt-PT"/>
        </a:p>
      </dgm:t>
    </dgm:pt>
    <dgm:pt modelId="{9D3BA545-7A6E-4051-8143-29247DA6ADBF}" type="sibTrans" cxnId="{C83A798F-FC13-4D02-918B-969F1A4D36D2}">
      <dgm:prSet/>
      <dgm:spPr/>
      <dgm:t>
        <a:bodyPr/>
        <a:lstStyle/>
        <a:p>
          <a:endParaRPr lang="pt-PT"/>
        </a:p>
      </dgm:t>
    </dgm:pt>
    <dgm:pt modelId="{2C341E8A-E6F5-49BE-96E5-40063F95881E}">
      <dgm:prSet/>
      <dgm:spPr/>
      <dgm:t>
        <a:bodyPr/>
        <a:lstStyle/>
        <a:p>
          <a:r>
            <a:rPr lang="en-US" sz="1600" dirty="0" err="1"/>
            <a:t>Integração</a:t>
          </a:r>
          <a:r>
            <a:rPr lang="en-US" sz="1600" dirty="0"/>
            <a:t> com </a:t>
          </a:r>
          <a:r>
            <a:rPr lang="en-US" sz="1600" dirty="0" err="1"/>
            <a:t>sistemas</a:t>
          </a:r>
          <a:r>
            <a:rPr lang="en-US" sz="1600" dirty="0"/>
            <a:t> </a:t>
          </a:r>
          <a:r>
            <a:rPr lang="en-US" sz="1600" dirty="0" err="1"/>
            <a:t>existentes</a:t>
          </a:r>
          <a:r>
            <a:rPr lang="en-US" sz="1600" dirty="0"/>
            <a:t> (ex. </a:t>
          </a:r>
          <a:r>
            <a:rPr lang="en-US" sz="1600" dirty="0" err="1"/>
            <a:t>Sclinico</a:t>
          </a:r>
          <a:r>
            <a:rPr lang="en-US" sz="1600" dirty="0"/>
            <a:t>, </a:t>
          </a:r>
          <a:r>
            <a:rPr lang="en-US" sz="1600" dirty="0" err="1"/>
            <a:t>Infarmed</a:t>
          </a:r>
          <a:r>
            <a:rPr lang="en-US" sz="1600" dirty="0"/>
            <a:t>)</a:t>
          </a:r>
        </a:p>
      </dgm:t>
    </dgm:pt>
    <dgm:pt modelId="{0DB56337-DDC8-4F3A-9341-9C29B6D4252B}" type="parTrans" cxnId="{6E0945FB-6C3A-4C91-A68B-859B566E90B5}">
      <dgm:prSet/>
      <dgm:spPr/>
      <dgm:t>
        <a:bodyPr/>
        <a:lstStyle/>
        <a:p>
          <a:endParaRPr lang="pt-PT"/>
        </a:p>
      </dgm:t>
    </dgm:pt>
    <dgm:pt modelId="{09FA9E32-CAA3-4017-B7B1-B05BE535171C}" type="sibTrans" cxnId="{6E0945FB-6C3A-4C91-A68B-859B566E90B5}">
      <dgm:prSet/>
      <dgm:spPr/>
      <dgm:t>
        <a:bodyPr/>
        <a:lstStyle/>
        <a:p>
          <a:endParaRPr lang="pt-PT"/>
        </a:p>
      </dgm:t>
    </dgm:pt>
    <dgm:pt modelId="{5B1602CD-7615-4D9B-9419-D7D55DBA44DB}">
      <dgm:prSet phldrT="[Text]"/>
      <dgm:spPr/>
      <dgm:t>
        <a:bodyPr/>
        <a:lstStyle/>
        <a:p>
          <a:r>
            <a:rPr lang="en-US" sz="1600" dirty="0" err="1"/>
            <a:t>Ajustes</a:t>
          </a:r>
          <a:r>
            <a:rPr lang="en-US" sz="1600" dirty="0"/>
            <a:t> e </a:t>
          </a:r>
          <a:r>
            <a:rPr lang="en-US" sz="1600" dirty="0" err="1"/>
            <a:t>correções</a:t>
          </a:r>
          <a:r>
            <a:rPr lang="en-US" sz="1600" dirty="0"/>
            <a:t> </a:t>
          </a:r>
          <a:r>
            <a:rPr lang="en-US" sz="1600" dirty="0" err="1"/>
            <a:t>conforme</a:t>
          </a:r>
          <a:r>
            <a:rPr lang="en-US" sz="1600" dirty="0"/>
            <a:t> feedback</a:t>
          </a:r>
        </a:p>
      </dgm:t>
    </dgm:pt>
    <dgm:pt modelId="{680AEB6A-C373-4A4C-979A-3DF40D16AFDF}" type="parTrans" cxnId="{855F35B9-CF65-48D6-8CE8-C0E2A70A70BC}">
      <dgm:prSet/>
      <dgm:spPr/>
      <dgm:t>
        <a:bodyPr/>
        <a:lstStyle/>
        <a:p>
          <a:endParaRPr lang="pt-PT"/>
        </a:p>
      </dgm:t>
    </dgm:pt>
    <dgm:pt modelId="{1FAA657A-34D3-4291-8E1F-96F2E3F32A9E}" type="sibTrans" cxnId="{855F35B9-CF65-48D6-8CE8-C0E2A70A70BC}">
      <dgm:prSet/>
      <dgm:spPr/>
      <dgm:t>
        <a:bodyPr/>
        <a:lstStyle/>
        <a:p>
          <a:endParaRPr lang="pt-PT"/>
        </a:p>
      </dgm:t>
    </dgm:pt>
    <dgm:pt modelId="{7007965E-5A21-4225-978F-78392EB6534F}">
      <dgm:prSet phldrT="[Text]"/>
      <dgm:spPr/>
      <dgm:t>
        <a:bodyPr/>
        <a:lstStyle/>
        <a:p>
          <a:r>
            <a:rPr lang="pt-PT" b="1" dirty="0"/>
            <a:t>Fase 4</a:t>
          </a:r>
          <a:endParaRPr lang="en-US" b="1" dirty="0"/>
        </a:p>
      </dgm:t>
    </dgm:pt>
    <dgm:pt modelId="{AAE818BB-CDE0-4F0D-8AA8-E97D1F773175}" type="parTrans" cxnId="{B9D9EE11-95C3-4D68-8252-071DDE8DFEBD}">
      <dgm:prSet/>
      <dgm:spPr/>
      <dgm:t>
        <a:bodyPr/>
        <a:lstStyle/>
        <a:p>
          <a:endParaRPr lang="pt-PT"/>
        </a:p>
      </dgm:t>
    </dgm:pt>
    <dgm:pt modelId="{044619BF-0E39-44CE-BDFA-97629744DFCD}" type="sibTrans" cxnId="{B9D9EE11-95C3-4D68-8252-071DDE8DFEBD}">
      <dgm:prSet/>
      <dgm:spPr/>
      <dgm:t>
        <a:bodyPr/>
        <a:lstStyle/>
        <a:p>
          <a:endParaRPr lang="pt-PT"/>
        </a:p>
      </dgm:t>
    </dgm:pt>
    <dgm:pt modelId="{0F3A9B93-E40B-4E92-A8F4-1072C8D17DA5}">
      <dgm:prSet phldrT="[Text]" custT="1"/>
      <dgm:spPr/>
      <dgm:t>
        <a:bodyPr/>
        <a:lstStyle/>
        <a:p>
          <a:r>
            <a:rPr lang="pt-PT" sz="1900" b="1" dirty="0"/>
            <a:t>Testes e Ajustes</a:t>
          </a:r>
          <a:endParaRPr lang="en-US" sz="1900" dirty="0"/>
        </a:p>
      </dgm:t>
    </dgm:pt>
    <dgm:pt modelId="{B172F35D-90E9-4724-B9AE-44D230AF466F}" type="parTrans" cxnId="{49120FDB-E96D-4DF1-9DF5-36CAF3B11F1A}">
      <dgm:prSet/>
      <dgm:spPr/>
      <dgm:t>
        <a:bodyPr/>
        <a:lstStyle/>
        <a:p>
          <a:endParaRPr lang="pt-PT"/>
        </a:p>
      </dgm:t>
    </dgm:pt>
    <dgm:pt modelId="{19245C8A-FB04-46C0-9614-C7DC0259E4ED}" type="sibTrans" cxnId="{49120FDB-E96D-4DF1-9DF5-36CAF3B11F1A}">
      <dgm:prSet/>
      <dgm:spPr/>
      <dgm:t>
        <a:bodyPr/>
        <a:lstStyle/>
        <a:p>
          <a:endParaRPr lang="pt-PT"/>
        </a:p>
      </dgm:t>
    </dgm:pt>
    <dgm:pt modelId="{43F7A740-CE44-4CF2-9163-757B92AD36AB}">
      <dgm:prSet phldrT="[Text]" custT="1"/>
      <dgm:spPr/>
      <dgm:t>
        <a:bodyPr/>
        <a:lstStyle/>
        <a:p>
          <a:r>
            <a:rPr lang="en-US" sz="1600" dirty="0" err="1"/>
            <a:t>Formação</a:t>
          </a:r>
          <a:r>
            <a:rPr lang="en-US" sz="1600" dirty="0"/>
            <a:t> de </a:t>
          </a:r>
          <a:r>
            <a:rPr lang="en-US" sz="1600" dirty="0" err="1"/>
            <a:t>Utilizadores</a:t>
          </a:r>
          <a:endParaRPr lang="en-US" sz="1600" dirty="0"/>
        </a:p>
      </dgm:t>
    </dgm:pt>
    <dgm:pt modelId="{FE2420FD-4F9C-4146-AECA-D467AE106567}" type="parTrans" cxnId="{9C32A217-7959-43F3-9806-9A2639F81821}">
      <dgm:prSet/>
      <dgm:spPr/>
      <dgm:t>
        <a:bodyPr/>
        <a:lstStyle/>
        <a:p>
          <a:endParaRPr lang="pt-PT"/>
        </a:p>
      </dgm:t>
    </dgm:pt>
    <dgm:pt modelId="{426B71CC-4439-46DE-8CA4-6859B0E404CB}" type="sibTrans" cxnId="{9C32A217-7959-43F3-9806-9A2639F81821}">
      <dgm:prSet/>
      <dgm:spPr/>
      <dgm:t>
        <a:bodyPr/>
        <a:lstStyle/>
        <a:p>
          <a:endParaRPr lang="pt-PT"/>
        </a:p>
      </dgm:t>
    </dgm:pt>
    <dgm:pt modelId="{7FC1816E-3D9E-4EAE-8AE9-71610B33D12B}">
      <dgm:prSet phldrT="[Text]" custT="1"/>
      <dgm:spPr/>
      <dgm:t>
        <a:bodyPr/>
        <a:lstStyle/>
        <a:p>
          <a:r>
            <a:rPr lang="pt-PT" sz="1600" dirty="0"/>
            <a:t>Duração: 1 Mês</a:t>
          </a:r>
          <a:endParaRPr lang="en-US" sz="1600" dirty="0"/>
        </a:p>
      </dgm:t>
    </dgm:pt>
    <dgm:pt modelId="{AC158F19-774D-42E9-90CA-05A1A9E31BE4}" type="parTrans" cxnId="{05797A96-9F9D-4754-9493-E037C26B04A2}">
      <dgm:prSet/>
      <dgm:spPr/>
      <dgm:t>
        <a:bodyPr/>
        <a:lstStyle/>
        <a:p>
          <a:endParaRPr lang="pt-PT"/>
        </a:p>
      </dgm:t>
    </dgm:pt>
    <dgm:pt modelId="{424A73E1-EAEF-46AE-BC49-D47EFFF09AEE}" type="sibTrans" cxnId="{05797A96-9F9D-4754-9493-E037C26B04A2}">
      <dgm:prSet/>
      <dgm:spPr/>
      <dgm:t>
        <a:bodyPr/>
        <a:lstStyle/>
        <a:p>
          <a:endParaRPr lang="pt-PT"/>
        </a:p>
      </dgm:t>
    </dgm:pt>
    <dgm:pt modelId="{966954DE-7FBB-45DC-B4DE-602AC55BC182}">
      <dgm:prSet phldrT="[Text]" custT="1"/>
      <dgm:spPr/>
      <dgm:t>
        <a:bodyPr/>
        <a:lstStyle/>
        <a:p>
          <a:r>
            <a:rPr lang="en-US" sz="1600" dirty="0" err="1"/>
            <a:t>Monitorização</a:t>
          </a:r>
          <a:r>
            <a:rPr lang="en-US" sz="1600" dirty="0"/>
            <a:t> </a:t>
          </a:r>
          <a:r>
            <a:rPr lang="en-US" sz="1600" dirty="0" err="1"/>
            <a:t>inicial</a:t>
          </a:r>
          <a:r>
            <a:rPr lang="en-US" sz="1600" dirty="0"/>
            <a:t> e </a:t>
          </a:r>
          <a:r>
            <a:rPr lang="en-US" sz="1600" dirty="0" err="1"/>
            <a:t>suporte</a:t>
          </a:r>
          <a:endParaRPr lang="en-US" sz="1600" dirty="0"/>
        </a:p>
      </dgm:t>
    </dgm:pt>
    <dgm:pt modelId="{C9E4DB9F-436E-4772-8A9D-58E4996F0314}" type="parTrans" cxnId="{4615997E-2DA0-4352-9A7D-2D0FB1B82F08}">
      <dgm:prSet/>
      <dgm:spPr/>
      <dgm:t>
        <a:bodyPr/>
        <a:lstStyle/>
        <a:p>
          <a:endParaRPr lang="pt-PT"/>
        </a:p>
      </dgm:t>
    </dgm:pt>
    <dgm:pt modelId="{295CBC9B-1C08-4867-815C-FAD1A0B2820F}" type="sibTrans" cxnId="{4615997E-2DA0-4352-9A7D-2D0FB1B82F08}">
      <dgm:prSet/>
      <dgm:spPr/>
      <dgm:t>
        <a:bodyPr/>
        <a:lstStyle/>
        <a:p>
          <a:endParaRPr lang="pt-PT"/>
        </a:p>
      </dgm:t>
    </dgm:pt>
    <dgm:pt modelId="{7D71E55A-D936-40B5-AE86-A445EDC7611A}" type="pres">
      <dgm:prSet presAssocID="{8DF2D4B1-2EC5-4BEC-B2F8-E633BD375E8B}" presName="Name0" presStyleCnt="0">
        <dgm:presLayoutVars>
          <dgm:dir/>
          <dgm:animLvl val="lvl"/>
          <dgm:resizeHandles val="exact"/>
        </dgm:presLayoutVars>
      </dgm:prSet>
      <dgm:spPr/>
    </dgm:pt>
    <dgm:pt modelId="{005DE0D8-623B-466C-9984-05D17EBC40D9}" type="pres">
      <dgm:prSet presAssocID="{89FCE8F2-B504-47C9-9FF7-AE0251507599}" presName="linNode" presStyleCnt="0"/>
      <dgm:spPr/>
    </dgm:pt>
    <dgm:pt modelId="{51A175A9-7FA5-49A9-BAFE-E8B1869CB385}" type="pres">
      <dgm:prSet presAssocID="{89FCE8F2-B504-47C9-9FF7-AE025150759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1349FF2-74D0-4E38-A157-81184EF2F795}" type="pres">
      <dgm:prSet presAssocID="{89FCE8F2-B504-47C9-9FF7-AE0251507599}" presName="descendantText" presStyleLbl="alignAccFollowNode1" presStyleIdx="0" presStyleCnt="4" custScaleY="123885">
        <dgm:presLayoutVars>
          <dgm:bulletEnabled val="1"/>
        </dgm:presLayoutVars>
      </dgm:prSet>
      <dgm:spPr/>
    </dgm:pt>
    <dgm:pt modelId="{23506201-5C3E-4D4C-B5EF-F3A256781803}" type="pres">
      <dgm:prSet presAssocID="{0207AE2F-51D0-42DE-85DD-1C3B3006F1BD}" presName="sp" presStyleCnt="0"/>
      <dgm:spPr/>
    </dgm:pt>
    <dgm:pt modelId="{041B6BFD-D969-48F7-8FA9-F1160F963AD7}" type="pres">
      <dgm:prSet presAssocID="{2E3DE3BD-C0B3-48C6-87E6-17137A552861}" presName="linNode" presStyleCnt="0"/>
      <dgm:spPr/>
    </dgm:pt>
    <dgm:pt modelId="{1D55C672-9413-43EF-9713-864C46B9A57F}" type="pres">
      <dgm:prSet presAssocID="{2E3DE3BD-C0B3-48C6-87E6-17137A55286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37FB025-66E0-4E93-BC64-BA2362D88146}" type="pres">
      <dgm:prSet presAssocID="{2E3DE3BD-C0B3-48C6-87E6-17137A552861}" presName="descendantText" presStyleLbl="alignAccFollowNode1" presStyleIdx="1" presStyleCnt="4" custScaleY="120307">
        <dgm:presLayoutVars>
          <dgm:bulletEnabled val="1"/>
        </dgm:presLayoutVars>
      </dgm:prSet>
      <dgm:spPr/>
    </dgm:pt>
    <dgm:pt modelId="{FBB00FE1-2666-47A1-B49F-2916E2BF8F65}" type="pres">
      <dgm:prSet presAssocID="{6F5AD87C-CD6E-48FE-85B0-6C96C4E7C9A8}" presName="sp" presStyleCnt="0"/>
      <dgm:spPr/>
    </dgm:pt>
    <dgm:pt modelId="{63742089-C5E6-44BE-B644-B71FE43BD0EA}" type="pres">
      <dgm:prSet presAssocID="{2104786B-4C4F-48E8-AFBB-5D62C122A8AA}" presName="linNode" presStyleCnt="0"/>
      <dgm:spPr/>
    </dgm:pt>
    <dgm:pt modelId="{B89ECF25-DA46-43FA-A074-9EFF4EF831FD}" type="pres">
      <dgm:prSet presAssocID="{2104786B-4C4F-48E8-AFBB-5D62C122A8A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D4D21E-62D7-41A4-B070-64C29FA29FFD}" type="pres">
      <dgm:prSet presAssocID="{2104786B-4C4F-48E8-AFBB-5D62C122A8AA}" presName="descendantText" presStyleLbl="alignAccFollowNode1" presStyleIdx="2" presStyleCnt="4" custScaleY="119710">
        <dgm:presLayoutVars>
          <dgm:bulletEnabled val="1"/>
        </dgm:presLayoutVars>
      </dgm:prSet>
      <dgm:spPr/>
    </dgm:pt>
    <dgm:pt modelId="{6C6967F3-71E2-48C7-A7DB-D5791B47464D}" type="pres">
      <dgm:prSet presAssocID="{6F9D97E0-A857-41E2-B5C9-924BB37403AE}" presName="sp" presStyleCnt="0"/>
      <dgm:spPr/>
    </dgm:pt>
    <dgm:pt modelId="{F2F9DC1D-5665-4D9D-8A15-420878906B6D}" type="pres">
      <dgm:prSet presAssocID="{7007965E-5A21-4225-978F-78392EB6534F}" presName="linNode" presStyleCnt="0"/>
      <dgm:spPr/>
    </dgm:pt>
    <dgm:pt modelId="{4B0AEFC7-6875-47E7-B49F-6799C10C2C2C}" type="pres">
      <dgm:prSet presAssocID="{7007965E-5A21-4225-978F-78392EB6534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ACBE670-A539-4FBC-9C8D-505E5AD63BFC}" type="pres">
      <dgm:prSet presAssocID="{7007965E-5A21-4225-978F-78392EB6534F}" presName="descendantText" presStyleLbl="alignAccFollowNode1" presStyleIdx="3" presStyleCnt="4" custScaleY="121421">
        <dgm:presLayoutVars>
          <dgm:bulletEnabled val="1"/>
        </dgm:presLayoutVars>
      </dgm:prSet>
      <dgm:spPr/>
    </dgm:pt>
  </dgm:ptLst>
  <dgm:cxnLst>
    <dgm:cxn modelId="{0C1EB301-EA01-4E70-AA53-B9F1375C1BFD}" type="presOf" srcId="{43F7A740-CE44-4CF2-9163-757B92AD36AB}" destId="{5ACBE670-A539-4FBC-9C8D-505E5AD63BFC}" srcOrd="0" destOrd="2" presId="urn:microsoft.com/office/officeart/2005/8/layout/vList5"/>
    <dgm:cxn modelId="{D6FF0A04-0F95-4EDB-89D7-BB807F78ADF7}" srcId="{D6F0E2F1-B0DA-4763-86CF-E910F61A20D8}" destId="{2F75AF91-4A38-4A1B-B976-95C594B21074}" srcOrd="1" destOrd="0" parTransId="{1DAAEDE0-F432-4E89-A67E-DB30F12D467C}" sibTransId="{51249900-A16E-4D57-89C3-CE8CFB63F691}"/>
    <dgm:cxn modelId="{B9D9EE11-95C3-4D68-8252-071DDE8DFEBD}" srcId="{8DF2D4B1-2EC5-4BEC-B2F8-E633BD375E8B}" destId="{7007965E-5A21-4225-978F-78392EB6534F}" srcOrd="3" destOrd="0" parTransId="{AAE818BB-CDE0-4F0D-8AA8-E97D1F773175}" sibTransId="{044619BF-0E39-44CE-BDFA-97629744DFCD}"/>
    <dgm:cxn modelId="{B8676B14-CE0E-4997-9635-3EF18123579D}" type="presOf" srcId="{B450CE34-29DC-4C4B-B0F6-3C37A9B747AE}" destId="{71349FF2-74D0-4E38-A157-81184EF2F795}" srcOrd="0" destOrd="1" presId="urn:microsoft.com/office/officeart/2005/8/layout/vList5"/>
    <dgm:cxn modelId="{9C32A217-7959-43F3-9806-9A2639F81821}" srcId="{7007965E-5A21-4225-978F-78392EB6534F}" destId="{43F7A740-CE44-4CF2-9163-757B92AD36AB}" srcOrd="2" destOrd="0" parTransId="{FE2420FD-4F9C-4146-AECA-D467AE106567}" sibTransId="{426B71CC-4439-46DE-8CA4-6859B0E404CB}"/>
    <dgm:cxn modelId="{4224C021-00C8-47D9-B6E4-831D8934908F}" type="presOf" srcId="{8DF2D4B1-2EC5-4BEC-B2F8-E633BD375E8B}" destId="{7D71E55A-D936-40B5-AE86-A445EDC7611A}" srcOrd="0" destOrd="0" presId="urn:microsoft.com/office/officeart/2005/8/layout/vList5"/>
    <dgm:cxn modelId="{3DDF8124-2EA0-49D2-94CE-010006B9EE28}" srcId="{8DF2D4B1-2EC5-4BEC-B2F8-E633BD375E8B}" destId="{89FCE8F2-B504-47C9-9FF7-AE0251507599}" srcOrd="0" destOrd="0" parTransId="{BAF44189-8F7E-4247-93E4-48FE87615CEF}" sibTransId="{0207AE2F-51D0-42DE-85DD-1C3B3006F1BD}"/>
    <dgm:cxn modelId="{4306DD25-F1A8-4D97-8208-C07215105DE9}" srcId="{D6F0E2F1-B0DA-4763-86CF-E910F61A20D8}" destId="{1C5437EB-615D-4A24-A4AD-B777B67686B5}" srcOrd="0" destOrd="0" parTransId="{046FFAA4-B72F-4540-9FA1-D8B90CC1D963}" sibTransId="{3CBAD861-C20B-4233-9030-1AC759A72B54}"/>
    <dgm:cxn modelId="{9AA43F28-1D91-4EAD-9EEB-ADA0C26058BB}" srcId="{2104786B-4C4F-48E8-AFBB-5D62C122A8AA}" destId="{D6F0E2F1-B0DA-4763-86CF-E910F61A20D8}" srcOrd="0" destOrd="0" parTransId="{22E588F9-2D47-46DD-A46F-F87314C96A13}" sibTransId="{3D813C9C-B438-40FC-B1DC-00DE7D45BEDB}"/>
    <dgm:cxn modelId="{7C34F329-2BDC-4FA4-B4C0-8DE18C0AA803}" type="presOf" srcId="{2F75AF91-4A38-4A1B-B976-95C594B21074}" destId="{F4D4D21E-62D7-41A4-B070-64C29FA29FFD}" srcOrd="0" destOrd="2" presId="urn:microsoft.com/office/officeart/2005/8/layout/vList5"/>
    <dgm:cxn modelId="{390BAE2B-7CFD-41FC-9940-621F027A7A51}" srcId="{8DF2D4B1-2EC5-4BEC-B2F8-E633BD375E8B}" destId="{2E3DE3BD-C0B3-48C6-87E6-17137A552861}" srcOrd="1" destOrd="0" parTransId="{10E7006D-B029-4BCB-BA17-07851D722C55}" sibTransId="{6F5AD87C-CD6E-48FE-85B0-6C96C4E7C9A8}"/>
    <dgm:cxn modelId="{EA3B6D32-28FC-407B-9054-5B39BCCAE0D3}" type="presOf" srcId="{7FC1816E-3D9E-4EAE-8AE9-71610B33D12B}" destId="{5ACBE670-A539-4FBC-9C8D-505E5AD63BFC}" srcOrd="0" destOrd="1" presId="urn:microsoft.com/office/officeart/2005/8/layout/vList5"/>
    <dgm:cxn modelId="{04B74134-07B2-4B01-8410-B6E4E7AC77F7}" type="presOf" srcId="{2C341E8A-E6F5-49BE-96E5-40063F95881E}" destId="{037FB025-66E0-4E93-BC64-BA2362D88146}" srcOrd="0" destOrd="2" presId="urn:microsoft.com/office/officeart/2005/8/layout/vList5"/>
    <dgm:cxn modelId="{29292E3A-9392-4BA3-8901-3C04437CC818}" type="presOf" srcId="{C61BA03B-FA2C-45AE-8EE0-C96D075F231A}" destId="{037FB025-66E0-4E93-BC64-BA2362D88146}" srcOrd="0" destOrd="0" presId="urn:microsoft.com/office/officeart/2005/8/layout/vList5"/>
    <dgm:cxn modelId="{0D007961-05A3-45A3-AECD-B83597D2D756}" type="presOf" srcId="{2104786B-4C4F-48E8-AFBB-5D62C122A8AA}" destId="{B89ECF25-DA46-43FA-A074-9EFF4EF831FD}" srcOrd="0" destOrd="0" presId="urn:microsoft.com/office/officeart/2005/8/layout/vList5"/>
    <dgm:cxn modelId="{52C6BC4B-E8EF-483D-A1E2-A7D8CD5CA611}" type="presOf" srcId="{817A6976-19AF-44EC-9670-383FB1CF9F15}" destId="{037FB025-66E0-4E93-BC64-BA2362D88146}" srcOrd="0" destOrd="1" presId="urn:microsoft.com/office/officeart/2005/8/layout/vList5"/>
    <dgm:cxn modelId="{4615997E-2DA0-4352-9A7D-2D0FB1B82F08}" srcId="{7007965E-5A21-4225-978F-78392EB6534F}" destId="{966954DE-7FBB-45DC-B4DE-602AC55BC182}" srcOrd="3" destOrd="0" parTransId="{C9E4DB9F-436E-4772-8A9D-58E4996F0314}" sibTransId="{295CBC9B-1C08-4867-815C-FAD1A0B2820F}"/>
    <dgm:cxn modelId="{652F0C88-BE56-4801-8F73-ACADCFEB9B44}" type="presOf" srcId="{13F76946-F895-458E-BC7C-9367569FF0EC}" destId="{71349FF2-74D0-4E38-A157-81184EF2F795}" srcOrd="0" destOrd="0" presId="urn:microsoft.com/office/officeart/2005/8/layout/vList5"/>
    <dgm:cxn modelId="{C83A798F-FC13-4D02-918B-969F1A4D36D2}" srcId="{13F76946-F895-458E-BC7C-9367569FF0EC}" destId="{7DB7931C-7552-4882-9512-DFEAD1C7E528}" srcOrd="1" destOrd="0" parTransId="{8180B14A-B215-4469-B00F-0807A224451B}" sibTransId="{9D3BA545-7A6E-4051-8143-29247DA6ADBF}"/>
    <dgm:cxn modelId="{05797A96-9F9D-4754-9493-E037C26B04A2}" srcId="{7007965E-5A21-4225-978F-78392EB6534F}" destId="{7FC1816E-3D9E-4EAE-8AE9-71610B33D12B}" srcOrd="1" destOrd="0" parTransId="{AC158F19-774D-42E9-90CA-05A1A9E31BE4}" sibTransId="{424A73E1-EAEF-46AE-BC49-D47EFFF09AEE}"/>
    <dgm:cxn modelId="{C8AE699C-1FA6-474E-8013-C910D07F3869}" type="presOf" srcId="{89FCE8F2-B504-47C9-9FF7-AE0251507599}" destId="{51A175A9-7FA5-49A9-BAFE-E8B1869CB385}" srcOrd="0" destOrd="0" presId="urn:microsoft.com/office/officeart/2005/8/layout/vList5"/>
    <dgm:cxn modelId="{1660FF9F-C5FF-4FAC-ABF4-02A14D5F0E60}" type="presOf" srcId="{0F3A9B93-E40B-4E92-A8F4-1072C8D17DA5}" destId="{5ACBE670-A539-4FBC-9C8D-505E5AD63BFC}" srcOrd="0" destOrd="0" presId="urn:microsoft.com/office/officeart/2005/8/layout/vList5"/>
    <dgm:cxn modelId="{FE8C15A4-6C28-4F11-877E-CD16BC567EAC}" type="presOf" srcId="{5B1602CD-7615-4D9B-9419-D7D55DBA44DB}" destId="{F4D4D21E-62D7-41A4-B070-64C29FA29FFD}" srcOrd="0" destOrd="3" presId="urn:microsoft.com/office/officeart/2005/8/layout/vList5"/>
    <dgm:cxn modelId="{43CA80A4-594C-4134-A792-8D3948409BB7}" srcId="{2E3DE3BD-C0B3-48C6-87E6-17137A552861}" destId="{C61BA03B-FA2C-45AE-8EE0-C96D075F231A}" srcOrd="0" destOrd="0" parTransId="{391B3CCC-9336-44FA-8874-811C383F5A40}" sibTransId="{F66F918B-8ECF-4D9D-A21E-645E8F20EFC0}"/>
    <dgm:cxn modelId="{1F553BA8-9198-4B1D-AEB5-B631F0E20B02}" type="presOf" srcId="{2E3DE3BD-C0B3-48C6-87E6-17137A552861}" destId="{1D55C672-9413-43EF-9713-864C46B9A57F}" srcOrd="0" destOrd="0" presId="urn:microsoft.com/office/officeart/2005/8/layout/vList5"/>
    <dgm:cxn modelId="{17A56FB4-01FA-4723-907D-79BFFEBC02E1}" srcId="{13F76946-F895-458E-BC7C-9367569FF0EC}" destId="{B450CE34-29DC-4C4B-B0F6-3C37A9B747AE}" srcOrd="0" destOrd="0" parTransId="{EDEFE969-71BD-455C-A1EA-041513A99D02}" sibTransId="{364E4FEC-3CA4-4EED-A176-4C0FC09A3553}"/>
    <dgm:cxn modelId="{855F35B9-CF65-48D6-8CE8-C0E2A70A70BC}" srcId="{D6F0E2F1-B0DA-4763-86CF-E910F61A20D8}" destId="{5B1602CD-7615-4D9B-9419-D7D55DBA44DB}" srcOrd="2" destOrd="0" parTransId="{680AEB6A-C373-4A4C-979A-3DF40D16AFDF}" sibTransId="{1FAA657A-34D3-4291-8E1F-96F2E3F32A9E}"/>
    <dgm:cxn modelId="{8C686DD4-34C8-4CD7-A1A4-99E6626B6A61}" type="presOf" srcId="{1C5437EB-615D-4A24-A4AD-B777B67686B5}" destId="{F4D4D21E-62D7-41A4-B070-64C29FA29FFD}" srcOrd="0" destOrd="1" presId="urn:microsoft.com/office/officeart/2005/8/layout/vList5"/>
    <dgm:cxn modelId="{698646DA-2A0F-4001-B3BB-442E62E6DA2A}" type="presOf" srcId="{966954DE-7FBB-45DC-B4DE-602AC55BC182}" destId="{5ACBE670-A539-4FBC-9C8D-505E5AD63BFC}" srcOrd="0" destOrd="3" presId="urn:microsoft.com/office/officeart/2005/8/layout/vList5"/>
    <dgm:cxn modelId="{49120FDB-E96D-4DF1-9DF5-36CAF3B11F1A}" srcId="{7007965E-5A21-4225-978F-78392EB6534F}" destId="{0F3A9B93-E40B-4E92-A8F4-1072C8D17DA5}" srcOrd="0" destOrd="0" parTransId="{B172F35D-90E9-4724-B9AE-44D230AF466F}" sibTransId="{19245C8A-FB04-46C0-9614-C7DC0259E4ED}"/>
    <dgm:cxn modelId="{08E941DB-C7E5-4327-9E68-3A5A0F044D46}" type="presOf" srcId="{D6F0E2F1-B0DA-4763-86CF-E910F61A20D8}" destId="{F4D4D21E-62D7-41A4-B070-64C29FA29FFD}" srcOrd="0" destOrd="0" presId="urn:microsoft.com/office/officeart/2005/8/layout/vList5"/>
    <dgm:cxn modelId="{2D86D8DD-90A5-44D0-BE6D-EBBC1074434F}" srcId="{8DF2D4B1-2EC5-4BEC-B2F8-E633BD375E8B}" destId="{2104786B-4C4F-48E8-AFBB-5D62C122A8AA}" srcOrd="2" destOrd="0" parTransId="{6C643F65-FEEF-42EF-9893-93BC988656D0}" sibTransId="{6F9D97E0-A857-41E2-B5C9-924BB37403AE}"/>
    <dgm:cxn modelId="{634C26EA-DB97-4244-A36A-1FD5D0F3C601}" type="presOf" srcId="{7007965E-5A21-4225-978F-78392EB6534F}" destId="{4B0AEFC7-6875-47E7-B49F-6799C10C2C2C}" srcOrd="0" destOrd="0" presId="urn:microsoft.com/office/officeart/2005/8/layout/vList5"/>
    <dgm:cxn modelId="{407611EB-3A0E-43BE-A61A-00F27BDD703A}" type="presOf" srcId="{7DB7931C-7552-4882-9512-DFEAD1C7E528}" destId="{71349FF2-74D0-4E38-A157-81184EF2F795}" srcOrd="0" destOrd="2" presId="urn:microsoft.com/office/officeart/2005/8/layout/vList5"/>
    <dgm:cxn modelId="{D7D713F2-D139-4FCA-BD61-A1EBA27C175F}" srcId="{89FCE8F2-B504-47C9-9FF7-AE0251507599}" destId="{13F76946-F895-458E-BC7C-9367569FF0EC}" srcOrd="0" destOrd="0" parTransId="{E03B2989-25F9-4E08-B68C-8FE4FFE3CDCA}" sibTransId="{05AF5915-DF2D-4BD5-998A-5F585C8E81B7}"/>
    <dgm:cxn modelId="{1D5F32F8-1FB8-4210-B09E-5E9B43BFCE3D}" srcId="{C61BA03B-FA2C-45AE-8EE0-C96D075F231A}" destId="{817A6976-19AF-44EC-9670-383FB1CF9F15}" srcOrd="0" destOrd="0" parTransId="{584A3EF8-F7D2-4E94-9CD6-92F4BF1A88B5}" sibTransId="{04086834-8117-4E48-B8EC-31F264BCC52D}"/>
    <dgm:cxn modelId="{6E0945FB-6C3A-4C91-A68B-859B566E90B5}" srcId="{C61BA03B-FA2C-45AE-8EE0-C96D075F231A}" destId="{2C341E8A-E6F5-49BE-96E5-40063F95881E}" srcOrd="1" destOrd="0" parTransId="{0DB56337-DDC8-4F3A-9341-9C29B6D4252B}" sibTransId="{09FA9E32-CAA3-4017-B7B1-B05BE535171C}"/>
    <dgm:cxn modelId="{AF2783C8-D8DB-4AC9-819F-AE995398415B}" type="presParOf" srcId="{7D71E55A-D936-40B5-AE86-A445EDC7611A}" destId="{005DE0D8-623B-466C-9984-05D17EBC40D9}" srcOrd="0" destOrd="0" presId="urn:microsoft.com/office/officeart/2005/8/layout/vList5"/>
    <dgm:cxn modelId="{B66AE903-9F08-4A04-B490-B9BAF20D4EDD}" type="presParOf" srcId="{005DE0D8-623B-466C-9984-05D17EBC40D9}" destId="{51A175A9-7FA5-49A9-BAFE-E8B1869CB385}" srcOrd="0" destOrd="0" presId="urn:microsoft.com/office/officeart/2005/8/layout/vList5"/>
    <dgm:cxn modelId="{C170D3DB-46E7-4AFD-B145-9BD8F20CE346}" type="presParOf" srcId="{005DE0D8-623B-466C-9984-05D17EBC40D9}" destId="{71349FF2-74D0-4E38-A157-81184EF2F795}" srcOrd="1" destOrd="0" presId="urn:microsoft.com/office/officeart/2005/8/layout/vList5"/>
    <dgm:cxn modelId="{1122CA8C-F3BD-46E2-970B-4CCC4D8F2BA6}" type="presParOf" srcId="{7D71E55A-D936-40B5-AE86-A445EDC7611A}" destId="{23506201-5C3E-4D4C-B5EF-F3A256781803}" srcOrd="1" destOrd="0" presId="urn:microsoft.com/office/officeart/2005/8/layout/vList5"/>
    <dgm:cxn modelId="{A256479A-A21E-492F-B922-338B75073CDF}" type="presParOf" srcId="{7D71E55A-D936-40B5-AE86-A445EDC7611A}" destId="{041B6BFD-D969-48F7-8FA9-F1160F963AD7}" srcOrd="2" destOrd="0" presId="urn:microsoft.com/office/officeart/2005/8/layout/vList5"/>
    <dgm:cxn modelId="{9CB9F8DE-E7B7-4F82-AA99-E327AA950465}" type="presParOf" srcId="{041B6BFD-D969-48F7-8FA9-F1160F963AD7}" destId="{1D55C672-9413-43EF-9713-864C46B9A57F}" srcOrd="0" destOrd="0" presId="urn:microsoft.com/office/officeart/2005/8/layout/vList5"/>
    <dgm:cxn modelId="{ECC42712-AA72-468E-B015-8F4336ABA107}" type="presParOf" srcId="{041B6BFD-D969-48F7-8FA9-F1160F963AD7}" destId="{037FB025-66E0-4E93-BC64-BA2362D88146}" srcOrd="1" destOrd="0" presId="urn:microsoft.com/office/officeart/2005/8/layout/vList5"/>
    <dgm:cxn modelId="{BE2BDFF7-FC8F-4FAE-A357-A72116F42175}" type="presParOf" srcId="{7D71E55A-D936-40B5-AE86-A445EDC7611A}" destId="{FBB00FE1-2666-47A1-B49F-2916E2BF8F65}" srcOrd="3" destOrd="0" presId="urn:microsoft.com/office/officeart/2005/8/layout/vList5"/>
    <dgm:cxn modelId="{765BF2D7-A4FB-4DB7-A004-423DC4181458}" type="presParOf" srcId="{7D71E55A-D936-40B5-AE86-A445EDC7611A}" destId="{63742089-C5E6-44BE-B644-B71FE43BD0EA}" srcOrd="4" destOrd="0" presId="urn:microsoft.com/office/officeart/2005/8/layout/vList5"/>
    <dgm:cxn modelId="{AFA83824-E828-4DB9-B904-ADDB2826B3F3}" type="presParOf" srcId="{63742089-C5E6-44BE-B644-B71FE43BD0EA}" destId="{B89ECF25-DA46-43FA-A074-9EFF4EF831FD}" srcOrd="0" destOrd="0" presId="urn:microsoft.com/office/officeart/2005/8/layout/vList5"/>
    <dgm:cxn modelId="{33328799-1089-4378-A408-BA99676D9C12}" type="presParOf" srcId="{63742089-C5E6-44BE-B644-B71FE43BD0EA}" destId="{F4D4D21E-62D7-41A4-B070-64C29FA29FFD}" srcOrd="1" destOrd="0" presId="urn:microsoft.com/office/officeart/2005/8/layout/vList5"/>
    <dgm:cxn modelId="{273D7B5D-14AB-4079-98C2-9837F5F44682}" type="presParOf" srcId="{7D71E55A-D936-40B5-AE86-A445EDC7611A}" destId="{6C6967F3-71E2-48C7-A7DB-D5791B47464D}" srcOrd="5" destOrd="0" presId="urn:microsoft.com/office/officeart/2005/8/layout/vList5"/>
    <dgm:cxn modelId="{518CBC86-E868-40F7-BB50-1CDF2AA23D2C}" type="presParOf" srcId="{7D71E55A-D936-40B5-AE86-A445EDC7611A}" destId="{F2F9DC1D-5665-4D9D-8A15-420878906B6D}" srcOrd="6" destOrd="0" presId="urn:microsoft.com/office/officeart/2005/8/layout/vList5"/>
    <dgm:cxn modelId="{3B6634B5-A3D0-4D36-B9CE-8680C58C5B97}" type="presParOf" srcId="{F2F9DC1D-5665-4D9D-8A15-420878906B6D}" destId="{4B0AEFC7-6875-47E7-B49F-6799C10C2C2C}" srcOrd="0" destOrd="0" presId="urn:microsoft.com/office/officeart/2005/8/layout/vList5"/>
    <dgm:cxn modelId="{DE1BEBA6-2B38-4D92-BEBD-82B455DE56E6}" type="presParOf" srcId="{F2F9DC1D-5665-4D9D-8A15-420878906B6D}" destId="{5ACBE670-A539-4FBC-9C8D-505E5AD63B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E85BD-FEB3-4C51-B049-3A6EC3D26EC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693163-2D08-47AE-B843-B9143C32EB32}">
      <dgm:prSet phldrT="[Text]"/>
      <dgm:spPr/>
      <dgm:t>
        <a:bodyPr/>
        <a:lstStyle/>
        <a:p>
          <a:pPr algn="ctr"/>
          <a:r>
            <a:rPr lang="en-US" dirty="0"/>
            <a:t>Gestor do </a:t>
          </a:r>
          <a:r>
            <a:rPr lang="en-US" dirty="0" err="1"/>
            <a:t>Projeto</a:t>
          </a:r>
          <a:r>
            <a:rPr lang="en-US" dirty="0"/>
            <a:t>: Carlos Barbosa</a:t>
          </a:r>
        </a:p>
      </dgm:t>
    </dgm:pt>
    <dgm:pt modelId="{A9A26CE9-C054-417F-B016-31E2F99D2121}" type="parTrans" cxnId="{BDE73611-D63A-4079-B95C-9C8E9F038480}">
      <dgm:prSet/>
      <dgm:spPr/>
      <dgm:t>
        <a:bodyPr/>
        <a:lstStyle/>
        <a:p>
          <a:endParaRPr lang="en-US"/>
        </a:p>
      </dgm:t>
    </dgm:pt>
    <dgm:pt modelId="{0FDE6E3C-7F4F-4796-AB96-AC95E8D4741A}" type="sibTrans" cxnId="{BDE73611-D63A-4079-B95C-9C8E9F038480}">
      <dgm:prSet/>
      <dgm:spPr/>
      <dgm:t>
        <a:bodyPr/>
        <a:lstStyle/>
        <a:p>
          <a:endParaRPr lang="en-US"/>
        </a:p>
      </dgm:t>
    </dgm:pt>
    <dgm:pt modelId="{BD99C271-27DC-4178-8D31-EB2B6F993080}">
      <dgm:prSet phldrT="[Text]"/>
      <dgm:spPr/>
      <dgm:t>
        <a:bodyPr/>
        <a:lstStyle/>
        <a:p>
          <a:r>
            <a:rPr lang="pt-PT" dirty="0"/>
            <a:t>Gestão de Projeto</a:t>
          </a:r>
          <a:endParaRPr lang="en-US" dirty="0"/>
        </a:p>
      </dgm:t>
    </dgm:pt>
    <dgm:pt modelId="{17270E80-F2BC-496D-9C5E-2CD9CCB87EF4}" type="parTrans" cxnId="{5DA68F54-AB82-4F17-A0FD-AE7BDAE8AC5B}">
      <dgm:prSet/>
      <dgm:spPr/>
      <dgm:t>
        <a:bodyPr/>
        <a:lstStyle/>
        <a:p>
          <a:endParaRPr lang="en-US"/>
        </a:p>
      </dgm:t>
    </dgm:pt>
    <dgm:pt modelId="{61B05383-6C07-4F77-9A19-5A9FD294E786}" type="sibTrans" cxnId="{5DA68F54-AB82-4F17-A0FD-AE7BDAE8AC5B}">
      <dgm:prSet/>
      <dgm:spPr/>
      <dgm:t>
        <a:bodyPr/>
        <a:lstStyle/>
        <a:p>
          <a:endParaRPr lang="en-US"/>
        </a:p>
      </dgm:t>
    </dgm:pt>
    <dgm:pt modelId="{111FC4F9-BE13-4377-B415-AACEC02486B8}">
      <dgm:prSet phldrT="[Text]"/>
      <dgm:spPr/>
      <dgm:t>
        <a:bodyPr/>
        <a:lstStyle/>
        <a:p>
          <a:r>
            <a:rPr lang="pt-PT" dirty="0"/>
            <a:t>Desenvolvimento e Implementação</a:t>
          </a:r>
          <a:endParaRPr lang="en-US" dirty="0"/>
        </a:p>
      </dgm:t>
    </dgm:pt>
    <dgm:pt modelId="{69AEA70C-A150-45C8-89F4-2A44277D90AD}" type="parTrans" cxnId="{F010A1D8-82CF-4F12-BEE5-D6F87AD573D9}">
      <dgm:prSet/>
      <dgm:spPr/>
      <dgm:t>
        <a:bodyPr/>
        <a:lstStyle/>
        <a:p>
          <a:endParaRPr lang="en-US"/>
        </a:p>
      </dgm:t>
    </dgm:pt>
    <dgm:pt modelId="{A4E9A52F-474A-4387-A73F-BB9345D2098A}" type="sibTrans" cxnId="{F010A1D8-82CF-4F12-BEE5-D6F87AD573D9}">
      <dgm:prSet/>
      <dgm:spPr/>
      <dgm:t>
        <a:bodyPr/>
        <a:lstStyle/>
        <a:p>
          <a:endParaRPr lang="en-US"/>
        </a:p>
      </dgm:t>
    </dgm:pt>
    <dgm:pt modelId="{52EB6043-085B-4157-97FA-CADF5451A8FB}">
      <dgm:prSet phldrT="[Text]"/>
      <dgm:spPr/>
      <dgm:t>
        <a:bodyPr/>
        <a:lstStyle/>
        <a:p>
          <a:r>
            <a:rPr lang="en-US" dirty="0"/>
            <a:t>Guilherme Barreiro</a:t>
          </a:r>
        </a:p>
      </dgm:t>
    </dgm:pt>
    <dgm:pt modelId="{7991F8DB-32D3-4EEF-AF70-1CCA1312D22B}" type="parTrans" cxnId="{7FBC186A-AB18-4C33-AA74-4ACBE261899E}">
      <dgm:prSet/>
      <dgm:spPr/>
      <dgm:t>
        <a:bodyPr/>
        <a:lstStyle/>
        <a:p>
          <a:endParaRPr lang="en-US"/>
        </a:p>
      </dgm:t>
    </dgm:pt>
    <dgm:pt modelId="{11948843-3164-48EC-9BF0-36754EC63EF1}" type="sibTrans" cxnId="{7FBC186A-AB18-4C33-AA74-4ACBE261899E}">
      <dgm:prSet/>
      <dgm:spPr/>
      <dgm:t>
        <a:bodyPr/>
        <a:lstStyle/>
        <a:p>
          <a:endParaRPr lang="en-US"/>
        </a:p>
      </dgm:t>
    </dgm:pt>
    <dgm:pt modelId="{446C2E88-97F7-4703-B830-876F4E7D3E33}">
      <dgm:prSet phldrT="[Text]"/>
      <dgm:spPr/>
      <dgm:t>
        <a:bodyPr/>
        <a:lstStyle/>
        <a:p>
          <a:r>
            <a:rPr lang="en-US" dirty="0"/>
            <a:t>André Ribeiro</a:t>
          </a:r>
        </a:p>
      </dgm:t>
    </dgm:pt>
    <dgm:pt modelId="{83983E13-691E-4C58-8198-EE2DAFEDC23D}" type="parTrans" cxnId="{04D88A38-DA44-49BE-B178-48F4D0AF2F37}">
      <dgm:prSet/>
      <dgm:spPr/>
      <dgm:t>
        <a:bodyPr/>
        <a:lstStyle/>
        <a:p>
          <a:endParaRPr lang="en-US"/>
        </a:p>
      </dgm:t>
    </dgm:pt>
    <dgm:pt modelId="{2EDA2D8B-3CB0-46D5-8E25-21A626EDFCD8}" type="sibTrans" cxnId="{04D88A38-DA44-49BE-B178-48F4D0AF2F37}">
      <dgm:prSet/>
      <dgm:spPr/>
      <dgm:t>
        <a:bodyPr/>
        <a:lstStyle/>
        <a:p>
          <a:endParaRPr lang="en-US"/>
        </a:p>
      </dgm:t>
    </dgm:pt>
    <dgm:pt modelId="{C9394AF1-F805-481A-BC5D-9B4021E96AF6}">
      <dgm:prSet phldrT="[Text]"/>
      <dgm:spPr/>
      <dgm:t>
        <a:bodyPr/>
        <a:lstStyle/>
        <a:p>
          <a:r>
            <a:rPr lang="en-US" dirty="0" err="1"/>
            <a:t>Daykise</a:t>
          </a:r>
          <a:r>
            <a:rPr lang="en-US" dirty="0"/>
            <a:t> Vaz</a:t>
          </a:r>
        </a:p>
      </dgm:t>
    </dgm:pt>
    <dgm:pt modelId="{90BF258C-6D5E-42C3-BC45-D7CB82767155}" type="parTrans" cxnId="{9172AFE2-011B-482D-A7CA-2D7351106017}">
      <dgm:prSet/>
      <dgm:spPr/>
      <dgm:t>
        <a:bodyPr/>
        <a:lstStyle/>
        <a:p>
          <a:endParaRPr lang="en-US"/>
        </a:p>
      </dgm:t>
    </dgm:pt>
    <dgm:pt modelId="{CAA524CA-E175-401E-A253-7DCA97275005}" type="sibTrans" cxnId="{9172AFE2-011B-482D-A7CA-2D7351106017}">
      <dgm:prSet/>
      <dgm:spPr/>
      <dgm:t>
        <a:bodyPr/>
        <a:lstStyle/>
        <a:p>
          <a:endParaRPr lang="en-US"/>
        </a:p>
      </dgm:t>
    </dgm:pt>
    <dgm:pt modelId="{5BBDCAEF-7155-494F-94A6-B25E047807C2}" type="pres">
      <dgm:prSet presAssocID="{3A1E85BD-FEB3-4C51-B049-3A6EC3D26E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AD0CA1-CA4B-49F7-9A85-3800B9D33937}" type="pres">
      <dgm:prSet presAssocID="{74693163-2D08-47AE-B843-B9143C32EB32}" presName="vertOne" presStyleCnt="0"/>
      <dgm:spPr/>
    </dgm:pt>
    <dgm:pt modelId="{F8CC41DC-BA8F-4355-B1C2-B7F57497E610}" type="pres">
      <dgm:prSet presAssocID="{74693163-2D08-47AE-B843-B9143C32EB32}" presName="txOne" presStyleLbl="node0" presStyleIdx="0" presStyleCnt="1">
        <dgm:presLayoutVars>
          <dgm:chPref val="3"/>
        </dgm:presLayoutVars>
      </dgm:prSet>
      <dgm:spPr/>
    </dgm:pt>
    <dgm:pt modelId="{D0BEEC77-1013-4388-8F1A-8C8A75CE7CDB}" type="pres">
      <dgm:prSet presAssocID="{74693163-2D08-47AE-B843-B9143C32EB32}" presName="parTransOne" presStyleCnt="0"/>
      <dgm:spPr/>
    </dgm:pt>
    <dgm:pt modelId="{20A6A727-856D-4F5C-B53E-5FCF642E3629}" type="pres">
      <dgm:prSet presAssocID="{74693163-2D08-47AE-B843-B9143C32EB32}" presName="horzOne" presStyleCnt="0"/>
      <dgm:spPr/>
    </dgm:pt>
    <dgm:pt modelId="{42858502-B932-48C1-862E-6BF09886FA82}" type="pres">
      <dgm:prSet presAssocID="{BD99C271-27DC-4178-8D31-EB2B6F993080}" presName="vertTwo" presStyleCnt="0"/>
      <dgm:spPr/>
    </dgm:pt>
    <dgm:pt modelId="{1EA0A0E9-5796-49C4-8AE3-637B078576E2}" type="pres">
      <dgm:prSet presAssocID="{BD99C271-27DC-4178-8D31-EB2B6F993080}" presName="txTwo" presStyleLbl="node2" presStyleIdx="0" presStyleCnt="2">
        <dgm:presLayoutVars>
          <dgm:chPref val="3"/>
        </dgm:presLayoutVars>
      </dgm:prSet>
      <dgm:spPr/>
    </dgm:pt>
    <dgm:pt modelId="{59827A70-9AB8-4863-B801-86D2AFFB5D31}" type="pres">
      <dgm:prSet presAssocID="{BD99C271-27DC-4178-8D31-EB2B6F993080}" presName="parTransTwo" presStyleCnt="0"/>
      <dgm:spPr/>
    </dgm:pt>
    <dgm:pt modelId="{D6CC8454-6A38-4465-B6A1-1292D110EEB9}" type="pres">
      <dgm:prSet presAssocID="{BD99C271-27DC-4178-8D31-EB2B6F993080}" presName="horzTwo" presStyleCnt="0"/>
      <dgm:spPr/>
    </dgm:pt>
    <dgm:pt modelId="{C41FDCCE-36F0-4CED-B5BA-0D3926663BA6}" type="pres">
      <dgm:prSet presAssocID="{446C2E88-97F7-4703-B830-876F4E7D3E33}" presName="vertThree" presStyleCnt="0"/>
      <dgm:spPr/>
    </dgm:pt>
    <dgm:pt modelId="{EED868C2-9728-474A-ACF7-1FCF5EE45EBF}" type="pres">
      <dgm:prSet presAssocID="{446C2E88-97F7-4703-B830-876F4E7D3E33}" presName="txThree" presStyleLbl="node3" presStyleIdx="0" presStyleCnt="3">
        <dgm:presLayoutVars>
          <dgm:chPref val="3"/>
        </dgm:presLayoutVars>
      </dgm:prSet>
      <dgm:spPr/>
    </dgm:pt>
    <dgm:pt modelId="{AFBC5A0E-F747-4D9C-A8A0-C1786244C080}" type="pres">
      <dgm:prSet presAssocID="{446C2E88-97F7-4703-B830-876F4E7D3E33}" presName="horzThree" presStyleCnt="0"/>
      <dgm:spPr/>
    </dgm:pt>
    <dgm:pt modelId="{F4D7159D-C701-47C2-B052-9895A7F97D42}" type="pres">
      <dgm:prSet presAssocID="{2EDA2D8B-3CB0-46D5-8E25-21A626EDFCD8}" presName="sibSpaceThree" presStyleCnt="0"/>
      <dgm:spPr/>
    </dgm:pt>
    <dgm:pt modelId="{0E7C1CBB-194B-43D8-9C17-2736F180F289}" type="pres">
      <dgm:prSet presAssocID="{C9394AF1-F805-481A-BC5D-9B4021E96AF6}" presName="vertThree" presStyleCnt="0"/>
      <dgm:spPr/>
    </dgm:pt>
    <dgm:pt modelId="{D558CA46-2A17-4161-85AB-9D77906A4ED4}" type="pres">
      <dgm:prSet presAssocID="{C9394AF1-F805-481A-BC5D-9B4021E96AF6}" presName="txThree" presStyleLbl="node3" presStyleIdx="1" presStyleCnt="3">
        <dgm:presLayoutVars>
          <dgm:chPref val="3"/>
        </dgm:presLayoutVars>
      </dgm:prSet>
      <dgm:spPr/>
    </dgm:pt>
    <dgm:pt modelId="{704186C6-1958-47C9-85E2-9C2717D6A47D}" type="pres">
      <dgm:prSet presAssocID="{C9394AF1-F805-481A-BC5D-9B4021E96AF6}" presName="horzThree" presStyleCnt="0"/>
      <dgm:spPr/>
    </dgm:pt>
    <dgm:pt modelId="{A29A2C3B-255F-4D27-8DC7-9FCAEAD3F273}" type="pres">
      <dgm:prSet presAssocID="{61B05383-6C07-4F77-9A19-5A9FD294E786}" presName="sibSpaceTwo" presStyleCnt="0"/>
      <dgm:spPr/>
    </dgm:pt>
    <dgm:pt modelId="{B30627F1-26DF-4347-9BBF-69A0E56E5DC6}" type="pres">
      <dgm:prSet presAssocID="{111FC4F9-BE13-4377-B415-AACEC02486B8}" presName="vertTwo" presStyleCnt="0"/>
      <dgm:spPr/>
    </dgm:pt>
    <dgm:pt modelId="{316FC7BF-3AED-4286-824B-63769E6317F3}" type="pres">
      <dgm:prSet presAssocID="{111FC4F9-BE13-4377-B415-AACEC02486B8}" presName="txTwo" presStyleLbl="node2" presStyleIdx="1" presStyleCnt="2">
        <dgm:presLayoutVars>
          <dgm:chPref val="3"/>
        </dgm:presLayoutVars>
      </dgm:prSet>
      <dgm:spPr/>
    </dgm:pt>
    <dgm:pt modelId="{61E4D65A-ACC1-4CB5-94BA-A9D5B368E14B}" type="pres">
      <dgm:prSet presAssocID="{111FC4F9-BE13-4377-B415-AACEC02486B8}" presName="parTransTwo" presStyleCnt="0"/>
      <dgm:spPr/>
    </dgm:pt>
    <dgm:pt modelId="{8020F518-B89E-4A55-A5B0-20F2CB32351C}" type="pres">
      <dgm:prSet presAssocID="{111FC4F9-BE13-4377-B415-AACEC02486B8}" presName="horzTwo" presStyleCnt="0"/>
      <dgm:spPr/>
    </dgm:pt>
    <dgm:pt modelId="{87B89295-CC62-484D-A376-F824794D0DCF}" type="pres">
      <dgm:prSet presAssocID="{52EB6043-085B-4157-97FA-CADF5451A8FB}" presName="vertThree" presStyleCnt="0"/>
      <dgm:spPr/>
    </dgm:pt>
    <dgm:pt modelId="{F1092DBA-42CC-4358-8475-C46AD73EE4B7}" type="pres">
      <dgm:prSet presAssocID="{52EB6043-085B-4157-97FA-CADF5451A8FB}" presName="txThree" presStyleLbl="node3" presStyleIdx="2" presStyleCnt="3">
        <dgm:presLayoutVars>
          <dgm:chPref val="3"/>
        </dgm:presLayoutVars>
      </dgm:prSet>
      <dgm:spPr/>
    </dgm:pt>
    <dgm:pt modelId="{99C78307-D3E0-45D5-AE08-A11942F2C8A8}" type="pres">
      <dgm:prSet presAssocID="{52EB6043-085B-4157-97FA-CADF5451A8FB}" presName="horzThree" presStyleCnt="0"/>
      <dgm:spPr/>
    </dgm:pt>
  </dgm:ptLst>
  <dgm:cxnLst>
    <dgm:cxn modelId="{37C7670C-71FC-4083-97E4-BA7416DC270C}" type="presOf" srcId="{BD99C271-27DC-4178-8D31-EB2B6F993080}" destId="{1EA0A0E9-5796-49C4-8AE3-637B078576E2}" srcOrd="0" destOrd="0" presId="urn:microsoft.com/office/officeart/2005/8/layout/hierarchy4"/>
    <dgm:cxn modelId="{BDE73611-D63A-4079-B95C-9C8E9F038480}" srcId="{3A1E85BD-FEB3-4C51-B049-3A6EC3D26ECE}" destId="{74693163-2D08-47AE-B843-B9143C32EB32}" srcOrd="0" destOrd="0" parTransId="{A9A26CE9-C054-417F-B016-31E2F99D2121}" sibTransId="{0FDE6E3C-7F4F-4796-AB96-AC95E8D4741A}"/>
    <dgm:cxn modelId="{31DD4E28-6896-4600-8220-7E2778E3CAC2}" type="presOf" srcId="{446C2E88-97F7-4703-B830-876F4E7D3E33}" destId="{EED868C2-9728-474A-ACF7-1FCF5EE45EBF}" srcOrd="0" destOrd="0" presId="urn:microsoft.com/office/officeart/2005/8/layout/hierarchy4"/>
    <dgm:cxn modelId="{04D88A38-DA44-49BE-B178-48F4D0AF2F37}" srcId="{BD99C271-27DC-4178-8D31-EB2B6F993080}" destId="{446C2E88-97F7-4703-B830-876F4E7D3E33}" srcOrd="0" destOrd="0" parTransId="{83983E13-691E-4C58-8198-EE2DAFEDC23D}" sibTransId="{2EDA2D8B-3CB0-46D5-8E25-21A626EDFCD8}"/>
    <dgm:cxn modelId="{7FBC186A-AB18-4C33-AA74-4ACBE261899E}" srcId="{111FC4F9-BE13-4377-B415-AACEC02486B8}" destId="{52EB6043-085B-4157-97FA-CADF5451A8FB}" srcOrd="0" destOrd="0" parTransId="{7991F8DB-32D3-4EEF-AF70-1CCA1312D22B}" sibTransId="{11948843-3164-48EC-9BF0-36754EC63EF1}"/>
    <dgm:cxn modelId="{5DA68F54-AB82-4F17-A0FD-AE7BDAE8AC5B}" srcId="{74693163-2D08-47AE-B843-B9143C32EB32}" destId="{BD99C271-27DC-4178-8D31-EB2B6F993080}" srcOrd="0" destOrd="0" parTransId="{17270E80-F2BC-496D-9C5E-2CD9CCB87EF4}" sibTransId="{61B05383-6C07-4F77-9A19-5A9FD294E786}"/>
    <dgm:cxn modelId="{4199F580-C191-4A2E-91E3-1BEB46335322}" type="presOf" srcId="{3A1E85BD-FEB3-4C51-B049-3A6EC3D26ECE}" destId="{5BBDCAEF-7155-494F-94A6-B25E047807C2}" srcOrd="0" destOrd="0" presId="urn:microsoft.com/office/officeart/2005/8/layout/hierarchy4"/>
    <dgm:cxn modelId="{A0EC0F99-5754-401B-8412-ECD0F31BA0BC}" type="presOf" srcId="{52EB6043-085B-4157-97FA-CADF5451A8FB}" destId="{F1092DBA-42CC-4358-8475-C46AD73EE4B7}" srcOrd="0" destOrd="0" presId="urn:microsoft.com/office/officeart/2005/8/layout/hierarchy4"/>
    <dgm:cxn modelId="{4AD97999-BABD-43D5-B458-23C68CF37CC2}" type="presOf" srcId="{111FC4F9-BE13-4377-B415-AACEC02486B8}" destId="{316FC7BF-3AED-4286-824B-63769E6317F3}" srcOrd="0" destOrd="0" presId="urn:microsoft.com/office/officeart/2005/8/layout/hierarchy4"/>
    <dgm:cxn modelId="{064C56C1-90ED-4E0C-9B55-BBDA7B820389}" type="presOf" srcId="{74693163-2D08-47AE-B843-B9143C32EB32}" destId="{F8CC41DC-BA8F-4355-B1C2-B7F57497E610}" srcOrd="0" destOrd="0" presId="urn:microsoft.com/office/officeart/2005/8/layout/hierarchy4"/>
    <dgm:cxn modelId="{F010A1D8-82CF-4F12-BEE5-D6F87AD573D9}" srcId="{74693163-2D08-47AE-B843-B9143C32EB32}" destId="{111FC4F9-BE13-4377-B415-AACEC02486B8}" srcOrd="1" destOrd="0" parTransId="{69AEA70C-A150-45C8-89F4-2A44277D90AD}" sibTransId="{A4E9A52F-474A-4387-A73F-BB9345D2098A}"/>
    <dgm:cxn modelId="{953BBCDF-A601-45DA-BF27-3BE5D8632917}" type="presOf" srcId="{C9394AF1-F805-481A-BC5D-9B4021E96AF6}" destId="{D558CA46-2A17-4161-85AB-9D77906A4ED4}" srcOrd="0" destOrd="0" presId="urn:microsoft.com/office/officeart/2005/8/layout/hierarchy4"/>
    <dgm:cxn modelId="{9172AFE2-011B-482D-A7CA-2D7351106017}" srcId="{BD99C271-27DC-4178-8D31-EB2B6F993080}" destId="{C9394AF1-F805-481A-BC5D-9B4021E96AF6}" srcOrd="1" destOrd="0" parTransId="{90BF258C-6D5E-42C3-BC45-D7CB82767155}" sibTransId="{CAA524CA-E175-401E-A253-7DCA97275005}"/>
    <dgm:cxn modelId="{4C855B4E-58E4-4237-8791-F5EA8B9B9BE0}" type="presParOf" srcId="{5BBDCAEF-7155-494F-94A6-B25E047807C2}" destId="{40AD0CA1-CA4B-49F7-9A85-3800B9D33937}" srcOrd="0" destOrd="0" presId="urn:microsoft.com/office/officeart/2005/8/layout/hierarchy4"/>
    <dgm:cxn modelId="{777DDC3D-97C3-4C7E-80E8-597462E8E7D8}" type="presParOf" srcId="{40AD0CA1-CA4B-49F7-9A85-3800B9D33937}" destId="{F8CC41DC-BA8F-4355-B1C2-B7F57497E610}" srcOrd="0" destOrd="0" presId="urn:microsoft.com/office/officeart/2005/8/layout/hierarchy4"/>
    <dgm:cxn modelId="{A8C31C3E-AF86-4198-B1ED-72B99CC73971}" type="presParOf" srcId="{40AD0CA1-CA4B-49F7-9A85-3800B9D33937}" destId="{D0BEEC77-1013-4388-8F1A-8C8A75CE7CDB}" srcOrd="1" destOrd="0" presId="urn:microsoft.com/office/officeart/2005/8/layout/hierarchy4"/>
    <dgm:cxn modelId="{762F05FD-3694-4681-B7F7-D372E0E586A8}" type="presParOf" srcId="{40AD0CA1-CA4B-49F7-9A85-3800B9D33937}" destId="{20A6A727-856D-4F5C-B53E-5FCF642E3629}" srcOrd="2" destOrd="0" presId="urn:microsoft.com/office/officeart/2005/8/layout/hierarchy4"/>
    <dgm:cxn modelId="{CBC17395-305E-42C3-B92F-2EF160761949}" type="presParOf" srcId="{20A6A727-856D-4F5C-B53E-5FCF642E3629}" destId="{42858502-B932-48C1-862E-6BF09886FA82}" srcOrd="0" destOrd="0" presId="urn:microsoft.com/office/officeart/2005/8/layout/hierarchy4"/>
    <dgm:cxn modelId="{C275490A-C841-45E7-AD10-29B25C8437C7}" type="presParOf" srcId="{42858502-B932-48C1-862E-6BF09886FA82}" destId="{1EA0A0E9-5796-49C4-8AE3-637B078576E2}" srcOrd="0" destOrd="0" presId="urn:microsoft.com/office/officeart/2005/8/layout/hierarchy4"/>
    <dgm:cxn modelId="{77DA9920-5789-4FEF-9370-F01E0E1C74D3}" type="presParOf" srcId="{42858502-B932-48C1-862E-6BF09886FA82}" destId="{59827A70-9AB8-4863-B801-86D2AFFB5D31}" srcOrd="1" destOrd="0" presId="urn:microsoft.com/office/officeart/2005/8/layout/hierarchy4"/>
    <dgm:cxn modelId="{1F183F33-EE17-4521-9D46-B02C9567347C}" type="presParOf" srcId="{42858502-B932-48C1-862E-6BF09886FA82}" destId="{D6CC8454-6A38-4465-B6A1-1292D110EEB9}" srcOrd="2" destOrd="0" presId="urn:microsoft.com/office/officeart/2005/8/layout/hierarchy4"/>
    <dgm:cxn modelId="{E541957F-1442-4A8D-8ABE-EBD7929BFC3C}" type="presParOf" srcId="{D6CC8454-6A38-4465-B6A1-1292D110EEB9}" destId="{C41FDCCE-36F0-4CED-B5BA-0D3926663BA6}" srcOrd="0" destOrd="0" presId="urn:microsoft.com/office/officeart/2005/8/layout/hierarchy4"/>
    <dgm:cxn modelId="{F8666D53-51B5-4A39-87E9-0243B9B56428}" type="presParOf" srcId="{C41FDCCE-36F0-4CED-B5BA-0D3926663BA6}" destId="{EED868C2-9728-474A-ACF7-1FCF5EE45EBF}" srcOrd="0" destOrd="0" presId="urn:microsoft.com/office/officeart/2005/8/layout/hierarchy4"/>
    <dgm:cxn modelId="{FBDB5193-FE2A-40BC-9D21-228666FFB267}" type="presParOf" srcId="{C41FDCCE-36F0-4CED-B5BA-0D3926663BA6}" destId="{AFBC5A0E-F747-4D9C-A8A0-C1786244C080}" srcOrd="1" destOrd="0" presId="urn:microsoft.com/office/officeart/2005/8/layout/hierarchy4"/>
    <dgm:cxn modelId="{3AB4D22B-8C3E-49AC-BDB1-5C86948056D4}" type="presParOf" srcId="{D6CC8454-6A38-4465-B6A1-1292D110EEB9}" destId="{F4D7159D-C701-47C2-B052-9895A7F97D42}" srcOrd="1" destOrd="0" presId="urn:microsoft.com/office/officeart/2005/8/layout/hierarchy4"/>
    <dgm:cxn modelId="{E6A36C6B-70B9-4612-9F55-E5AD03B91D64}" type="presParOf" srcId="{D6CC8454-6A38-4465-B6A1-1292D110EEB9}" destId="{0E7C1CBB-194B-43D8-9C17-2736F180F289}" srcOrd="2" destOrd="0" presId="urn:microsoft.com/office/officeart/2005/8/layout/hierarchy4"/>
    <dgm:cxn modelId="{A4B246A4-7EF0-4CE4-8BD3-B194DB93A410}" type="presParOf" srcId="{0E7C1CBB-194B-43D8-9C17-2736F180F289}" destId="{D558CA46-2A17-4161-85AB-9D77906A4ED4}" srcOrd="0" destOrd="0" presId="urn:microsoft.com/office/officeart/2005/8/layout/hierarchy4"/>
    <dgm:cxn modelId="{09960A47-C7C2-48AA-AA39-E5CF99F6E761}" type="presParOf" srcId="{0E7C1CBB-194B-43D8-9C17-2736F180F289}" destId="{704186C6-1958-47C9-85E2-9C2717D6A47D}" srcOrd="1" destOrd="0" presId="urn:microsoft.com/office/officeart/2005/8/layout/hierarchy4"/>
    <dgm:cxn modelId="{578C4FB8-158E-4E9E-AA76-6A8AD0BA89CA}" type="presParOf" srcId="{20A6A727-856D-4F5C-B53E-5FCF642E3629}" destId="{A29A2C3B-255F-4D27-8DC7-9FCAEAD3F273}" srcOrd="1" destOrd="0" presId="urn:microsoft.com/office/officeart/2005/8/layout/hierarchy4"/>
    <dgm:cxn modelId="{E139FAEC-7D85-4EF4-AA1A-D0BFBCB89BF7}" type="presParOf" srcId="{20A6A727-856D-4F5C-B53E-5FCF642E3629}" destId="{B30627F1-26DF-4347-9BBF-69A0E56E5DC6}" srcOrd="2" destOrd="0" presId="urn:microsoft.com/office/officeart/2005/8/layout/hierarchy4"/>
    <dgm:cxn modelId="{536C650E-9515-4086-A5E3-E3614D152157}" type="presParOf" srcId="{B30627F1-26DF-4347-9BBF-69A0E56E5DC6}" destId="{316FC7BF-3AED-4286-824B-63769E6317F3}" srcOrd="0" destOrd="0" presId="urn:microsoft.com/office/officeart/2005/8/layout/hierarchy4"/>
    <dgm:cxn modelId="{AB4EAEAC-EFE2-49D6-9D7E-58D1B86D649F}" type="presParOf" srcId="{B30627F1-26DF-4347-9BBF-69A0E56E5DC6}" destId="{61E4D65A-ACC1-4CB5-94BA-A9D5B368E14B}" srcOrd="1" destOrd="0" presId="urn:microsoft.com/office/officeart/2005/8/layout/hierarchy4"/>
    <dgm:cxn modelId="{8B36823C-FE59-4CB9-8BE0-2E7EA681052E}" type="presParOf" srcId="{B30627F1-26DF-4347-9BBF-69A0E56E5DC6}" destId="{8020F518-B89E-4A55-A5B0-20F2CB32351C}" srcOrd="2" destOrd="0" presId="urn:microsoft.com/office/officeart/2005/8/layout/hierarchy4"/>
    <dgm:cxn modelId="{C926DF97-ED07-4C63-A035-5D72A24DABDF}" type="presParOf" srcId="{8020F518-B89E-4A55-A5B0-20F2CB32351C}" destId="{87B89295-CC62-484D-A376-F824794D0DCF}" srcOrd="0" destOrd="0" presId="urn:microsoft.com/office/officeart/2005/8/layout/hierarchy4"/>
    <dgm:cxn modelId="{5EBDF462-934C-42D1-9F06-707D2FB6F3B5}" type="presParOf" srcId="{87B89295-CC62-484D-A376-F824794D0DCF}" destId="{F1092DBA-42CC-4358-8475-C46AD73EE4B7}" srcOrd="0" destOrd="0" presId="urn:microsoft.com/office/officeart/2005/8/layout/hierarchy4"/>
    <dgm:cxn modelId="{C3CA6185-5494-4907-901D-103986AF22C4}" type="presParOf" srcId="{87B89295-CC62-484D-A376-F824794D0DCF}" destId="{99C78307-D3E0-45D5-AE08-A11942F2C8A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pt-PT" noProof="0" dirty="0"/>
            <a:t>Profissionais de Saúde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pt-PT" noProof="0" dirty="0"/>
            <a:t>Pacientes e Utentes da ULSM</a:t>
          </a:r>
          <a:endParaRPr lang="en-US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pt-PT" noProof="0" dirty="0"/>
            <a:t>Entidades Reguladoras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pt-PT" noProof="0" dirty="0"/>
            <a:t>Monitorização em Tempo Real</a:t>
          </a:r>
          <a:endParaRPr lang="en-US" dirty="0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pt-PT" dirty="0"/>
            <a:t>Monitorização Eficaz</a:t>
          </a:r>
          <a:endParaRPr lang="en-US" dirty="0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771DA3BF-EACD-4AC9-9FB0-BBBE0C230FAC}">
      <dgm:prSet phldrT="[Text]"/>
      <dgm:spPr/>
      <dgm:t>
        <a:bodyPr/>
        <a:lstStyle/>
        <a:p>
          <a:r>
            <a:rPr lang="pt-PT" dirty="0"/>
            <a:t>Acompanhamento Personalizado</a:t>
          </a:r>
          <a:endParaRPr lang="en-US" dirty="0"/>
        </a:p>
      </dgm:t>
    </dgm:pt>
    <dgm:pt modelId="{B023F2D5-465A-4EEB-8234-6BA638708091}" type="sibTrans" cxnId="{32B1E27E-8B78-4CFF-B400-1BA54F9ECD45}">
      <dgm:prSet/>
      <dgm:spPr/>
      <dgm:t>
        <a:bodyPr/>
        <a:lstStyle/>
        <a:p>
          <a:endParaRPr lang="en-GB"/>
        </a:p>
      </dgm:t>
    </dgm:pt>
    <dgm:pt modelId="{64E93811-3694-43D8-8D1D-47C30C9205D3}" type="parTrans" cxnId="{32B1E27E-8B78-4CFF-B400-1BA54F9ECD45}">
      <dgm:prSet/>
      <dgm:spPr/>
      <dgm:t>
        <a:bodyPr/>
        <a:lstStyle/>
        <a:p>
          <a:endParaRPr lang="en-GB"/>
        </a:p>
      </dgm:t>
    </dgm:pt>
    <dgm:pt modelId="{EFF2750D-B4B3-474C-8B62-8B638DC31F7E}">
      <dgm:prSet phldrT="[Text]"/>
      <dgm:spPr/>
      <dgm:t>
        <a:bodyPr/>
        <a:lstStyle/>
        <a:p>
          <a:r>
            <a:rPr lang="pt-PT" noProof="0" dirty="0"/>
            <a:t>Maior Segurança Clínica</a:t>
          </a:r>
          <a:endParaRPr lang="en-US" dirty="0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</dgm:pt>
    <dgm:pt modelId="{CBC7FCC3-4508-4A2C-A699-80B56AC4DB56}" type="pres">
      <dgm:prSet presAssocID="{4DF9FE7B-F642-4898-A360-D4E3814E1A3D}" presName="circle1" presStyleLbl="lnNode1" presStyleIdx="0" presStyleCnt="3"/>
      <dgm:spPr/>
    </dgm:pt>
    <dgm:pt modelId="{721C4484-2C4E-47CE-9E3D-C44F02A7E166}" type="pres">
      <dgm:prSet presAssocID="{4DF9FE7B-F642-4898-A360-D4E3814E1A3D}" presName="text1" presStyleLbl="revTx" presStyleIdx="0" presStyleCnt="3" custLinFactNeighborX="0" custLinFactNeighborY="29573">
        <dgm:presLayoutVars>
          <dgm:bulletEnabled val="1"/>
        </dgm:presLayoutVars>
      </dgm:prSet>
      <dgm:spPr/>
    </dgm:pt>
    <dgm:pt modelId="{BD57CE74-1890-43D3-8AF8-CC63CCCAD27B}" type="pres">
      <dgm:prSet presAssocID="{4DF9FE7B-F642-4898-A360-D4E3814E1A3D}" presName="line1" presStyleLbl="callout" presStyleIdx="0" presStyleCnt="6"/>
      <dgm:spPr/>
    </dgm:pt>
    <dgm:pt modelId="{47E073D5-28F9-48F7-9EE3-CD1ABC58D94E}" type="pres">
      <dgm:prSet presAssocID="{4DF9FE7B-F642-4898-A360-D4E3814E1A3D}" presName="d1" presStyleLbl="callout" presStyleIdx="1" presStyleCnt="6"/>
      <dgm:spPr/>
    </dgm:pt>
    <dgm:pt modelId="{B736C755-26C8-4FEA-91D7-F8104FF77E82}" type="pres">
      <dgm:prSet presAssocID="{3929B1E1-4BC4-4C73-ABE8-27CEF96A3652}" presName="circle2" presStyleLbl="lnNode1" presStyleIdx="1" presStyleCnt="3"/>
      <dgm:spPr/>
    </dgm:pt>
    <dgm:pt modelId="{CEA4BEA9-01EB-4151-A2FD-98FDADE4D4C5}" type="pres">
      <dgm:prSet presAssocID="{3929B1E1-4BC4-4C73-ABE8-27CEF96A3652}" presName="text2" presStyleLbl="revTx" presStyleIdx="1" presStyleCnt="3" custScaleX="99292" custLinFactNeighborX="354" custLinFactNeighborY="30947">
        <dgm:presLayoutVars>
          <dgm:bulletEnabled val="1"/>
        </dgm:presLayoutVars>
      </dgm:prSet>
      <dgm:spPr/>
    </dgm:pt>
    <dgm:pt modelId="{ED3D34C2-9BDC-4865-B076-019F361ABD54}" type="pres">
      <dgm:prSet presAssocID="{3929B1E1-4BC4-4C73-ABE8-27CEF96A3652}" presName="line2" presStyleLbl="callout" presStyleIdx="2" presStyleCnt="6"/>
      <dgm:spPr/>
    </dgm:pt>
    <dgm:pt modelId="{6EAB163B-9BDD-4B30-AF27-57BCEF47A7CE}" type="pres">
      <dgm:prSet presAssocID="{3929B1E1-4BC4-4C73-ABE8-27CEF96A3652}" presName="d2" presStyleLbl="callout" presStyleIdx="3" presStyleCnt="6"/>
      <dgm:spPr/>
    </dgm:pt>
    <dgm:pt modelId="{62624312-B6AB-4491-B341-2BB3F078D684}" type="pres">
      <dgm:prSet presAssocID="{60CDF8D0-D4FC-4467-A51E-79C5A58B0B2C}" presName="circle3" presStyleLbl="lnNode1" presStyleIdx="2" presStyleCnt="3"/>
      <dgm:spPr/>
    </dgm:pt>
    <dgm:pt modelId="{F4B3DB09-8D8A-4833-A3A0-C8C2FB6EE995}" type="pres">
      <dgm:prSet presAssocID="{60CDF8D0-D4FC-4467-A51E-79C5A58B0B2C}" presName="text3" presStyleLbl="revTx" presStyleIdx="2" presStyleCnt="3" custLinFactNeighborX="0" custLinFactNeighborY="40547">
        <dgm:presLayoutVars>
          <dgm:bulletEnabled val="1"/>
        </dgm:presLayoutVars>
      </dgm:prSet>
      <dgm:spPr/>
    </dgm:pt>
    <dgm:pt modelId="{A0324D28-E700-487E-A5A5-E2FB1D5914A7}" type="pres">
      <dgm:prSet presAssocID="{60CDF8D0-D4FC-4467-A51E-79C5A58B0B2C}" presName="line3" presStyleLbl="callout" presStyleIdx="4" presStyleCnt="6" custLinFactY="146364" custLinFactNeighborX="-18558" custLinFactNeighborY="200000"/>
      <dgm:spPr/>
    </dgm:pt>
    <dgm:pt modelId="{822C1557-A7EF-4D85-AEDD-F484CC850E49}" type="pres">
      <dgm:prSet presAssocID="{60CDF8D0-D4FC-4467-A51E-79C5A58B0B2C}" presName="d3" presStyleLbl="callout" presStyleIdx="5" presStyleCnt="6" custScaleX="84273" custScaleY="83446"/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FF5B8D28-0BF6-4E1B-B387-92AE745C4FE7}" type="presOf" srcId="{771DA3BF-EACD-4AC9-9FB0-BBBE0C230FAC}" destId="{CEA4BEA9-01EB-4151-A2FD-98FDADE4D4C5}" srcOrd="0" destOrd="2" presId="urn:microsoft.com/office/officeart/2005/8/layout/target1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32B1E27E-8B78-4CFF-B400-1BA54F9ECD45}" srcId="{3929B1E1-4BC4-4C73-ABE8-27CEF96A3652}" destId="{771DA3BF-EACD-4AC9-9FB0-BBBE0C230FAC}" srcOrd="1" destOrd="0" parTransId="{64E93811-3694-43D8-8D1D-47C30C9205D3}" sibTransId="{B023F2D5-465A-4EEB-8234-6BA63870809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4599C3BA-159B-45A2-B9CD-8BDC429B09F2}" type="presOf" srcId="{50629C12-7464-4473-ADEF-1A284F8A9957}" destId="{F4B3DB09-8D8A-4833-A3A0-C8C2FB6EE995}" srcOrd="0" destOrd="1" presId="urn:microsoft.com/office/officeart/2005/8/layout/targe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E6D53BD5-7CD0-4098-AB93-BFA8FDE34BC5}" type="presOf" srcId="{99E0600D-9954-43F4-8926-13B8777FAAA1}" destId="{CEA4BEA9-01EB-4151-A2FD-98FDADE4D4C5}" srcOrd="0" destOrd="1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49FF2-74D0-4E38-A157-81184EF2F795}">
      <dsp:nvSpPr>
        <dsp:cNvPr id="0" name=""/>
        <dsp:cNvSpPr/>
      </dsp:nvSpPr>
      <dsp:spPr>
        <a:xfrm rot="5400000">
          <a:off x="6100577" y="-2568205"/>
          <a:ext cx="1115556" cy="62666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dirty="0" err="1"/>
            <a:t>Kick</a:t>
          </a:r>
          <a:r>
            <a:rPr lang="pt-PT" sz="1900" b="1" kern="1200" dirty="0"/>
            <a:t> </a:t>
          </a:r>
          <a:r>
            <a:rPr lang="pt-PT" sz="1900" b="1" kern="1200" dirty="0" err="1"/>
            <a:t>Off</a:t>
          </a:r>
          <a:r>
            <a:rPr lang="pt-PT" sz="1900" b="1" kern="1200" dirty="0"/>
            <a:t> e Planeamento</a:t>
          </a:r>
          <a:endParaRPr lang="en-US" sz="19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Duração: 1 Mês
Reunião </a:t>
          </a:r>
          <a:r>
            <a:rPr lang="pt-PT" sz="1600" kern="1200" dirty="0" err="1"/>
            <a:t>Kick</a:t>
          </a:r>
          <a:r>
            <a:rPr lang="pt-PT" sz="1600" kern="1200" dirty="0"/>
            <a:t> </a:t>
          </a:r>
          <a:r>
            <a:rPr lang="pt-PT" sz="1600" kern="1200" dirty="0" err="1"/>
            <a:t>Off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Definição</a:t>
          </a:r>
          <a:r>
            <a:rPr lang="en-US" sz="1600" kern="1200" dirty="0"/>
            <a:t> </a:t>
          </a:r>
          <a:r>
            <a:rPr lang="en-US" sz="1600" kern="1200" dirty="0" err="1"/>
            <a:t>detalhada</a:t>
          </a:r>
          <a:r>
            <a:rPr lang="en-US" sz="1600" kern="1200" dirty="0"/>
            <a:t> de </a:t>
          </a:r>
          <a:r>
            <a:rPr lang="en-US" sz="1600" kern="1200" dirty="0" err="1"/>
            <a:t>requisitos</a:t>
          </a:r>
          <a:endParaRPr lang="en-US" sz="1600" kern="1200" dirty="0"/>
        </a:p>
      </dsp:txBody>
      <dsp:txXfrm rot="-5400000">
        <a:off x="3525012" y="61817"/>
        <a:ext cx="6212231" cy="1006642"/>
      </dsp:txXfrm>
    </dsp:sp>
    <dsp:sp modelId="{51A175A9-7FA5-49A9-BAFE-E8B1869CB385}">
      <dsp:nvSpPr>
        <dsp:cNvPr id="0" name=""/>
        <dsp:cNvSpPr/>
      </dsp:nvSpPr>
      <dsp:spPr>
        <a:xfrm>
          <a:off x="0" y="2340"/>
          <a:ext cx="3525012" cy="11255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Fase 1</a:t>
          </a:r>
        </a:p>
      </dsp:txBody>
      <dsp:txXfrm>
        <a:off x="54947" y="57287"/>
        <a:ext cx="3415118" cy="1015702"/>
      </dsp:txXfrm>
    </dsp:sp>
    <dsp:sp modelId="{037FB025-66E0-4E93-BC64-BA2362D88146}">
      <dsp:nvSpPr>
        <dsp:cNvPr id="0" name=""/>
        <dsp:cNvSpPr/>
      </dsp:nvSpPr>
      <dsp:spPr>
        <a:xfrm rot="5400000">
          <a:off x="6116687" y="-1386328"/>
          <a:ext cx="1083337" cy="6266688"/>
        </a:xfrm>
        <a:prstGeom prst="round2Same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dirty="0"/>
            <a:t>Desenvolvimento e Integração</a:t>
          </a:r>
          <a:endParaRPr lang="en-US" sz="19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Duração: 5 Meses
Desenvolvimento do sistema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Integração</a:t>
          </a:r>
          <a:r>
            <a:rPr lang="en-US" sz="1600" kern="1200" dirty="0"/>
            <a:t> com </a:t>
          </a:r>
          <a:r>
            <a:rPr lang="en-US" sz="1600" kern="1200" dirty="0" err="1"/>
            <a:t>sistemas</a:t>
          </a:r>
          <a:r>
            <a:rPr lang="en-US" sz="1600" kern="1200" dirty="0"/>
            <a:t> </a:t>
          </a:r>
          <a:r>
            <a:rPr lang="en-US" sz="1600" kern="1200" dirty="0" err="1"/>
            <a:t>existentes</a:t>
          </a:r>
          <a:r>
            <a:rPr lang="en-US" sz="1600" kern="1200" dirty="0"/>
            <a:t> (ex. </a:t>
          </a:r>
          <a:r>
            <a:rPr lang="en-US" sz="1600" kern="1200" dirty="0" err="1"/>
            <a:t>Sclinico</a:t>
          </a:r>
          <a:r>
            <a:rPr lang="en-US" sz="1600" kern="1200" dirty="0"/>
            <a:t>, </a:t>
          </a:r>
          <a:r>
            <a:rPr lang="en-US" sz="1600" kern="1200" dirty="0" err="1"/>
            <a:t>Infarmed</a:t>
          </a:r>
          <a:r>
            <a:rPr lang="en-US" sz="1600" kern="1200" dirty="0"/>
            <a:t>)</a:t>
          </a:r>
        </a:p>
      </dsp:txBody>
      <dsp:txXfrm rot="-5400000">
        <a:off x="3525012" y="1258231"/>
        <a:ext cx="6213804" cy="977569"/>
      </dsp:txXfrm>
    </dsp:sp>
    <dsp:sp modelId="{1D55C672-9413-43EF-9713-864C46B9A57F}">
      <dsp:nvSpPr>
        <dsp:cNvPr id="0" name=""/>
        <dsp:cNvSpPr/>
      </dsp:nvSpPr>
      <dsp:spPr>
        <a:xfrm>
          <a:off x="0" y="1184217"/>
          <a:ext cx="3525012" cy="1125596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Fase 2</a:t>
          </a:r>
        </a:p>
      </dsp:txBody>
      <dsp:txXfrm>
        <a:off x="54947" y="1239164"/>
        <a:ext cx="3415118" cy="1015702"/>
      </dsp:txXfrm>
    </dsp:sp>
    <dsp:sp modelId="{F4D4D21E-62D7-41A4-B070-64C29FA29FFD}">
      <dsp:nvSpPr>
        <dsp:cNvPr id="0" name=""/>
        <dsp:cNvSpPr/>
      </dsp:nvSpPr>
      <dsp:spPr>
        <a:xfrm rot="5400000">
          <a:off x="6119375" y="-204451"/>
          <a:ext cx="1077961" cy="6266688"/>
        </a:xfrm>
        <a:prstGeom prst="round2Same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dirty="0"/>
            <a:t>Testes e Ajustes</a:t>
          </a:r>
          <a:endParaRPr lang="en-US" sz="19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Duração: 2 Meses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Testes de aceitação com utilizadores finais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Ajustes</a:t>
          </a:r>
          <a:r>
            <a:rPr lang="en-US" sz="1600" kern="1200" dirty="0"/>
            <a:t> e </a:t>
          </a:r>
          <a:r>
            <a:rPr lang="en-US" sz="1600" kern="1200" dirty="0" err="1"/>
            <a:t>correções</a:t>
          </a:r>
          <a:r>
            <a:rPr lang="en-US" sz="1600" kern="1200" dirty="0"/>
            <a:t> </a:t>
          </a:r>
          <a:r>
            <a:rPr lang="en-US" sz="1600" kern="1200" dirty="0" err="1"/>
            <a:t>conforme</a:t>
          </a:r>
          <a:r>
            <a:rPr lang="en-US" sz="1600" kern="1200" dirty="0"/>
            <a:t> feedback</a:t>
          </a:r>
        </a:p>
      </dsp:txBody>
      <dsp:txXfrm rot="-5400000">
        <a:off x="3525012" y="2442534"/>
        <a:ext cx="6214066" cy="972717"/>
      </dsp:txXfrm>
    </dsp:sp>
    <dsp:sp modelId="{B89ECF25-DA46-43FA-A074-9EFF4EF831FD}">
      <dsp:nvSpPr>
        <dsp:cNvPr id="0" name=""/>
        <dsp:cNvSpPr/>
      </dsp:nvSpPr>
      <dsp:spPr>
        <a:xfrm>
          <a:off x="0" y="2366093"/>
          <a:ext cx="3525012" cy="1125596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Fase 3</a:t>
          </a:r>
        </a:p>
      </dsp:txBody>
      <dsp:txXfrm>
        <a:off x="54947" y="2421040"/>
        <a:ext cx="3415118" cy="1015702"/>
      </dsp:txXfrm>
    </dsp:sp>
    <dsp:sp modelId="{5ACBE670-A539-4FBC-9C8D-505E5AD63BFC}">
      <dsp:nvSpPr>
        <dsp:cNvPr id="0" name=""/>
        <dsp:cNvSpPr/>
      </dsp:nvSpPr>
      <dsp:spPr>
        <a:xfrm rot="5400000">
          <a:off x="6111671" y="977425"/>
          <a:ext cx="1093368" cy="626668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dirty="0"/>
            <a:t>Testes e Ajustes</a:t>
          </a:r>
          <a:endParaRPr lang="en-US" sz="19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Duração: 1 Mês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Formação</a:t>
          </a:r>
          <a:r>
            <a:rPr lang="en-US" sz="1600" kern="1200" dirty="0"/>
            <a:t> de </a:t>
          </a:r>
          <a:r>
            <a:rPr lang="en-US" sz="1600" kern="1200" dirty="0" err="1"/>
            <a:t>Utilizadores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Monitorização</a:t>
          </a:r>
          <a:r>
            <a:rPr lang="en-US" sz="1600" kern="1200" dirty="0"/>
            <a:t> </a:t>
          </a:r>
          <a:r>
            <a:rPr lang="en-US" sz="1600" kern="1200" dirty="0" err="1"/>
            <a:t>inicial</a:t>
          </a:r>
          <a:r>
            <a:rPr lang="en-US" sz="1600" kern="1200" dirty="0"/>
            <a:t> e </a:t>
          </a:r>
          <a:r>
            <a:rPr lang="en-US" sz="1600" kern="1200" dirty="0" err="1"/>
            <a:t>suporte</a:t>
          </a:r>
          <a:endParaRPr lang="en-US" sz="1600" kern="1200" dirty="0"/>
        </a:p>
      </dsp:txBody>
      <dsp:txXfrm rot="-5400000">
        <a:off x="3525011" y="3617459"/>
        <a:ext cx="6213314" cy="986620"/>
      </dsp:txXfrm>
    </dsp:sp>
    <dsp:sp modelId="{4B0AEFC7-6875-47E7-B49F-6799C10C2C2C}">
      <dsp:nvSpPr>
        <dsp:cNvPr id="0" name=""/>
        <dsp:cNvSpPr/>
      </dsp:nvSpPr>
      <dsp:spPr>
        <a:xfrm>
          <a:off x="0" y="3547970"/>
          <a:ext cx="3525012" cy="112559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700" b="1" kern="1200" dirty="0"/>
            <a:t>Fase 4</a:t>
          </a:r>
          <a:endParaRPr lang="en-US" sz="5700" b="1" kern="1200" dirty="0"/>
        </a:p>
      </dsp:txBody>
      <dsp:txXfrm>
        <a:off x="54947" y="3602917"/>
        <a:ext cx="3415118" cy="1015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C41DC-BA8F-4355-B1C2-B7F57497E610}">
      <dsp:nvSpPr>
        <dsp:cNvPr id="0" name=""/>
        <dsp:cNvSpPr/>
      </dsp:nvSpPr>
      <dsp:spPr>
        <a:xfrm>
          <a:off x="1260" y="3058"/>
          <a:ext cx="10980670" cy="1323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Gestor do </a:t>
          </a:r>
          <a:r>
            <a:rPr lang="en-US" sz="5700" kern="1200" dirty="0" err="1"/>
            <a:t>Projeto</a:t>
          </a:r>
          <a:r>
            <a:rPr lang="en-US" sz="5700" kern="1200" dirty="0"/>
            <a:t>: Carlos Barbosa</a:t>
          </a:r>
        </a:p>
      </dsp:txBody>
      <dsp:txXfrm>
        <a:off x="40029" y="41827"/>
        <a:ext cx="10903132" cy="1246135"/>
      </dsp:txXfrm>
    </dsp:sp>
    <dsp:sp modelId="{1EA0A0E9-5796-49C4-8AE3-637B078576E2}">
      <dsp:nvSpPr>
        <dsp:cNvPr id="0" name=""/>
        <dsp:cNvSpPr/>
      </dsp:nvSpPr>
      <dsp:spPr>
        <a:xfrm>
          <a:off x="1260" y="1513832"/>
          <a:ext cx="7172913" cy="1323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/>
            <a:t>Gestão de Projeto</a:t>
          </a:r>
          <a:endParaRPr lang="en-US" sz="3400" kern="1200" dirty="0"/>
        </a:p>
      </dsp:txBody>
      <dsp:txXfrm>
        <a:off x="40029" y="1552601"/>
        <a:ext cx="7095375" cy="1246135"/>
      </dsp:txXfrm>
    </dsp:sp>
    <dsp:sp modelId="{EED868C2-9728-474A-ACF7-1FCF5EE45EBF}">
      <dsp:nvSpPr>
        <dsp:cNvPr id="0" name=""/>
        <dsp:cNvSpPr/>
      </dsp:nvSpPr>
      <dsp:spPr>
        <a:xfrm>
          <a:off x="1260" y="3024606"/>
          <a:ext cx="3512690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André Ribeiro</a:t>
          </a:r>
        </a:p>
      </dsp:txBody>
      <dsp:txXfrm>
        <a:off x="40029" y="3063375"/>
        <a:ext cx="3435152" cy="1246135"/>
      </dsp:txXfrm>
    </dsp:sp>
    <dsp:sp modelId="{D558CA46-2A17-4161-85AB-9D77906A4ED4}">
      <dsp:nvSpPr>
        <dsp:cNvPr id="0" name=""/>
        <dsp:cNvSpPr/>
      </dsp:nvSpPr>
      <dsp:spPr>
        <a:xfrm>
          <a:off x="3661483" y="3024606"/>
          <a:ext cx="3512690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Daykise</a:t>
          </a:r>
          <a:r>
            <a:rPr lang="en-US" sz="3400" kern="1200" dirty="0"/>
            <a:t> Vaz</a:t>
          </a:r>
        </a:p>
      </dsp:txBody>
      <dsp:txXfrm>
        <a:off x="3700252" y="3063375"/>
        <a:ext cx="3435152" cy="1246135"/>
      </dsp:txXfrm>
    </dsp:sp>
    <dsp:sp modelId="{316FC7BF-3AED-4286-824B-63769E6317F3}">
      <dsp:nvSpPr>
        <dsp:cNvPr id="0" name=""/>
        <dsp:cNvSpPr/>
      </dsp:nvSpPr>
      <dsp:spPr>
        <a:xfrm>
          <a:off x="7469240" y="1513832"/>
          <a:ext cx="3512690" cy="1323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dirty="0"/>
            <a:t>Desenvolvimento e Implementação</a:t>
          </a:r>
          <a:endParaRPr lang="en-US" sz="3400" kern="1200" dirty="0"/>
        </a:p>
      </dsp:txBody>
      <dsp:txXfrm>
        <a:off x="7508009" y="1552601"/>
        <a:ext cx="3435152" cy="1246135"/>
      </dsp:txXfrm>
    </dsp:sp>
    <dsp:sp modelId="{F1092DBA-42CC-4358-8475-C46AD73EE4B7}">
      <dsp:nvSpPr>
        <dsp:cNvPr id="0" name=""/>
        <dsp:cNvSpPr/>
      </dsp:nvSpPr>
      <dsp:spPr>
        <a:xfrm>
          <a:off x="7469240" y="3024606"/>
          <a:ext cx="3512690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Guilherme Barreiro</a:t>
          </a:r>
        </a:p>
      </dsp:txBody>
      <dsp:txXfrm>
        <a:off x="7508009" y="3063375"/>
        <a:ext cx="3435152" cy="1246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4312-B6AB-4491-B341-2BB3F078D684}">
      <dsp:nvSpPr>
        <dsp:cNvPr id="0" name=""/>
        <dsp:cNvSpPr/>
      </dsp:nvSpPr>
      <dsp:spPr>
        <a:xfrm>
          <a:off x="0" y="1288464"/>
          <a:ext cx="3135482" cy="313548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0000"/>
                <a:satMod val="160000"/>
              </a:schemeClr>
            </a:gs>
            <a:gs pos="46000">
              <a:schemeClr val="accent2">
                <a:hueOff val="-1455363"/>
                <a:satOff val="-83928"/>
                <a:lumOff val="8628"/>
                <a:alphaOff val="0"/>
                <a:tint val="86000"/>
                <a:satMod val="16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627096" y="1915560"/>
          <a:ext cx="1881289" cy="1881289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0000"/>
                <a:satMod val="16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tint val="86000"/>
                <a:satMod val="16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254192" y="2542657"/>
          <a:ext cx="627096" cy="6270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3658062" y="513753"/>
          <a:ext cx="1567741" cy="91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 dirty="0"/>
            <a:t>Profissionais de Saúde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/>
            <a:t>Maior Segurança Clínica</a:t>
          </a:r>
          <a:endParaRPr lang="en-US" sz="1000" kern="1200" dirty="0"/>
        </a:p>
      </dsp:txBody>
      <dsp:txXfrm>
        <a:off x="3658062" y="513753"/>
        <a:ext cx="1567741" cy="914515"/>
      </dsp:txXfrm>
    </dsp:sp>
    <dsp:sp modelId="{BD57CE74-1890-43D3-8AF8-CC63CCCAD27B}">
      <dsp:nvSpPr>
        <dsp:cNvPr id="0" name=""/>
        <dsp:cNvSpPr/>
      </dsp:nvSpPr>
      <dsp:spPr>
        <a:xfrm>
          <a:off x="3266127" y="700561"/>
          <a:ext cx="3919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338589" y="930235"/>
          <a:ext cx="2155121" cy="16968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3669162" y="1440834"/>
          <a:ext cx="1556641" cy="91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 dirty="0"/>
            <a:t>Pacientes e Utentes da ULSM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dirty="0"/>
            <a:t>Monitorização Eficaz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dirty="0"/>
            <a:t>Acompanhamento Personalizado</a:t>
          </a:r>
          <a:endParaRPr lang="en-US" sz="1000" kern="1200" dirty="0"/>
        </a:p>
      </dsp:txBody>
      <dsp:txXfrm>
        <a:off x="3669162" y="1440834"/>
        <a:ext cx="1556641" cy="914515"/>
      </dsp:txXfrm>
    </dsp:sp>
    <dsp:sp modelId="{ED3D34C2-9BDC-4865-B076-019F361ABD54}">
      <dsp:nvSpPr>
        <dsp:cNvPr id="0" name=""/>
        <dsp:cNvSpPr/>
      </dsp:nvSpPr>
      <dsp:spPr>
        <a:xfrm>
          <a:off x="3266127" y="1615076"/>
          <a:ext cx="3919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1801177" y="1830484"/>
          <a:ext cx="1679364" cy="124739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3658062" y="2443143"/>
          <a:ext cx="1567741" cy="914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kern="1200" noProof="0" dirty="0"/>
            <a:t>Entidades Reguladoras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000" kern="1200" noProof="0" dirty="0"/>
            <a:t>Monitorização em Tempo Real</a:t>
          </a:r>
          <a:endParaRPr lang="en-US" sz="1000" kern="1200" dirty="0"/>
        </a:p>
      </dsp:txBody>
      <dsp:txXfrm>
        <a:off x="3658062" y="2443143"/>
        <a:ext cx="1567741" cy="914515"/>
      </dsp:txXfrm>
    </dsp:sp>
    <dsp:sp modelId="{A0324D28-E700-487E-A5A5-E2FB1D5914A7}">
      <dsp:nvSpPr>
        <dsp:cNvPr id="0" name=""/>
        <dsp:cNvSpPr/>
      </dsp:nvSpPr>
      <dsp:spPr>
        <a:xfrm>
          <a:off x="3193392" y="2654283"/>
          <a:ext cx="3919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2363652" y="2792751"/>
          <a:ext cx="1001222" cy="67248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.gov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8069"/>
            <a:ext cx="9144000" cy="1655762"/>
          </a:xfrm>
        </p:spPr>
        <p:txBody>
          <a:bodyPr/>
          <a:lstStyle/>
          <a:p>
            <a:r>
              <a:rPr lang="pt-PT" noProof="0" dirty="0"/>
              <a:t>21-03-2025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9890"/>
            <a:ext cx="9144000" cy="2633276"/>
          </a:xfrm>
        </p:spPr>
        <p:txBody>
          <a:bodyPr>
            <a:normAutofit fontScale="90000"/>
          </a:bodyPr>
          <a:lstStyle/>
          <a:p>
            <a:r>
              <a:rPr lang="pt-PT" sz="4400" b="1" dirty="0"/>
              <a:t>SI.RAM </a:t>
            </a:r>
            <a:r>
              <a:rPr lang="pt-PT" sz="4400" noProof="0" dirty="0"/>
              <a:t>- </a:t>
            </a:r>
            <a:r>
              <a:rPr lang="pt-PT" sz="4400" noProof="0" dirty="0" err="1"/>
              <a:t>Kick-Off</a:t>
            </a:r>
            <a:br>
              <a:rPr lang="pt-PT" sz="4400" noProof="0" dirty="0"/>
            </a:br>
            <a:r>
              <a:rPr lang="pt-PT" sz="4400" b="1" dirty="0"/>
              <a:t>Sistema de Informação para Registo e Controlo de Reações Adversas a Medicamentos e Dispositivos Médicos</a:t>
            </a:r>
            <a:endParaRPr lang="pt-PT" sz="4400" noProof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0570" y="6222515"/>
            <a:ext cx="471143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r"/>
            <a:r>
              <a:rPr lang="en-US" sz="1000" dirty="0"/>
              <a:t>Com base no </a:t>
            </a:r>
            <a:r>
              <a:rPr lang="en-US" sz="1000" dirty="0" err="1"/>
              <a:t>Caderno</a:t>
            </a:r>
            <a:r>
              <a:rPr lang="en-US" sz="1000" dirty="0"/>
              <a:t> de </a:t>
            </a:r>
            <a:r>
              <a:rPr lang="en-US" sz="1000" dirty="0" err="1"/>
              <a:t>Encargos</a:t>
            </a:r>
            <a:r>
              <a:rPr lang="en-US" sz="1000" dirty="0"/>
              <a:t>:</a:t>
            </a:r>
          </a:p>
          <a:p>
            <a:pPr algn="r"/>
            <a:r>
              <a:rPr lang="en-US" sz="1000" dirty="0">
                <a:hlinkClick r:id="rId2"/>
              </a:rPr>
              <a:t>https://www.base.gov.pt/</a:t>
            </a:r>
            <a:r>
              <a:rPr lang="en-US" sz="1000" dirty="0"/>
              <a:t>...</a:t>
            </a:r>
          </a:p>
          <a:p>
            <a:pPr algn="r"/>
            <a:r>
              <a:rPr lang="en-US" sz="1000" dirty="0"/>
              <a:t>Grupo #09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Equipa de Projeto</a:t>
            </a:r>
            <a:endParaRPr lang="pt-PT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98618"/>
              </p:ext>
            </p:extLst>
          </p:nvPr>
        </p:nvGraphicFramePr>
        <p:xfrm>
          <a:off x="602673" y="1825625"/>
          <a:ext cx="109831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AC10-6195-4F55-B9F7-D181C30C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83857E9-B44E-7909-844C-64B1A969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Utilização de metodologias ágeis.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Ferramentas de colaboração e gestão de tarefas.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Relatórios periódicos e reuniões de acompanhamento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45E7334-FC0C-5464-2006-C0767232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Regras e Ferramentas de Gestão do Projeto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02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7049481"/>
              </p:ext>
            </p:extLst>
          </p:nvPr>
        </p:nvGraphicFramePr>
        <p:xfrm>
          <a:off x="6605587" y="1825625"/>
          <a:ext cx="5225804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60609" y="1236372"/>
            <a:ext cx="6143222" cy="5434884"/>
          </a:xfrm>
        </p:spPr>
        <p:txBody>
          <a:bodyPr>
            <a:normAutofit lnSpcReduction="10000"/>
          </a:bodyPr>
          <a:lstStyle/>
          <a:p>
            <a:r>
              <a:rPr lang="pt-PT" noProof="0" dirty="0"/>
              <a:t>Profissionais de Saúde</a:t>
            </a:r>
          </a:p>
          <a:p>
            <a:pPr lvl="1"/>
            <a:r>
              <a:rPr lang="pt-PT" noProof="0" dirty="0"/>
              <a:t>Maior Segurança Clínica – Apoio à decisão clínica para reduzir riscos. </a:t>
            </a:r>
          </a:p>
          <a:p>
            <a:pPr lvl="1"/>
            <a:endParaRPr lang="pt-PT" sz="1100" noProof="0" dirty="0"/>
          </a:p>
          <a:p>
            <a:r>
              <a:rPr lang="pt-PT" noProof="0" dirty="0"/>
              <a:t>Pacientes e Utentes da ULSM</a:t>
            </a:r>
          </a:p>
          <a:p>
            <a:pPr lvl="1"/>
            <a:r>
              <a:rPr lang="pt-PT" noProof="0" dirty="0"/>
              <a:t>Monitorização Eficaz – Melhor controlo de reações adversas a medicamentos. </a:t>
            </a:r>
          </a:p>
          <a:p>
            <a:pPr lvl="1"/>
            <a:r>
              <a:rPr lang="pt-PT" noProof="0" dirty="0"/>
              <a:t>Acompanhamento Personalizado – Registos digitalizados permitem um seguimento mais preciso. </a:t>
            </a:r>
          </a:p>
          <a:p>
            <a:pPr lvl="1"/>
            <a:endParaRPr lang="pt-PT" sz="1050" noProof="0" dirty="0"/>
          </a:p>
          <a:p>
            <a:r>
              <a:rPr lang="pt-PT" noProof="0" dirty="0"/>
              <a:t>Entidades Reguladoras (INFARMED, SNS, etc.)</a:t>
            </a:r>
          </a:p>
          <a:p>
            <a:pPr lvl="1"/>
            <a:r>
              <a:rPr lang="pt-PT" noProof="0" dirty="0"/>
              <a:t>Monitorização em Tempo Real – Resposta rápida a efeitos adversos.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Grupos Impactados
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34491" y="115743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Plano de Implementação
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088462"/>
              </p:ext>
            </p:extLst>
          </p:nvPr>
        </p:nvGraphicFramePr>
        <p:xfrm>
          <a:off x="1303693" y="1027906"/>
          <a:ext cx="9195515" cy="5491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7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Data-</a:t>
                      </a:r>
                      <a:r>
                        <a:rPr lang="en-US" dirty="0" err="1"/>
                        <a:t>alvo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Comentários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Início do Desenvolvimento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2025-04-11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André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Definição da arquitetura do sistema.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Integração com sistemas existentes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2025-04-11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Garantir interoperabilidade com ULSM.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Desenvolvimento dos algoritmos de 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2026-01-11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Daykise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Implementação de modelos preditivos.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Implementação de </a:t>
                      </a:r>
                      <a:r>
                        <a:rPr lang="pt-PT" dirty="0" err="1"/>
                        <a:t>dashboards</a:t>
                      </a:r>
                      <a:r>
                        <a:rPr lang="pt-PT" dirty="0"/>
                        <a:t> e relatórios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2026-01-11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Guilherme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Business </a:t>
                      </a:r>
                      <a:r>
                        <a:rPr lang="pt-PT" dirty="0" err="1"/>
                        <a:t>Intelligence</a:t>
                      </a:r>
                      <a:r>
                        <a:rPr lang="pt-PT" dirty="0"/>
                        <a:t> aplicado ao projeto.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Testes funcionais e de segurança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2026-02-01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Equipa toda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Garantir conformidade com RGPD.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Formação dos utilizadores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2026-03-15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Sessões presenciais e materiais digitais.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Auditoria de segurança e conformidade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2026-04-18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Guilherme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Avaliação final do sistema antes da entrega.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Entrega Final e Defesa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2027-06-06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Equipa toda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Última apresentação e avaliação do projeto.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Plano de Riscos e Mitigação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67716"/>
              </p:ext>
            </p:extLst>
          </p:nvPr>
        </p:nvGraphicFramePr>
        <p:xfrm>
          <a:off x="987135" y="1641475"/>
          <a:ext cx="10366665" cy="4851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5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Probabilidade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Gravidade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Planos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Mitigação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Resistência dos utilizadores à adoção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Formação intensiva e suporte contínuo.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Carlos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Problemas de integração com sistemas legados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Testes de interoperabilidade antecipados.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André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Atrasos no desenvolvimento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Monitorização contínua do progresso.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Guilherme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Problemas de segurança e conformidade (RGPD)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Auditorias regulares e encriptação de dados.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Daykise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Falhas nos algoritmos de 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Validação com especialistas clínicos.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Daykise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Desempenho abaixo do esperado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Testes de carga e otimização contínua.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André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Erros nos relatórios e </a:t>
                      </a:r>
                      <a:r>
                        <a:rPr lang="pt-PT" dirty="0" err="1"/>
                        <a:t>dashboards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Testes e feedback contínuo dos utilizadores.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Guilherme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Plano de Comunicação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872225"/>
              </p:ext>
            </p:extLst>
          </p:nvPr>
        </p:nvGraphicFramePr>
        <p:xfrm>
          <a:off x="1134340" y="1458595"/>
          <a:ext cx="9923319" cy="503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Tópico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Público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Data/</a:t>
                      </a:r>
                      <a:r>
                        <a:rPr lang="en-US" dirty="0" err="1"/>
                        <a:t>Frequência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Reuniões regulares com </a:t>
                      </a:r>
                      <a:r>
                        <a:rPr lang="pt-PT" dirty="0" err="1"/>
                        <a:t>stakeholders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Direção da ULSM, INFARMED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Quinzenalmente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Reunião presencial/online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Guilherme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Relatórios de progresso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Equipa de projeto, professores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Mensalmente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Documento escrito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Carlos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Atualização sobre integrações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Equipa Técnica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Quinzenalmente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Reunião online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Daykise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Revisão dos algoritmos de 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Especialistas clínicos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Bimestralmente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Relatório técnico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Daykise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Auditoria de conformidade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Entidades Reguladoras (INFARMED)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2026-03-15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Auditoria oficial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Guilherme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50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Entrega final e defesa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Professores e avaliadores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2027-06-06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Apresentação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Equipa toda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78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Alinhamento detalhado dos requisitos com os </a:t>
            </a:r>
            <a:r>
              <a:rPr lang="pt-PT" dirty="0" err="1"/>
              <a:t>stakeholders</a:t>
            </a:r>
            <a:r>
              <a:rPr lang="pt-P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Nomeação da equipa de projeto.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Definição do plano detalhado de implementação.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Próximos Passos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A698-A239-905A-4511-645396EF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C1E0CE-2DE6-877A-F763-861A2424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Aprovação</a:t>
            </a:r>
            <a:endParaRPr lang="pt-PT" noProof="0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E9250C6B-51C3-032F-0F89-B44ABB146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40183"/>
              </p:ext>
            </p:extLst>
          </p:nvPr>
        </p:nvGraphicFramePr>
        <p:xfrm>
          <a:off x="987135" y="1825625"/>
          <a:ext cx="1086115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5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Assinatura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Gestor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28/03/2025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_____________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Responsável Técnico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Guilherme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28/03/2025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_____________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Especialista 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Daykise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28/03/2025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_____________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Responsável pela Integração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André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/>
                        <a:t>28/03/2025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_____________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PT" noProof="0" dirty="0"/>
              <a:t>Enquadramento</a:t>
            </a:r>
          </a:p>
          <a:p>
            <a:pPr lvl="0"/>
            <a:r>
              <a:rPr lang="pt-PT" noProof="0" dirty="0"/>
              <a:t>Objetivos do Projeto </a:t>
            </a:r>
          </a:p>
          <a:p>
            <a:pPr lvl="0"/>
            <a:r>
              <a:rPr lang="pt-PT" noProof="0" dirty="0"/>
              <a:t>Âmbito do Projeto</a:t>
            </a:r>
          </a:p>
          <a:p>
            <a:pPr lvl="0"/>
            <a:r>
              <a:rPr lang="pt-PT" noProof="0" dirty="0"/>
              <a:t>Abordagem e Metodologia</a:t>
            </a:r>
          </a:p>
          <a:p>
            <a:pPr lvl="0"/>
            <a:r>
              <a:rPr lang="pt-PT" noProof="0" dirty="0"/>
              <a:t>Descrição do Projeto</a:t>
            </a:r>
          </a:p>
          <a:p>
            <a:pPr lvl="0"/>
            <a:r>
              <a:rPr lang="pt-PT" noProof="0" dirty="0"/>
              <a:t>Datas Chave e Marcos/Cronograma do Projeto </a:t>
            </a:r>
          </a:p>
          <a:p>
            <a:pPr lvl="0"/>
            <a:r>
              <a:rPr lang="pt-PT" noProof="0" dirty="0"/>
              <a:t>Modelo de Gestão e Equipa de Projeto</a:t>
            </a:r>
          </a:p>
          <a:p>
            <a:pPr lvl="0"/>
            <a:r>
              <a:rPr lang="pt-PT" noProof="0" dirty="0"/>
              <a:t>Regras e Ferramentas de Gestão do Projeto</a:t>
            </a:r>
          </a:p>
          <a:p>
            <a:pPr lvl="0"/>
            <a:r>
              <a:rPr lang="pt-PT" noProof="0" dirty="0"/>
              <a:t>Aprovação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D4BC8-8F86-1058-87B4-00E2C5C5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E3F002-70E6-4D83-C800-0E83979F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460500"/>
            <a:ext cx="9791700" cy="50323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PT" b="1" dirty="0"/>
              <a:t>Contexto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O projeto surge da necessidade de otimizar a monitorização e gestão de reações adversas a medicamentos na Unidade Local de Saúde de Matosinhos (ULSM).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Insere-se numa estratégia mais ampla de inovação e digitalização dos serviços de saúde.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Visa melhorar a </a:t>
            </a:r>
            <a:r>
              <a:rPr lang="pt-PT" dirty="0" err="1"/>
              <a:t>farmacovigilância</a:t>
            </a:r>
            <a:r>
              <a:rPr lang="pt-PT" dirty="0"/>
              <a:t> através da implementação de um sistema eficiente e interoperável.</a:t>
            </a:r>
          </a:p>
          <a:p>
            <a:pPr marL="0" indent="0">
              <a:buNone/>
            </a:pPr>
            <a:endParaRPr lang="pt-PT" dirty="0"/>
          </a:p>
          <a:p>
            <a:pPr>
              <a:buNone/>
            </a:pPr>
            <a:r>
              <a:rPr lang="pt-PT" b="1" dirty="0"/>
              <a:t>Entidade Adjudicante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Nome:</a:t>
            </a:r>
            <a:r>
              <a:rPr lang="pt-PT" dirty="0"/>
              <a:t> Unidade Local de Saúde de Matosinhos (ULSM)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Responsável:</a:t>
            </a:r>
            <a:r>
              <a:rPr lang="pt-PT" dirty="0"/>
              <a:t> Direção Municipal de Saúde e Tecnologias da Informação</a:t>
            </a:r>
          </a:p>
          <a:p>
            <a:pPr marL="0" indent="0">
              <a:buNone/>
            </a:pPr>
            <a:endParaRPr lang="pt-PT" dirty="0"/>
          </a:p>
          <a:p>
            <a:pPr>
              <a:buNone/>
            </a:pPr>
            <a:r>
              <a:rPr lang="pt-PT" b="1" dirty="0"/>
              <a:t>Data Limite do Projeto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O projeto deverá estar concluído até 31 de dezembro de 2022.</a:t>
            </a:r>
          </a:p>
          <a:p>
            <a:pPr>
              <a:buNone/>
            </a:pPr>
            <a:r>
              <a:rPr lang="pt-PT" b="1" dirty="0"/>
              <a:t>Motivação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Necessidade de criar um sistema digital moderno para registo e controlo de </a:t>
            </a:r>
            <a:r>
              <a:rPr lang="pt-PT" dirty="0" err="1"/>
              <a:t>reacções</a:t>
            </a:r>
            <a:r>
              <a:rPr lang="pt-PT" dirty="0"/>
              <a:t> adversas.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Melhorar a integração e partilha de dados entre profissionais de saúde.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Aumentar a eficiência na identificação e mitigação de riscos associados a medicamentos e dispositivos médicos.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9CE5C48-45D7-5B68-C2C0-3EB9BA81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Enquadramento</a:t>
            </a:r>
          </a:p>
        </p:txBody>
      </p:sp>
    </p:spTree>
    <p:extLst>
      <p:ext uri="{BB962C8B-B14F-4D97-AF65-F5344CB8AC3E}">
        <p14:creationId xmlns:p14="http://schemas.microsoft.com/office/powerpoint/2010/main" val="33623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33178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Introduzir algoritmos para deteção de reações alérgicas.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Implementar Inteligência Artificial para imputação de causalidade.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Criar e gerir bases de dados de reações adversas e alergias.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Integrar a solução com sistemas locais e entidades reguladoras.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Melhorar a monitorização e gestão através de </a:t>
            </a:r>
            <a:r>
              <a:rPr lang="pt-PT" dirty="0" err="1"/>
              <a:t>dashboards</a:t>
            </a:r>
            <a:r>
              <a:rPr lang="pt-PT" dirty="0"/>
              <a:t> personalizados.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Objetivos do Projeto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4503690"/>
              </p:ext>
            </p:extLst>
          </p:nvPr>
        </p:nvGraphicFramePr>
        <p:xfrm>
          <a:off x="893618" y="1825625"/>
          <a:ext cx="10442864" cy="29641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  <a:r>
                        <a:rPr lang="en-US" dirty="0" err="1"/>
                        <a:t>Âmbito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Fora de </a:t>
                      </a:r>
                      <a:r>
                        <a:rPr lang="en-US" dirty="0" err="1"/>
                        <a:t>Âmbito</a:t>
                      </a:r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pt-PT" sz="2000" dirty="0"/>
                        <a:t>Desenvolvimento e implementação do SI.RAM na ULSM</a:t>
                      </a:r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Cumprimento das normas de interoperabilidade e RGPD.</a:t>
                      </a: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2000" dirty="0"/>
                        <a:t>Integração com sistemas existentes (ex. </a:t>
                      </a:r>
                      <a:r>
                        <a:rPr lang="pt-PT" sz="2000" dirty="0" err="1"/>
                        <a:t>SClínico</a:t>
                      </a:r>
                      <a:r>
                        <a:rPr lang="pt-PT" sz="2000" dirty="0"/>
                        <a:t>, </a:t>
                      </a:r>
                      <a:r>
                        <a:rPr lang="pt-PT" sz="2000" dirty="0" err="1"/>
                        <a:t>Infarmed</a:t>
                      </a:r>
                      <a:r>
                        <a:rPr lang="pt-PT" sz="2000" dirty="0"/>
                        <a:t>)</a:t>
                      </a:r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PT" sz="2000" dirty="0"/>
                        <a:t>Formação e suporte aos utilizadores finais.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pt-P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dirty="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dirty="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Âmbito do Projeto 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22164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Metodologia ágil com entregas faseadas.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Kick-off</a:t>
            </a:r>
            <a:r>
              <a:rPr lang="pt-PT" dirty="0"/>
              <a:t> seguido de definição detalhada de requisitos.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Desenvolvimento iterativo e testes de aceitação.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Formação e transição para operação contínua.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Abordagem e Metodologia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9FED-2EE0-0BC3-0412-8A2F0AE6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18CA2D-C439-C637-3107-0AD4C73C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2320349"/>
          </a:xfrm>
        </p:spPr>
        <p:txBody>
          <a:bodyPr>
            <a:normAutofit/>
          </a:bodyPr>
          <a:lstStyle/>
          <a:p>
            <a:r>
              <a:rPr lang="pt-PT" dirty="0"/>
              <a:t>O SI.RAM será um sistema inovador para gestão de reações adversas a medicamentos e dispositivos médicos, com componentes de inteligência artificial, interoperabilidade com sistemas externos e ferramentas de análise para suporte à decisão clínica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476DE20-FB89-9E11-18BC-4A4B7219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Descrição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15859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Datas Chave e Marcos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406672"/>
              </p:ext>
            </p:extLst>
          </p:nvPr>
        </p:nvGraphicFramePr>
        <p:xfrm>
          <a:off x="1562100" y="1683328"/>
          <a:ext cx="9791700" cy="467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F0AC0-B957-4BE5-0EE3-4EEB5D7F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2B2CBC-587B-FED1-1C3D-BAF84181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5"/>
            <a:ext cx="9791700" cy="24450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Equipa multidisciplinar composta por especialistas da ULSM e do fornecedor.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Nomeação de um gestor de projeto para coordenação e comunicação.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Monitorização contínua dos requisitos e riscos.</a:t>
            </a:r>
          </a:p>
          <a:p>
            <a:pPr marL="457200" lvl="1" indent="0">
              <a:buNone/>
            </a:pPr>
            <a:endParaRPr lang="pt-PT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3E4914A-043C-B273-EDA5-6B9620F8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Gestão de Projeto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785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TS103460508</Template>
  <TotalTime>574</TotalTime>
  <Words>990</Words>
  <Application>Microsoft Office PowerPoint</Application>
  <PresentationFormat>Ecrã Panorâmico</PresentationFormat>
  <Paragraphs>244</Paragraphs>
  <Slides>17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TS103460508</vt:lpstr>
      <vt:lpstr>SI.RAM - Kick-Off Sistema de Informação para Registo e Controlo de Reações Adversas a Medicamentos e Dispositivos Médicos</vt:lpstr>
      <vt:lpstr>Agenda</vt:lpstr>
      <vt:lpstr>Enquadramento</vt:lpstr>
      <vt:lpstr>Objetivos do Projeto</vt:lpstr>
      <vt:lpstr>Âmbito do Projeto </vt:lpstr>
      <vt:lpstr>Abordagem e Metodologia</vt:lpstr>
      <vt:lpstr>Descrição do Projeto</vt:lpstr>
      <vt:lpstr>Datas Chave e Marcos</vt:lpstr>
      <vt:lpstr>Modelo de Gestão de Projeto</vt:lpstr>
      <vt:lpstr>Equipa de Projeto</vt:lpstr>
      <vt:lpstr>Regras e Ferramentas de Gestão do Projeto</vt:lpstr>
      <vt:lpstr>Grupos Impactados
</vt:lpstr>
      <vt:lpstr>Plano de Implementação
</vt:lpstr>
      <vt:lpstr>Plano de Riscos e Mitigação</vt:lpstr>
      <vt:lpstr>Plano de Comunicação</vt:lpstr>
      <vt:lpstr>Próximos Passos</vt:lpstr>
      <vt:lpstr>Aprovação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 Kick-Off</dc:title>
  <dc:creator>Utilizador</dc:creator>
  <cp:lastModifiedBy>Guilherme Araújo Barreiro</cp:lastModifiedBy>
  <cp:revision>9</cp:revision>
  <dcterms:created xsi:type="dcterms:W3CDTF">2014-03-28T21:03:21Z</dcterms:created>
  <dcterms:modified xsi:type="dcterms:W3CDTF">2025-03-28T01:15:16Z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