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DA0224-0F48-4A62-AFF4-0B01DCCACE0C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E31816-4401-4255-8C61-8F8563BAED7D}">
      <dgm:prSet/>
      <dgm:spPr/>
      <dgm:t>
        <a:bodyPr/>
        <a:lstStyle/>
        <a:p>
          <a:r>
            <a:rPr lang="pt-PT" dirty="0"/>
            <a:t>Início formal do projeto</a:t>
          </a:r>
          <a:endParaRPr lang="en-US" dirty="0"/>
        </a:p>
      </dgm:t>
    </dgm:pt>
    <dgm:pt modelId="{9C95A74F-E178-4356-BB82-CEAF33861D56}" type="parTrans" cxnId="{A3FBA804-FCF9-4643-98EF-11200E215192}">
      <dgm:prSet/>
      <dgm:spPr/>
      <dgm:t>
        <a:bodyPr/>
        <a:lstStyle/>
        <a:p>
          <a:endParaRPr lang="en-US"/>
        </a:p>
      </dgm:t>
    </dgm:pt>
    <dgm:pt modelId="{8B73CB88-EAE4-435E-92A2-BC794B8B9EF4}" type="sibTrans" cxnId="{A3FBA804-FCF9-4643-98EF-11200E215192}">
      <dgm:prSet/>
      <dgm:spPr/>
      <dgm:t>
        <a:bodyPr/>
        <a:lstStyle/>
        <a:p>
          <a:endParaRPr lang="en-US"/>
        </a:p>
      </dgm:t>
    </dgm:pt>
    <dgm:pt modelId="{6B019C65-C9E8-46ED-B46A-57918BEC3744}">
      <dgm:prSet/>
      <dgm:spPr/>
      <dgm:t>
        <a:bodyPr/>
        <a:lstStyle/>
        <a:p>
          <a:r>
            <a:rPr lang="pt-PT"/>
            <a:t>Definição de objetivos e marcos principais</a:t>
          </a:r>
          <a:endParaRPr lang="en-US"/>
        </a:p>
      </dgm:t>
    </dgm:pt>
    <dgm:pt modelId="{B678D9F3-93AD-43F8-9E92-47E465BE4913}" type="parTrans" cxnId="{4C36614D-5C82-4F30-A11A-E972BDB44358}">
      <dgm:prSet/>
      <dgm:spPr/>
      <dgm:t>
        <a:bodyPr/>
        <a:lstStyle/>
        <a:p>
          <a:endParaRPr lang="en-US"/>
        </a:p>
      </dgm:t>
    </dgm:pt>
    <dgm:pt modelId="{3944D888-1F23-4445-8562-B39D29B02407}" type="sibTrans" cxnId="{4C36614D-5C82-4F30-A11A-E972BDB44358}">
      <dgm:prSet/>
      <dgm:spPr/>
      <dgm:t>
        <a:bodyPr/>
        <a:lstStyle/>
        <a:p>
          <a:endParaRPr lang="en-US"/>
        </a:p>
      </dgm:t>
    </dgm:pt>
    <dgm:pt modelId="{D3DD5865-CF11-418D-817D-3A0926EB81A6}">
      <dgm:prSet/>
      <dgm:spPr/>
      <dgm:t>
        <a:bodyPr/>
        <a:lstStyle/>
        <a:p>
          <a:r>
            <a:rPr lang="pt-PT"/>
            <a:t>Orçamento: 240.000 €</a:t>
          </a:r>
          <a:endParaRPr lang="en-US"/>
        </a:p>
      </dgm:t>
    </dgm:pt>
    <dgm:pt modelId="{BA2FA044-36A5-48BB-B15E-63DFC19C1AD5}" type="parTrans" cxnId="{9453B668-AEAC-4E15-966A-06DE6DC7BE05}">
      <dgm:prSet/>
      <dgm:spPr/>
      <dgm:t>
        <a:bodyPr/>
        <a:lstStyle/>
        <a:p>
          <a:endParaRPr lang="en-US"/>
        </a:p>
      </dgm:t>
    </dgm:pt>
    <dgm:pt modelId="{AFB77320-78A9-4689-9B5B-1FF3AB3A37D5}" type="sibTrans" cxnId="{9453B668-AEAC-4E15-966A-06DE6DC7BE05}">
      <dgm:prSet/>
      <dgm:spPr/>
      <dgm:t>
        <a:bodyPr/>
        <a:lstStyle/>
        <a:p>
          <a:endParaRPr lang="en-US"/>
        </a:p>
      </dgm:t>
    </dgm:pt>
    <dgm:pt modelId="{7E0DDB76-BA97-4C49-AFA5-BA850B29145E}">
      <dgm:prSet/>
      <dgm:spPr/>
      <dgm:t>
        <a:bodyPr/>
        <a:lstStyle/>
        <a:p>
          <a:r>
            <a:rPr lang="pt-PT"/>
            <a:t>Prazo: 9 meses</a:t>
          </a:r>
          <a:endParaRPr lang="en-US"/>
        </a:p>
      </dgm:t>
    </dgm:pt>
    <dgm:pt modelId="{7A80DE13-25B6-4B45-AD98-656FE6F57BDE}" type="parTrans" cxnId="{4DA6AEFB-10A9-4B19-A6E6-75C5E106058E}">
      <dgm:prSet/>
      <dgm:spPr/>
      <dgm:t>
        <a:bodyPr/>
        <a:lstStyle/>
        <a:p>
          <a:endParaRPr lang="en-US"/>
        </a:p>
      </dgm:t>
    </dgm:pt>
    <dgm:pt modelId="{04FE1F98-F8D9-424B-A2D2-A6D5EFA8448A}" type="sibTrans" cxnId="{4DA6AEFB-10A9-4B19-A6E6-75C5E106058E}">
      <dgm:prSet/>
      <dgm:spPr/>
      <dgm:t>
        <a:bodyPr/>
        <a:lstStyle/>
        <a:p>
          <a:endParaRPr lang="en-US"/>
        </a:p>
      </dgm:t>
    </dgm:pt>
    <dgm:pt modelId="{1A79CD68-64E1-4CEB-9191-C6FDF32FB7BB}">
      <dgm:prSet/>
      <dgm:spPr/>
      <dgm:t>
        <a:bodyPr/>
        <a:lstStyle/>
        <a:p>
          <a:r>
            <a:rPr lang="pt-PT"/>
            <a:t>Cliente: ULS de Matosinhos</a:t>
          </a:r>
          <a:endParaRPr lang="en-US"/>
        </a:p>
      </dgm:t>
    </dgm:pt>
    <dgm:pt modelId="{1095F05B-8332-4DC8-AF21-2BA1D6E5DCED}" type="parTrans" cxnId="{805F2F65-765B-4060-85DD-C5AFEF675F5D}">
      <dgm:prSet/>
      <dgm:spPr/>
      <dgm:t>
        <a:bodyPr/>
        <a:lstStyle/>
        <a:p>
          <a:endParaRPr lang="en-US"/>
        </a:p>
      </dgm:t>
    </dgm:pt>
    <dgm:pt modelId="{F7AA619B-02B7-4B19-A9D9-F28078032838}" type="sibTrans" cxnId="{805F2F65-765B-4060-85DD-C5AFEF675F5D}">
      <dgm:prSet/>
      <dgm:spPr/>
      <dgm:t>
        <a:bodyPr/>
        <a:lstStyle/>
        <a:p>
          <a:endParaRPr lang="en-US"/>
        </a:p>
      </dgm:t>
    </dgm:pt>
    <dgm:pt modelId="{68B7B842-A128-4877-AA94-EB2CCA6CDF19}">
      <dgm:prSet/>
      <dgm:spPr/>
      <dgm:t>
        <a:bodyPr/>
        <a:lstStyle/>
        <a:p>
          <a:r>
            <a:rPr lang="pt-PT"/>
            <a:t>Projeto: SI.RAM – sistema de farmacovigilância</a:t>
          </a:r>
          <a:endParaRPr lang="en-US"/>
        </a:p>
      </dgm:t>
    </dgm:pt>
    <dgm:pt modelId="{76D68941-2210-4654-8522-F4BC164EC969}" type="parTrans" cxnId="{828DE963-043F-4575-8A84-0D23FF287148}">
      <dgm:prSet/>
      <dgm:spPr/>
      <dgm:t>
        <a:bodyPr/>
        <a:lstStyle/>
        <a:p>
          <a:endParaRPr lang="en-US"/>
        </a:p>
      </dgm:t>
    </dgm:pt>
    <dgm:pt modelId="{7FA6E1B5-2AD0-4E16-AAA6-4F1FF8F2F032}" type="sibTrans" cxnId="{828DE963-043F-4575-8A84-0D23FF287148}">
      <dgm:prSet/>
      <dgm:spPr/>
      <dgm:t>
        <a:bodyPr/>
        <a:lstStyle/>
        <a:p>
          <a:endParaRPr lang="en-US"/>
        </a:p>
      </dgm:t>
    </dgm:pt>
    <dgm:pt modelId="{4F96688B-C7AD-4B35-8430-C066525EDBF7}">
      <dgm:prSet/>
      <dgm:spPr/>
      <dgm:t>
        <a:bodyPr/>
        <a:lstStyle/>
        <a:p>
          <a:r>
            <a:rPr lang="pt-PT"/>
            <a:t>Principais restrições identificadas</a:t>
          </a:r>
          <a:endParaRPr lang="en-US"/>
        </a:p>
      </dgm:t>
    </dgm:pt>
    <dgm:pt modelId="{EA11D9AB-5315-4572-9C63-A447F7F1D63A}" type="parTrans" cxnId="{85CA2721-D6F4-45A8-BA82-A4B6052624EF}">
      <dgm:prSet/>
      <dgm:spPr/>
      <dgm:t>
        <a:bodyPr/>
        <a:lstStyle/>
        <a:p>
          <a:endParaRPr lang="en-US"/>
        </a:p>
      </dgm:t>
    </dgm:pt>
    <dgm:pt modelId="{77AAC790-6634-4FC8-B8F4-2E29CAC96192}" type="sibTrans" cxnId="{85CA2721-D6F4-45A8-BA82-A4B6052624EF}">
      <dgm:prSet/>
      <dgm:spPr/>
      <dgm:t>
        <a:bodyPr/>
        <a:lstStyle/>
        <a:p>
          <a:endParaRPr lang="en-US"/>
        </a:p>
      </dgm:t>
    </dgm:pt>
    <dgm:pt modelId="{189CCE32-B41E-4152-84FB-FF7E3A555A03}" type="pres">
      <dgm:prSet presAssocID="{E3DA0224-0F48-4A62-AFF4-0B01DCCACE0C}" presName="vert0" presStyleCnt="0">
        <dgm:presLayoutVars>
          <dgm:dir/>
          <dgm:animOne val="branch"/>
          <dgm:animLvl val="lvl"/>
        </dgm:presLayoutVars>
      </dgm:prSet>
      <dgm:spPr/>
    </dgm:pt>
    <dgm:pt modelId="{B2912386-5024-4A60-A3EE-6A7D48EEB77C}" type="pres">
      <dgm:prSet presAssocID="{9CE31816-4401-4255-8C61-8F8563BAED7D}" presName="thickLine" presStyleLbl="alignNode1" presStyleIdx="0" presStyleCnt="7"/>
      <dgm:spPr/>
    </dgm:pt>
    <dgm:pt modelId="{6A9711BB-DE62-49AB-8D3E-14822DD14650}" type="pres">
      <dgm:prSet presAssocID="{9CE31816-4401-4255-8C61-8F8563BAED7D}" presName="horz1" presStyleCnt="0"/>
      <dgm:spPr/>
    </dgm:pt>
    <dgm:pt modelId="{3C4F42AD-9B67-4E5A-A3D1-29BA3A63DE64}" type="pres">
      <dgm:prSet presAssocID="{9CE31816-4401-4255-8C61-8F8563BAED7D}" presName="tx1" presStyleLbl="revTx" presStyleIdx="0" presStyleCnt="7"/>
      <dgm:spPr/>
    </dgm:pt>
    <dgm:pt modelId="{7C0FEFC4-72C7-44B4-80F1-EB35F35067CF}" type="pres">
      <dgm:prSet presAssocID="{9CE31816-4401-4255-8C61-8F8563BAED7D}" presName="vert1" presStyleCnt="0"/>
      <dgm:spPr/>
    </dgm:pt>
    <dgm:pt modelId="{C5BEABB0-62A2-4BE3-9BA7-02DFF915AA58}" type="pres">
      <dgm:prSet presAssocID="{6B019C65-C9E8-46ED-B46A-57918BEC3744}" presName="thickLine" presStyleLbl="alignNode1" presStyleIdx="1" presStyleCnt="7"/>
      <dgm:spPr/>
    </dgm:pt>
    <dgm:pt modelId="{8BB94D95-0E75-4504-B224-48A4651B9822}" type="pres">
      <dgm:prSet presAssocID="{6B019C65-C9E8-46ED-B46A-57918BEC3744}" presName="horz1" presStyleCnt="0"/>
      <dgm:spPr/>
    </dgm:pt>
    <dgm:pt modelId="{E99F09C7-D13E-4C8C-BA68-B9D8D4B52FFB}" type="pres">
      <dgm:prSet presAssocID="{6B019C65-C9E8-46ED-B46A-57918BEC3744}" presName="tx1" presStyleLbl="revTx" presStyleIdx="1" presStyleCnt="7"/>
      <dgm:spPr/>
    </dgm:pt>
    <dgm:pt modelId="{C8E79FC9-CADF-45D8-AA2A-428C3826429E}" type="pres">
      <dgm:prSet presAssocID="{6B019C65-C9E8-46ED-B46A-57918BEC3744}" presName="vert1" presStyleCnt="0"/>
      <dgm:spPr/>
    </dgm:pt>
    <dgm:pt modelId="{C8207705-FCE6-45EF-9B43-64AB41C5C672}" type="pres">
      <dgm:prSet presAssocID="{D3DD5865-CF11-418D-817D-3A0926EB81A6}" presName="thickLine" presStyleLbl="alignNode1" presStyleIdx="2" presStyleCnt="7"/>
      <dgm:spPr/>
    </dgm:pt>
    <dgm:pt modelId="{E7AE83F3-C0FC-4205-97C9-724FF19A45DB}" type="pres">
      <dgm:prSet presAssocID="{D3DD5865-CF11-418D-817D-3A0926EB81A6}" presName="horz1" presStyleCnt="0"/>
      <dgm:spPr/>
    </dgm:pt>
    <dgm:pt modelId="{93621B13-1394-4EE4-9BD9-FCD3384109B4}" type="pres">
      <dgm:prSet presAssocID="{D3DD5865-CF11-418D-817D-3A0926EB81A6}" presName="tx1" presStyleLbl="revTx" presStyleIdx="2" presStyleCnt="7"/>
      <dgm:spPr/>
    </dgm:pt>
    <dgm:pt modelId="{ED182FD4-76BB-4067-8571-6B60D16F8AA3}" type="pres">
      <dgm:prSet presAssocID="{D3DD5865-CF11-418D-817D-3A0926EB81A6}" presName="vert1" presStyleCnt="0"/>
      <dgm:spPr/>
    </dgm:pt>
    <dgm:pt modelId="{16EEAD53-FE08-486C-86B2-8B60B6978FE5}" type="pres">
      <dgm:prSet presAssocID="{7E0DDB76-BA97-4C49-AFA5-BA850B29145E}" presName="thickLine" presStyleLbl="alignNode1" presStyleIdx="3" presStyleCnt="7"/>
      <dgm:spPr/>
    </dgm:pt>
    <dgm:pt modelId="{B9DC2E1B-0080-4A4A-9EFB-08448BF07E35}" type="pres">
      <dgm:prSet presAssocID="{7E0DDB76-BA97-4C49-AFA5-BA850B29145E}" presName="horz1" presStyleCnt="0"/>
      <dgm:spPr/>
    </dgm:pt>
    <dgm:pt modelId="{BB0A31AD-03C9-4B78-8145-157B3629450A}" type="pres">
      <dgm:prSet presAssocID="{7E0DDB76-BA97-4C49-AFA5-BA850B29145E}" presName="tx1" presStyleLbl="revTx" presStyleIdx="3" presStyleCnt="7"/>
      <dgm:spPr/>
    </dgm:pt>
    <dgm:pt modelId="{4D0FC96B-46D3-493E-AFA2-689E700B4C09}" type="pres">
      <dgm:prSet presAssocID="{7E0DDB76-BA97-4C49-AFA5-BA850B29145E}" presName="vert1" presStyleCnt="0"/>
      <dgm:spPr/>
    </dgm:pt>
    <dgm:pt modelId="{4F2ADE20-6EB8-44B4-A60C-5A8A7B4E6659}" type="pres">
      <dgm:prSet presAssocID="{1A79CD68-64E1-4CEB-9191-C6FDF32FB7BB}" presName="thickLine" presStyleLbl="alignNode1" presStyleIdx="4" presStyleCnt="7"/>
      <dgm:spPr/>
    </dgm:pt>
    <dgm:pt modelId="{79626EEB-AAE0-46B7-BC0C-498AA82E9EB4}" type="pres">
      <dgm:prSet presAssocID="{1A79CD68-64E1-4CEB-9191-C6FDF32FB7BB}" presName="horz1" presStyleCnt="0"/>
      <dgm:spPr/>
    </dgm:pt>
    <dgm:pt modelId="{76C145C8-A5B9-40DD-A275-43C63A53803B}" type="pres">
      <dgm:prSet presAssocID="{1A79CD68-64E1-4CEB-9191-C6FDF32FB7BB}" presName="tx1" presStyleLbl="revTx" presStyleIdx="4" presStyleCnt="7"/>
      <dgm:spPr/>
    </dgm:pt>
    <dgm:pt modelId="{7662C2AC-AC7F-4EB6-BB88-C4DB2913CC19}" type="pres">
      <dgm:prSet presAssocID="{1A79CD68-64E1-4CEB-9191-C6FDF32FB7BB}" presName="vert1" presStyleCnt="0"/>
      <dgm:spPr/>
    </dgm:pt>
    <dgm:pt modelId="{828B9B1E-B286-4489-9A6E-15C7D8F62203}" type="pres">
      <dgm:prSet presAssocID="{68B7B842-A128-4877-AA94-EB2CCA6CDF19}" presName="thickLine" presStyleLbl="alignNode1" presStyleIdx="5" presStyleCnt="7"/>
      <dgm:spPr/>
    </dgm:pt>
    <dgm:pt modelId="{FAB10C27-E4FD-4EFC-BAE5-47576E53633E}" type="pres">
      <dgm:prSet presAssocID="{68B7B842-A128-4877-AA94-EB2CCA6CDF19}" presName="horz1" presStyleCnt="0"/>
      <dgm:spPr/>
    </dgm:pt>
    <dgm:pt modelId="{4E868756-A3F9-45E1-8EE7-C80A67707B48}" type="pres">
      <dgm:prSet presAssocID="{68B7B842-A128-4877-AA94-EB2CCA6CDF19}" presName="tx1" presStyleLbl="revTx" presStyleIdx="5" presStyleCnt="7"/>
      <dgm:spPr/>
    </dgm:pt>
    <dgm:pt modelId="{12D277F4-72B8-4948-BCD6-9F3D320500FF}" type="pres">
      <dgm:prSet presAssocID="{68B7B842-A128-4877-AA94-EB2CCA6CDF19}" presName="vert1" presStyleCnt="0"/>
      <dgm:spPr/>
    </dgm:pt>
    <dgm:pt modelId="{EFA1AF6C-58B5-41B6-9BED-D2404A94B5E0}" type="pres">
      <dgm:prSet presAssocID="{4F96688B-C7AD-4B35-8430-C066525EDBF7}" presName="thickLine" presStyleLbl="alignNode1" presStyleIdx="6" presStyleCnt="7"/>
      <dgm:spPr/>
    </dgm:pt>
    <dgm:pt modelId="{7A549ADA-95E8-4209-9259-71876640260A}" type="pres">
      <dgm:prSet presAssocID="{4F96688B-C7AD-4B35-8430-C066525EDBF7}" presName="horz1" presStyleCnt="0"/>
      <dgm:spPr/>
    </dgm:pt>
    <dgm:pt modelId="{8DFB6199-C2A7-496F-B1EE-934B7E7EDBE0}" type="pres">
      <dgm:prSet presAssocID="{4F96688B-C7AD-4B35-8430-C066525EDBF7}" presName="tx1" presStyleLbl="revTx" presStyleIdx="6" presStyleCnt="7"/>
      <dgm:spPr/>
    </dgm:pt>
    <dgm:pt modelId="{34397937-7C49-46F3-A79A-8BC0AE0B756D}" type="pres">
      <dgm:prSet presAssocID="{4F96688B-C7AD-4B35-8430-C066525EDBF7}" presName="vert1" presStyleCnt="0"/>
      <dgm:spPr/>
    </dgm:pt>
  </dgm:ptLst>
  <dgm:cxnLst>
    <dgm:cxn modelId="{A3FBA804-FCF9-4643-98EF-11200E215192}" srcId="{E3DA0224-0F48-4A62-AFF4-0B01DCCACE0C}" destId="{9CE31816-4401-4255-8C61-8F8563BAED7D}" srcOrd="0" destOrd="0" parTransId="{9C95A74F-E178-4356-BB82-CEAF33861D56}" sibTransId="{8B73CB88-EAE4-435E-92A2-BC794B8B9EF4}"/>
    <dgm:cxn modelId="{85CA2721-D6F4-45A8-BA82-A4B6052624EF}" srcId="{E3DA0224-0F48-4A62-AFF4-0B01DCCACE0C}" destId="{4F96688B-C7AD-4B35-8430-C066525EDBF7}" srcOrd="6" destOrd="0" parTransId="{EA11D9AB-5315-4572-9C63-A447F7F1D63A}" sibTransId="{77AAC790-6634-4FC8-B8F4-2E29CAC96192}"/>
    <dgm:cxn modelId="{F914152E-B6C2-4625-8D55-D767662681B1}" type="presOf" srcId="{6B019C65-C9E8-46ED-B46A-57918BEC3744}" destId="{E99F09C7-D13E-4C8C-BA68-B9D8D4B52FFB}" srcOrd="0" destOrd="0" presId="urn:microsoft.com/office/officeart/2008/layout/LinedList"/>
    <dgm:cxn modelId="{828DE963-043F-4575-8A84-0D23FF287148}" srcId="{E3DA0224-0F48-4A62-AFF4-0B01DCCACE0C}" destId="{68B7B842-A128-4877-AA94-EB2CCA6CDF19}" srcOrd="5" destOrd="0" parTransId="{76D68941-2210-4654-8522-F4BC164EC969}" sibTransId="{7FA6E1B5-2AD0-4E16-AAA6-4F1FF8F2F032}"/>
    <dgm:cxn modelId="{805F2F65-765B-4060-85DD-C5AFEF675F5D}" srcId="{E3DA0224-0F48-4A62-AFF4-0B01DCCACE0C}" destId="{1A79CD68-64E1-4CEB-9191-C6FDF32FB7BB}" srcOrd="4" destOrd="0" parTransId="{1095F05B-8332-4DC8-AF21-2BA1D6E5DCED}" sibTransId="{F7AA619B-02B7-4B19-A9D9-F28078032838}"/>
    <dgm:cxn modelId="{9453B668-AEAC-4E15-966A-06DE6DC7BE05}" srcId="{E3DA0224-0F48-4A62-AFF4-0B01DCCACE0C}" destId="{D3DD5865-CF11-418D-817D-3A0926EB81A6}" srcOrd="2" destOrd="0" parTransId="{BA2FA044-36A5-48BB-B15E-63DFC19C1AD5}" sibTransId="{AFB77320-78A9-4689-9B5B-1FF3AB3A37D5}"/>
    <dgm:cxn modelId="{04401D49-FDE3-45BC-B65D-FFE644058E19}" type="presOf" srcId="{E3DA0224-0F48-4A62-AFF4-0B01DCCACE0C}" destId="{189CCE32-B41E-4152-84FB-FF7E3A555A03}" srcOrd="0" destOrd="0" presId="urn:microsoft.com/office/officeart/2008/layout/LinedList"/>
    <dgm:cxn modelId="{4C36614D-5C82-4F30-A11A-E972BDB44358}" srcId="{E3DA0224-0F48-4A62-AFF4-0B01DCCACE0C}" destId="{6B019C65-C9E8-46ED-B46A-57918BEC3744}" srcOrd="1" destOrd="0" parTransId="{B678D9F3-93AD-43F8-9E92-47E465BE4913}" sibTransId="{3944D888-1F23-4445-8562-B39D29B02407}"/>
    <dgm:cxn modelId="{1F4D2C92-38C9-46D9-BD46-17144277473C}" type="presOf" srcId="{4F96688B-C7AD-4B35-8430-C066525EDBF7}" destId="{8DFB6199-C2A7-496F-B1EE-934B7E7EDBE0}" srcOrd="0" destOrd="0" presId="urn:microsoft.com/office/officeart/2008/layout/LinedList"/>
    <dgm:cxn modelId="{CC7849AD-9703-4AAB-B3D3-D8C4299BD962}" type="presOf" srcId="{9CE31816-4401-4255-8C61-8F8563BAED7D}" destId="{3C4F42AD-9B67-4E5A-A3D1-29BA3A63DE64}" srcOrd="0" destOrd="0" presId="urn:microsoft.com/office/officeart/2008/layout/LinedList"/>
    <dgm:cxn modelId="{CE151EB8-9707-4733-9E0F-B6FDA2DAD3CF}" type="presOf" srcId="{68B7B842-A128-4877-AA94-EB2CCA6CDF19}" destId="{4E868756-A3F9-45E1-8EE7-C80A67707B48}" srcOrd="0" destOrd="0" presId="urn:microsoft.com/office/officeart/2008/layout/LinedList"/>
    <dgm:cxn modelId="{C774F2C7-D1EB-4B9A-8871-F2C3F33AA6A8}" type="presOf" srcId="{1A79CD68-64E1-4CEB-9191-C6FDF32FB7BB}" destId="{76C145C8-A5B9-40DD-A275-43C63A53803B}" srcOrd="0" destOrd="0" presId="urn:microsoft.com/office/officeart/2008/layout/LinedList"/>
    <dgm:cxn modelId="{A6B7EDCD-236F-404B-90F3-67180A08DBEC}" type="presOf" srcId="{7E0DDB76-BA97-4C49-AFA5-BA850B29145E}" destId="{BB0A31AD-03C9-4B78-8145-157B3629450A}" srcOrd="0" destOrd="0" presId="urn:microsoft.com/office/officeart/2008/layout/LinedList"/>
    <dgm:cxn modelId="{C3EEDEDB-0C10-49A0-B61B-CB671F3282B6}" type="presOf" srcId="{D3DD5865-CF11-418D-817D-3A0926EB81A6}" destId="{93621B13-1394-4EE4-9BD9-FCD3384109B4}" srcOrd="0" destOrd="0" presId="urn:microsoft.com/office/officeart/2008/layout/LinedList"/>
    <dgm:cxn modelId="{4DA6AEFB-10A9-4B19-A6E6-75C5E106058E}" srcId="{E3DA0224-0F48-4A62-AFF4-0B01DCCACE0C}" destId="{7E0DDB76-BA97-4C49-AFA5-BA850B29145E}" srcOrd="3" destOrd="0" parTransId="{7A80DE13-25B6-4B45-AD98-656FE6F57BDE}" sibTransId="{04FE1F98-F8D9-424B-A2D2-A6D5EFA8448A}"/>
    <dgm:cxn modelId="{C60D4458-26FC-414E-BDA4-B2AB3D43304A}" type="presParOf" srcId="{189CCE32-B41E-4152-84FB-FF7E3A555A03}" destId="{B2912386-5024-4A60-A3EE-6A7D48EEB77C}" srcOrd="0" destOrd="0" presId="urn:microsoft.com/office/officeart/2008/layout/LinedList"/>
    <dgm:cxn modelId="{685D08D0-DBD8-416D-A3E4-918622A2998A}" type="presParOf" srcId="{189CCE32-B41E-4152-84FB-FF7E3A555A03}" destId="{6A9711BB-DE62-49AB-8D3E-14822DD14650}" srcOrd="1" destOrd="0" presId="urn:microsoft.com/office/officeart/2008/layout/LinedList"/>
    <dgm:cxn modelId="{CF9978D0-2923-4C8E-86DD-44FD75E07E46}" type="presParOf" srcId="{6A9711BB-DE62-49AB-8D3E-14822DD14650}" destId="{3C4F42AD-9B67-4E5A-A3D1-29BA3A63DE64}" srcOrd="0" destOrd="0" presId="urn:microsoft.com/office/officeart/2008/layout/LinedList"/>
    <dgm:cxn modelId="{9D507639-DEBE-47D1-B556-F3C77F1E5FFE}" type="presParOf" srcId="{6A9711BB-DE62-49AB-8D3E-14822DD14650}" destId="{7C0FEFC4-72C7-44B4-80F1-EB35F35067CF}" srcOrd="1" destOrd="0" presId="urn:microsoft.com/office/officeart/2008/layout/LinedList"/>
    <dgm:cxn modelId="{4096C494-3084-4279-B1AD-8DA641F33E6F}" type="presParOf" srcId="{189CCE32-B41E-4152-84FB-FF7E3A555A03}" destId="{C5BEABB0-62A2-4BE3-9BA7-02DFF915AA58}" srcOrd="2" destOrd="0" presId="urn:microsoft.com/office/officeart/2008/layout/LinedList"/>
    <dgm:cxn modelId="{47ACF479-29CE-45D5-93EB-A8F8A1104380}" type="presParOf" srcId="{189CCE32-B41E-4152-84FB-FF7E3A555A03}" destId="{8BB94D95-0E75-4504-B224-48A4651B9822}" srcOrd="3" destOrd="0" presId="urn:microsoft.com/office/officeart/2008/layout/LinedList"/>
    <dgm:cxn modelId="{DB943C3F-E0E9-46F5-AA50-257F35F82923}" type="presParOf" srcId="{8BB94D95-0E75-4504-B224-48A4651B9822}" destId="{E99F09C7-D13E-4C8C-BA68-B9D8D4B52FFB}" srcOrd="0" destOrd="0" presId="urn:microsoft.com/office/officeart/2008/layout/LinedList"/>
    <dgm:cxn modelId="{4C26E026-CCB6-4D6C-BC01-B424D5682A3E}" type="presParOf" srcId="{8BB94D95-0E75-4504-B224-48A4651B9822}" destId="{C8E79FC9-CADF-45D8-AA2A-428C3826429E}" srcOrd="1" destOrd="0" presId="urn:microsoft.com/office/officeart/2008/layout/LinedList"/>
    <dgm:cxn modelId="{54E3B829-B0E5-4E44-B515-9E2230D7D903}" type="presParOf" srcId="{189CCE32-B41E-4152-84FB-FF7E3A555A03}" destId="{C8207705-FCE6-45EF-9B43-64AB41C5C672}" srcOrd="4" destOrd="0" presId="urn:microsoft.com/office/officeart/2008/layout/LinedList"/>
    <dgm:cxn modelId="{59D84B03-C337-4E30-B65F-FE3EE07771DB}" type="presParOf" srcId="{189CCE32-B41E-4152-84FB-FF7E3A555A03}" destId="{E7AE83F3-C0FC-4205-97C9-724FF19A45DB}" srcOrd="5" destOrd="0" presId="urn:microsoft.com/office/officeart/2008/layout/LinedList"/>
    <dgm:cxn modelId="{84AE4FB4-222A-4391-99F4-F84D7C8E9772}" type="presParOf" srcId="{E7AE83F3-C0FC-4205-97C9-724FF19A45DB}" destId="{93621B13-1394-4EE4-9BD9-FCD3384109B4}" srcOrd="0" destOrd="0" presId="urn:microsoft.com/office/officeart/2008/layout/LinedList"/>
    <dgm:cxn modelId="{9B447F74-72B4-4369-A52E-391BBC79488F}" type="presParOf" srcId="{E7AE83F3-C0FC-4205-97C9-724FF19A45DB}" destId="{ED182FD4-76BB-4067-8571-6B60D16F8AA3}" srcOrd="1" destOrd="0" presId="urn:microsoft.com/office/officeart/2008/layout/LinedList"/>
    <dgm:cxn modelId="{8590CF22-C445-4F36-9826-AC3B84AEE834}" type="presParOf" srcId="{189CCE32-B41E-4152-84FB-FF7E3A555A03}" destId="{16EEAD53-FE08-486C-86B2-8B60B6978FE5}" srcOrd="6" destOrd="0" presId="urn:microsoft.com/office/officeart/2008/layout/LinedList"/>
    <dgm:cxn modelId="{10817BCD-3002-4B0D-8582-B9371C290394}" type="presParOf" srcId="{189CCE32-B41E-4152-84FB-FF7E3A555A03}" destId="{B9DC2E1B-0080-4A4A-9EFB-08448BF07E35}" srcOrd="7" destOrd="0" presId="urn:microsoft.com/office/officeart/2008/layout/LinedList"/>
    <dgm:cxn modelId="{C74BCBD8-154B-4C72-A795-AF1D34A7E25D}" type="presParOf" srcId="{B9DC2E1B-0080-4A4A-9EFB-08448BF07E35}" destId="{BB0A31AD-03C9-4B78-8145-157B3629450A}" srcOrd="0" destOrd="0" presId="urn:microsoft.com/office/officeart/2008/layout/LinedList"/>
    <dgm:cxn modelId="{0B2FBFD9-C1E4-4287-8B2D-6F6F5CACE38D}" type="presParOf" srcId="{B9DC2E1B-0080-4A4A-9EFB-08448BF07E35}" destId="{4D0FC96B-46D3-493E-AFA2-689E700B4C09}" srcOrd="1" destOrd="0" presId="urn:microsoft.com/office/officeart/2008/layout/LinedList"/>
    <dgm:cxn modelId="{D8837FAF-F882-4263-BB21-07C28A82E728}" type="presParOf" srcId="{189CCE32-B41E-4152-84FB-FF7E3A555A03}" destId="{4F2ADE20-6EB8-44B4-A60C-5A8A7B4E6659}" srcOrd="8" destOrd="0" presId="urn:microsoft.com/office/officeart/2008/layout/LinedList"/>
    <dgm:cxn modelId="{C5D2034E-E36F-4D03-B124-D5D9C0C3C479}" type="presParOf" srcId="{189CCE32-B41E-4152-84FB-FF7E3A555A03}" destId="{79626EEB-AAE0-46B7-BC0C-498AA82E9EB4}" srcOrd="9" destOrd="0" presId="urn:microsoft.com/office/officeart/2008/layout/LinedList"/>
    <dgm:cxn modelId="{D1AA316F-9432-4F1E-AA1C-AC80092B9BE9}" type="presParOf" srcId="{79626EEB-AAE0-46B7-BC0C-498AA82E9EB4}" destId="{76C145C8-A5B9-40DD-A275-43C63A53803B}" srcOrd="0" destOrd="0" presId="urn:microsoft.com/office/officeart/2008/layout/LinedList"/>
    <dgm:cxn modelId="{D20B01E5-1B1B-493E-B368-5A2A98A6289F}" type="presParOf" srcId="{79626EEB-AAE0-46B7-BC0C-498AA82E9EB4}" destId="{7662C2AC-AC7F-4EB6-BB88-C4DB2913CC19}" srcOrd="1" destOrd="0" presId="urn:microsoft.com/office/officeart/2008/layout/LinedList"/>
    <dgm:cxn modelId="{B0218CB4-E436-4345-9CD6-0F09E73D6C0B}" type="presParOf" srcId="{189CCE32-B41E-4152-84FB-FF7E3A555A03}" destId="{828B9B1E-B286-4489-9A6E-15C7D8F62203}" srcOrd="10" destOrd="0" presId="urn:microsoft.com/office/officeart/2008/layout/LinedList"/>
    <dgm:cxn modelId="{841E9C14-754C-4892-9C95-F737851CB358}" type="presParOf" srcId="{189CCE32-B41E-4152-84FB-FF7E3A555A03}" destId="{FAB10C27-E4FD-4EFC-BAE5-47576E53633E}" srcOrd="11" destOrd="0" presId="urn:microsoft.com/office/officeart/2008/layout/LinedList"/>
    <dgm:cxn modelId="{4876632D-9ED5-4C9F-8D7A-87C52D1E764F}" type="presParOf" srcId="{FAB10C27-E4FD-4EFC-BAE5-47576E53633E}" destId="{4E868756-A3F9-45E1-8EE7-C80A67707B48}" srcOrd="0" destOrd="0" presId="urn:microsoft.com/office/officeart/2008/layout/LinedList"/>
    <dgm:cxn modelId="{64FDE805-7796-4210-8915-962956467081}" type="presParOf" srcId="{FAB10C27-E4FD-4EFC-BAE5-47576E53633E}" destId="{12D277F4-72B8-4948-BCD6-9F3D320500FF}" srcOrd="1" destOrd="0" presId="urn:microsoft.com/office/officeart/2008/layout/LinedList"/>
    <dgm:cxn modelId="{2F317D4F-F6B5-446B-A4AD-72A702F0B280}" type="presParOf" srcId="{189CCE32-B41E-4152-84FB-FF7E3A555A03}" destId="{EFA1AF6C-58B5-41B6-9BED-D2404A94B5E0}" srcOrd="12" destOrd="0" presId="urn:microsoft.com/office/officeart/2008/layout/LinedList"/>
    <dgm:cxn modelId="{DCB745A0-D243-4347-80BE-BFB93C154B38}" type="presParOf" srcId="{189CCE32-B41E-4152-84FB-FF7E3A555A03}" destId="{7A549ADA-95E8-4209-9259-71876640260A}" srcOrd="13" destOrd="0" presId="urn:microsoft.com/office/officeart/2008/layout/LinedList"/>
    <dgm:cxn modelId="{210598DA-91E7-461C-AC19-D3107E5E8EDB}" type="presParOf" srcId="{7A549ADA-95E8-4209-9259-71876640260A}" destId="{8DFB6199-C2A7-496F-B1EE-934B7E7EDBE0}" srcOrd="0" destOrd="0" presId="urn:microsoft.com/office/officeart/2008/layout/LinedList"/>
    <dgm:cxn modelId="{13D3221A-2638-4A97-806C-EAA14F96B6B0}" type="presParOf" srcId="{7A549ADA-95E8-4209-9259-71876640260A}" destId="{34397937-7C49-46F3-A79A-8BC0AE0B7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D327A-4923-4A7A-AE36-25AA69D0F6E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FDE563B-5ED8-4573-A02E-AB69FBB03B64}">
      <dgm:prSet/>
      <dgm:spPr/>
      <dgm:t>
        <a:bodyPr/>
        <a:lstStyle/>
        <a:p>
          <a:r>
            <a:rPr lang="pt-PT"/>
            <a:t>Reunião inicial do projeto</a:t>
          </a:r>
          <a:endParaRPr lang="en-US"/>
        </a:p>
      </dgm:t>
    </dgm:pt>
    <dgm:pt modelId="{6C29A97F-AD96-4743-9EC0-A158265B2E12}" type="parTrans" cxnId="{BF67C5EF-D607-450B-85A4-92BBA4E4C735}">
      <dgm:prSet/>
      <dgm:spPr/>
      <dgm:t>
        <a:bodyPr/>
        <a:lstStyle/>
        <a:p>
          <a:endParaRPr lang="en-US"/>
        </a:p>
      </dgm:t>
    </dgm:pt>
    <dgm:pt modelId="{E4A7A0D3-19F0-4921-8B70-8846DC34552D}" type="sibTrans" cxnId="{BF67C5EF-D607-450B-85A4-92BBA4E4C735}">
      <dgm:prSet/>
      <dgm:spPr/>
      <dgm:t>
        <a:bodyPr/>
        <a:lstStyle/>
        <a:p>
          <a:endParaRPr lang="en-US"/>
        </a:p>
      </dgm:t>
    </dgm:pt>
    <dgm:pt modelId="{88258B2F-26F2-4208-84C0-C70CADF0BDDA}">
      <dgm:prSet/>
      <dgm:spPr/>
      <dgm:t>
        <a:bodyPr/>
        <a:lstStyle/>
        <a:p>
          <a:r>
            <a:rPr lang="pt-PT"/>
            <a:t>Apresentação dos objetivos e do plano</a:t>
          </a:r>
          <a:endParaRPr lang="en-US"/>
        </a:p>
      </dgm:t>
    </dgm:pt>
    <dgm:pt modelId="{C3C10B34-1FB1-402D-B3B9-2A1F10F6344B}" type="parTrans" cxnId="{F2AD7294-B6E3-421E-916B-9F8E568CE5EE}">
      <dgm:prSet/>
      <dgm:spPr/>
      <dgm:t>
        <a:bodyPr/>
        <a:lstStyle/>
        <a:p>
          <a:endParaRPr lang="en-US"/>
        </a:p>
      </dgm:t>
    </dgm:pt>
    <dgm:pt modelId="{8C13785B-C7B4-4338-92AE-F0491CB20ECB}" type="sibTrans" cxnId="{F2AD7294-B6E3-421E-916B-9F8E568CE5EE}">
      <dgm:prSet/>
      <dgm:spPr/>
      <dgm:t>
        <a:bodyPr/>
        <a:lstStyle/>
        <a:p>
          <a:endParaRPr lang="en-US"/>
        </a:p>
      </dgm:t>
    </dgm:pt>
    <dgm:pt modelId="{6FB27135-F600-4273-99DF-010E00B8CA9F}">
      <dgm:prSet/>
      <dgm:spPr/>
      <dgm:t>
        <a:bodyPr/>
        <a:lstStyle/>
        <a:p>
          <a:r>
            <a:rPr lang="pt-PT"/>
            <a:t>Alinhamento com stakeholders</a:t>
          </a:r>
          <a:endParaRPr lang="en-US"/>
        </a:p>
      </dgm:t>
    </dgm:pt>
    <dgm:pt modelId="{BF9F339C-393D-47BC-AE6B-F9A5BF30CF5C}" type="parTrans" cxnId="{5AEDABFF-8981-43C8-8AD4-548B43F6E9DA}">
      <dgm:prSet/>
      <dgm:spPr/>
      <dgm:t>
        <a:bodyPr/>
        <a:lstStyle/>
        <a:p>
          <a:endParaRPr lang="en-US"/>
        </a:p>
      </dgm:t>
    </dgm:pt>
    <dgm:pt modelId="{B295CC7F-6ADB-46BD-B20E-F57904D411DA}" type="sibTrans" cxnId="{5AEDABFF-8981-43C8-8AD4-548B43F6E9DA}">
      <dgm:prSet/>
      <dgm:spPr/>
      <dgm:t>
        <a:bodyPr/>
        <a:lstStyle/>
        <a:p>
          <a:endParaRPr lang="en-US"/>
        </a:p>
      </dgm:t>
    </dgm:pt>
    <dgm:pt modelId="{DBDDFD14-6494-4C5F-9E58-A338D8B49DDD}">
      <dgm:prSet/>
      <dgm:spPr/>
      <dgm:t>
        <a:bodyPr/>
        <a:lstStyle/>
        <a:p>
          <a:r>
            <a:rPr lang="pt-PT" dirty="0"/>
            <a:t>Simulação realizada a 4 de abril</a:t>
          </a:r>
          <a:endParaRPr lang="en-US" dirty="0"/>
        </a:p>
      </dgm:t>
    </dgm:pt>
    <dgm:pt modelId="{9F9E4720-6197-49D2-8A5A-1168D1E8B212}" type="parTrans" cxnId="{99E7E457-F7ED-4EDF-9344-390CCD130D59}">
      <dgm:prSet/>
      <dgm:spPr/>
      <dgm:t>
        <a:bodyPr/>
        <a:lstStyle/>
        <a:p>
          <a:endParaRPr lang="en-US"/>
        </a:p>
      </dgm:t>
    </dgm:pt>
    <dgm:pt modelId="{3194AF44-1172-4E56-9858-008136669749}" type="sibTrans" cxnId="{99E7E457-F7ED-4EDF-9344-390CCD130D59}">
      <dgm:prSet/>
      <dgm:spPr/>
      <dgm:t>
        <a:bodyPr/>
        <a:lstStyle/>
        <a:p>
          <a:endParaRPr lang="en-US"/>
        </a:p>
      </dgm:t>
    </dgm:pt>
    <dgm:pt modelId="{DA9804AF-BFDE-448E-96D1-59C80A9C769B}">
      <dgm:prSet/>
      <dgm:spPr/>
      <dgm:t>
        <a:bodyPr/>
        <a:lstStyle/>
        <a:p>
          <a:r>
            <a:rPr lang="pt-PT" dirty="0"/>
            <a:t>Distribuição de papéis na equipa</a:t>
          </a:r>
          <a:endParaRPr lang="en-US" dirty="0"/>
        </a:p>
      </dgm:t>
    </dgm:pt>
    <dgm:pt modelId="{6D4842E7-D8F5-4821-824D-8D19B506A8EA}" type="parTrans" cxnId="{BCE17D3A-7AA4-4D08-88EB-2D1C661AFB85}">
      <dgm:prSet/>
      <dgm:spPr/>
      <dgm:t>
        <a:bodyPr/>
        <a:lstStyle/>
        <a:p>
          <a:endParaRPr lang="en-US"/>
        </a:p>
      </dgm:t>
    </dgm:pt>
    <dgm:pt modelId="{BEEA5FC5-A788-47C5-A7D2-E235D91A17C2}" type="sibTrans" cxnId="{BCE17D3A-7AA4-4D08-88EB-2D1C661AFB85}">
      <dgm:prSet/>
      <dgm:spPr/>
      <dgm:t>
        <a:bodyPr/>
        <a:lstStyle/>
        <a:p>
          <a:endParaRPr lang="en-US"/>
        </a:p>
      </dgm:t>
    </dgm:pt>
    <dgm:pt modelId="{846E638E-D1A2-4E4E-9C54-F1BBD3EECF64}">
      <dgm:prSet/>
      <dgm:spPr/>
      <dgm:t>
        <a:bodyPr/>
        <a:lstStyle/>
        <a:p>
          <a:r>
            <a:rPr lang="pt-PT" dirty="0"/>
            <a:t>Integração com o INFARMED como prioridade</a:t>
          </a:r>
          <a:endParaRPr lang="en-US" dirty="0"/>
        </a:p>
      </dgm:t>
    </dgm:pt>
    <dgm:pt modelId="{E0509DF4-9DD4-4F69-B7F7-70F14C7ABD9A}" type="parTrans" cxnId="{5B26A575-991E-4AB5-8F95-3437FE8A34D9}">
      <dgm:prSet/>
      <dgm:spPr/>
      <dgm:t>
        <a:bodyPr/>
        <a:lstStyle/>
        <a:p>
          <a:endParaRPr lang="en-US"/>
        </a:p>
      </dgm:t>
    </dgm:pt>
    <dgm:pt modelId="{9191229A-E0AE-4F38-A2D2-702CB3C83887}" type="sibTrans" cxnId="{5B26A575-991E-4AB5-8F95-3437FE8A34D9}">
      <dgm:prSet/>
      <dgm:spPr/>
      <dgm:t>
        <a:bodyPr/>
        <a:lstStyle/>
        <a:p>
          <a:endParaRPr lang="en-US"/>
        </a:p>
      </dgm:t>
    </dgm:pt>
    <dgm:pt modelId="{0F18FC52-AE23-4961-B9B3-CB470F188570}">
      <dgm:prSet/>
      <dgm:spPr/>
      <dgm:t>
        <a:bodyPr/>
        <a:lstStyle/>
        <a:p>
          <a:r>
            <a:rPr lang="pt-PT" dirty="0"/>
            <a:t>Definição de expetativas e organização inicial</a:t>
          </a:r>
          <a:endParaRPr lang="en-US" dirty="0"/>
        </a:p>
      </dgm:t>
    </dgm:pt>
    <dgm:pt modelId="{45C846C4-3F24-45DE-8A1A-00FC7C766874}" type="parTrans" cxnId="{4531A0D4-626D-48B5-BE08-74569F789D91}">
      <dgm:prSet/>
      <dgm:spPr/>
      <dgm:t>
        <a:bodyPr/>
        <a:lstStyle/>
        <a:p>
          <a:endParaRPr lang="en-US"/>
        </a:p>
      </dgm:t>
    </dgm:pt>
    <dgm:pt modelId="{BD0A2907-6AC7-4383-8FBC-9663AECB838E}" type="sibTrans" cxnId="{4531A0D4-626D-48B5-BE08-74569F789D91}">
      <dgm:prSet/>
      <dgm:spPr/>
      <dgm:t>
        <a:bodyPr/>
        <a:lstStyle/>
        <a:p>
          <a:endParaRPr lang="en-US"/>
        </a:p>
      </dgm:t>
    </dgm:pt>
    <dgm:pt modelId="{0877EF03-8940-4E58-9FEE-8C071242EF0E}" type="pres">
      <dgm:prSet presAssocID="{0C2D327A-4923-4A7A-AE36-25AA69D0F6EE}" presName="vert0" presStyleCnt="0">
        <dgm:presLayoutVars>
          <dgm:dir/>
          <dgm:animOne val="branch"/>
          <dgm:animLvl val="lvl"/>
        </dgm:presLayoutVars>
      </dgm:prSet>
      <dgm:spPr/>
    </dgm:pt>
    <dgm:pt modelId="{7325BA01-5F26-4C39-8693-9095EF4F0D95}" type="pres">
      <dgm:prSet presAssocID="{AFDE563B-5ED8-4573-A02E-AB69FBB03B64}" presName="thickLine" presStyleLbl="alignNode1" presStyleIdx="0" presStyleCnt="7"/>
      <dgm:spPr/>
    </dgm:pt>
    <dgm:pt modelId="{2F640F86-2E46-4B7D-AEF6-2730349ECF6B}" type="pres">
      <dgm:prSet presAssocID="{AFDE563B-5ED8-4573-A02E-AB69FBB03B64}" presName="horz1" presStyleCnt="0"/>
      <dgm:spPr/>
    </dgm:pt>
    <dgm:pt modelId="{21681DDB-CD1E-461D-82D4-190DAF255412}" type="pres">
      <dgm:prSet presAssocID="{AFDE563B-5ED8-4573-A02E-AB69FBB03B64}" presName="tx1" presStyleLbl="revTx" presStyleIdx="0" presStyleCnt="7"/>
      <dgm:spPr/>
    </dgm:pt>
    <dgm:pt modelId="{643FD185-B1E2-4645-9F63-07E8367FF117}" type="pres">
      <dgm:prSet presAssocID="{AFDE563B-5ED8-4573-A02E-AB69FBB03B64}" presName="vert1" presStyleCnt="0"/>
      <dgm:spPr/>
    </dgm:pt>
    <dgm:pt modelId="{4B6671AD-DAAB-4498-B218-6E3222E78295}" type="pres">
      <dgm:prSet presAssocID="{88258B2F-26F2-4208-84C0-C70CADF0BDDA}" presName="thickLine" presStyleLbl="alignNode1" presStyleIdx="1" presStyleCnt="7"/>
      <dgm:spPr/>
    </dgm:pt>
    <dgm:pt modelId="{0F637792-24F7-430E-B814-E1DD9F055388}" type="pres">
      <dgm:prSet presAssocID="{88258B2F-26F2-4208-84C0-C70CADF0BDDA}" presName="horz1" presStyleCnt="0"/>
      <dgm:spPr/>
    </dgm:pt>
    <dgm:pt modelId="{6AEDC839-D7EE-41C4-B151-A05BCA91DC95}" type="pres">
      <dgm:prSet presAssocID="{88258B2F-26F2-4208-84C0-C70CADF0BDDA}" presName="tx1" presStyleLbl="revTx" presStyleIdx="1" presStyleCnt="7"/>
      <dgm:spPr/>
    </dgm:pt>
    <dgm:pt modelId="{B5413F97-0CA7-4FE7-A267-3C0689BC8E58}" type="pres">
      <dgm:prSet presAssocID="{88258B2F-26F2-4208-84C0-C70CADF0BDDA}" presName="vert1" presStyleCnt="0"/>
      <dgm:spPr/>
    </dgm:pt>
    <dgm:pt modelId="{ADBD3457-09FD-4856-B7C6-FC458855C870}" type="pres">
      <dgm:prSet presAssocID="{6FB27135-F600-4273-99DF-010E00B8CA9F}" presName="thickLine" presStyleLbl="alignNode1" presStyleIdx="2" presStyleCnt="7"/>
      <dgm:spPr/>
    </dgm:pt>
    <dgm:pt modelId="{C815153F-FEE2-4F16-8497-A2353B921704}" type="pres">
      <dgm:prSet presAssocID="{6FB27135-F600-4273-99DF-010E00B8CA9F}" presName="horz1" presStyleCnt="0"/>
      <dgm:spPr/>
    </dgm:pt>
    <dgm:pt modelId="{F33A1A03-DF3B-45ED-B18F-C1318CAA1D7E}" type="pres">
      <dgm:prSet presAssocID="{6FB27135-F600-4273-99DF-010E00B8CA9F}" presName="tx1" presStyleLbl="revTx" presStyleIdx="2" presStyleCnt="7"/>
      <dgm:spPr/>
    </dgm:pt>
    <dgm:pt modelId="{A5BF9164-0BFF-4D80-B0FB-0248E48A156A}" type="pres">
      <dgm:prSet presAssocID="{6FB27135-F600-4273-99DF-010E00B8CA9F}" presName="vert1" presStyleCnt="0"/>
      <dgm:spPr/>
    </dgm:pt>
    <dgm:pt modelId="{3212EC0E-B087-4BC7-99A6-F0BC03028C6E}" type="pres">
      <dgm:prSet presAssocID="{DBDDFD14-6494-4C5F-9E58-A338D8B49DDD}" presName="thickLine" presStyleLbl="alignNode1" presStyleIdx="3" presStyleCnt="7"/>
      <dgm:spPr/>
    </dgm:pt>
    <dgm:pt modelId="{A1D9E017-ADBE-4363-9B3C-2EA79C8EDD1A}" type="pres">
      <dgm:prSet presAssocID="{DBDDFD14-6494-4C5F-9E58-A338D8B49DDD}" presName="horz1" presStyleCnt="0"/>
      <dgm:spPr/>
    </dgm:pt>
    <dgm:pt modelId="{D8D455F1-8800-4211-8C37-BE7E93C5F1DC}" type="pres">
      <dgm:prSet presAssocID="{DBDDFD14-6494-4C5F-9E58-A338D8B49DDD}" presName="tx1" presStyleLbl="revTx" presStyleIdx="3" presStyleCnt="7"/>
      <dgm:spPr/>
    </dgm:pt>
    <dgm:pt modelId="{9B775E19-E899-4ADB-8CCE-4F72A6D45990}" type="pres">
      <dgm:prSet presAssocID="{DBDDFD14-6494-4C5F-9E58-A338D8B49DDD}" presName="vert1" presStyleCnt="0"/>
      <dgm:spPr/>
    </dgm:pt>
    <dgm:pt modelId="{031EE64C-CD8E-439A-A824-593525A01993}" type="pres">
      <dgm:prSet presAssocID="{DA9804AF-BFDE-448E-96D1-59C80A9C769B}" presName="thickLine" presStyleLbl="alignNode1" presStyleIdx="4" presStyleCnt="7"/>
      <dgm:spPr/>
    </dgm:pt>
    <dgm:pt modelId="{CB6E824B-F089-4195-B6E8-C208B4027B6A}" type="pres">
      <dgm:prSet presAssocID="{DA9804AF-BFDE-448E-96D1-59C80A9C769B}" presName="horz1" presStyleCnt="0"/>
      <dgm:spPr/>
    </dgm:pt>
    <dgm:pt modelId="{2F85580A-DAED-4B74-A74C-0F8CFD435AAC}" type="pres">
      <dgm:prSet presAssocID="{DA9804AF-BFDE-448E-96D1-59C80A9C769B}" presName="tx1" presStyleLbl="revTx" presStyleIdx="4" presStyleCnt="7"/>
      <dgm:spPr/>
    </dgm:pt>
    <dgm:pt modelId="{5ED4BB07-0B2A-45F7-AA03-2258DD851A77}" type="pres">
      <dgm:prSet presAssocID="{DA9804AF-BFDE-448E-96D1-59C80A9C769B}" presName="vert1" presStyleCnt="0"/>
      <dgm:spPr/>
    </dgm:pt>
    <dgm:pt modelId="{6115C322-4175-4910-8462-C3CD5A5DA789}" type="pres">
      <dgm:prSet presAssocID="{846E638E-D1A2-4E4E-9C54-F1BBD3EECF64}" presName="thickLine" presStyleLbl="alignNode1" presStyleIdx="5" presStyleCnt="7"/>
      <dgm:spPr/>
    </dgm:pt>
    <dgm:pt modelId="{F10A2CA6-754D-4595-99E1-E7D99040619E}" type="pres">
      <dgm:prSet presAssocID="{846E638E-D1A2-4E4E-9C54-F1BBD3EECF64}" presName="horz1" presStyleCnt="0"/>
      <dgm:spPr/>
    </dgm:pt>
    <dgm:pt modelId="{3028E952-0D78-40F3-9523-2309942C87CA}" type="pres">
      <dgm:prSet presAssocID="{846E638E-D1A2-4E4E-9C54-F1BBD3EECF64}" presName="tx1" presStyleLbl="revTx" presStyleIdx="5" presStyleCnt="7"/>
      <dgm:spPr/>
    </dgm:pt>
    <dgm:pt modelId="{24BFE206-7153-43E3-895B-7B0E02A354C6}" type="pres">
      <dgm:prSet presAssocID="{846E638E-D1A2-4E4E-9C54-F1BBD3EECF64}" presName="vert1" presStyleCnt="0"/>
      <dgm:spPr/>
    </dgm:pt>
    <dgm:pt modelId="{4E22E642-BE1E-4C47-8F3F-E97E0588D93E}" type="pres">
      <dgm:prSet presAssocID="{0F18FC52-AE23-4961-B9B3-CB470F188570}" presName="thickLine" presStyleLbl="alignNode1" presStyleIdx="6" presStyleCnt="7"/>
      <dgm:spPr/>
    </dgm:pt>
    <dgm:pt modelId="{9086DB25-D169-4B4A-978C-5491F278A289}" type="pres">
      <dgm:prSet presAssocID="{0F18FC52-AE23-4961-B9B3-CB470F188570}" presName="horz1" presStyleCnt="0"/>
      <dgm:spPr/>
    </dgm:pt>
    <dgm:pt modelId="{3645205C-A3CA-4C02-BD1C-E3AEE6D12CB4}" type="pres">
      <dgm:prSet presAssocID="{0F18FC52-AE23-4961-B9B3-CB470F188570}" presName="tx1" presStyleLbl="revTx" presStyleIdx="6" presStyleCnt="7"/>
      <dgm:spPr/>
    </dgm:pt>
    <dgm:pt modelId="{C565D5C3-B635-471E-9F6C-DE8FE39547D8}" type="pres">
      <dgm:prSet presAssocID="{0F18FC52-AE23-4961-B9B3-CB470F188570}" presName="vert1" presStyleCnt="0"/>
      <dgm:spPr/>
    </dgm:pt>
  </dgm:ptLst>
  <dgm:cxnLst>
    <dgm:cxn modelId="{AB3A8C00-BE27-4A51-A9A9-C3418FB7F5BA}" type="presOf" srcId="{88258B2F-26F2-4208-84C0-C70CADF0BDDA}" destId="{6AEDC839-D7EE-41C4-B151-A05BCA91DC95}" srcOrd="0" destOrd="0" presId="urn:microsoft.com/office/officeart/2008/layout/LinedList"/>
    <dgm:cxn modelId="{D4A9E224-B4FC-4CA8-B64A-02EA74465816}" type="presOf" srcId="{AFDE563B-5ED8-4573-A02E-AB69FBB03B64}" destId="{21681DDB-CD1E-461D-82D4-190DAF255412}" srcOrd="0" destOrd="0" presId="urn:microsoft.com/office/officeart/2008/layout/LinedList"/>
    <dgm:cxn modelId="{3E900738-BFA1-4A78-A919-995EF388C47C}" type="presOf" srcId="{0C2D327A-4923-4A7A-AE36-25AA69D0F6EE}" destId="{0877EF03-8940-4E58-9FEE-8C071242EF0E}" srcOrd="0" destOrd="0" presId="urn:microsoft.com/office/officeart/2008/layout/LinedList"/>
    <dgm:cxn modelId="{BCE17D3A-7AA4-4D08-88EB-2D1C661AFB85}" srcId="{0C2D327A-4923-4A7A-AE36-25AA69D0F6EE}" destId="{DA9804AF-BFDE-448E-96D1-59C80A9C769B}" srcOrd="4" destOrd="0" parTransId="{6D4842E7-D8F5-4821-824D-8D19B506A8EA}" sibTransId="{BEEA5FC5-A788-47C5-A7D2-E235D91A17C2}"/>
    <dgm:cxn modelId="{5B26A575-991E-4AB5-8F95-3437FE8A34D9}" srcId="{0C2D327A-4923-4A7A-AE36-25AA69D0F6EE}" destId="{846E638E-D1A2-4E4E-9C54-F1BBD3EECF64}" srcOrd="5" destOrd="0" parTransId="{E0509DF4-9DD4-4F69-B7F7-70F14C7ABD9A}" sibTransId="{9191229A-E0AE-4F38-A2D2-702CB3C83887}"/>
    <dgm:cxn modelId="{99E7E457-F7ED-4EDF-9344-390CCD130D59}" srcId="{0C2D327A-4923-4A7A-AE36-25AA69D0F6EE}" destId="{DBDDFD14-6494-4C5F-9E58-A338D8B49DDD}" srcOrd="3" destOrd="0" parTransId="{9F9E4720-6197-49D2-8A5A-1168D1E8B212}" sibTransId="{3194AF44-1172-4E56-9858-008136669749}"/>
    <dgm:cxn modelId="{FAD68F86-DAD3-417F-83B4-BB27BDFEF571}" type="presOf" srcId="{846E638E-D1A2-4E4E-9C54-F1BBD3EECF64}" destId="{3028E952-0D78-40F3-9523-2309942C87CA}" srcOrd="0" destOrd="0" presId="urn:microsoft.com/office/officeart/2008/layout/LinedList"/>
    <dgm:cxn modelId="{F2AD7294-B6E3-421E-916B-9F8E568CE5EE}" srcId="{0C2D327A-4923-4A7A-AE36-25AA69D0F6EE}" destId="{88258B2F-26F2-4208-84C0-C70CADF0BDDA}" srcOrd="1" destOrd="0" parTransId="{C3C10B34-1FB1-402D-B3B9-2A1F10F6344B}" sibTransId="{8C13785B-C7B4-4338-92AE-F0491CB20ECB}"/>
    <dgm:cxn modelId="{649CA1D0-0441-49DD-8BB3-245508650246}" type="presOf" srcId="{DA9804AF-BFDE-448E-96D1-59C80A9C769B}" destId="{2F85580A-DAED-4B74-A74C-0F8CFD435AAC}" srcOrd="0" destOrd="0" presId="urn:microsoft.com/office/officeart/2008/layout/LinedList"/>
    <dgm:cxn modelId="{4531A0D4-626D-48B5-BE08-74569F789D91}" srcId="{0C2D327A-4923-4A7A-AE36-25AA69D0F6EE}" destId="{0F18FC52-AE23-4961-B9B3-CB470F188570}" srcOrd="6" destOrd="0" parTransId="{45C846C4-3F24-45DE-8A1A-00FC7C766874}" sibTransId="{BD0A2907-6AC7-4383-8FBC-9663AECB838E}"/>
    <dgm:cxn modelId="{34A1ACD8-19BB-440C-8114-DEA0F53E0C7D}" type="presOf" srcId="{DBDDFD14-6494-4C5F-9E58-A338D8B49DDD}" destId="{D8D455F1-8800-4211-8C37-BE7E93C5F1DC}" srcOrd="0" destOrd="0" presId="urn:microsoft.com/office/officeart/2008/layout/LinedList"/>
    <dgm:cxn modelId="{A5FAA6EB-8C46-427E-9B9E-B125BB0847FC}" type="presOf" srcId="{0F18FC52-AE23-4961-B9B3-CB470F188570}" destId="{3645205C-A3CA-4C02-BD1C-E3AEE6D12CB4}" srcOrd="0" destOrd="0" presId="urn:microsoft.com/office/officeart/2008/layout/LinedList"/>
    <dgm:cxn modelId="{BDE99AEF-C29B-4304-A97F-5D4C726603C4}" type="presOf" srcId="{6FB27135-F600-4273-99DF-010E00B8CA9F}" destId="{F33A1A03-DF3B-45ED-B18F-C1318CAA1D7E}" srcOrd="0" destOrd="0" presId="urn:microsoft.com/office/officeart/2008/layout/LinedList"/>
    <dgm:cxn modelId="{BF67C5EF-D607-450B-85A4-92BBA4E4C735}" srcId="{0C2D327A-4923-4A7A-AE36-25AA69D0F6EE}" destId="{AFDE563B-5ED8-4573-A02E-AB69FBB03B64}" srcOrd="0" destOrd="0" parTransId="{6C29A97F-AD96-4743-9EC0-A158265B2E12}" sibTransId="{E4A7A0D3-19F0-4921-8B70-8846DC34552D}"/>
    <dgm:cxn modelId="{5AEDABFF-8981-43C8-8AD4-548B43F6E9DA}" srcId="{0C2D327A-4923-4A7A-AE36-25AA69D0F6EE}" destId="{6FB27135-F600-4273-99DF-010E00B8CA9F}" srcOrd="2" destOrd="0" parTransId="{BF9F339C-393D-47BC-AE6B-F9A5BF30CF5C}" sibTransId="{B295CC7F-6ADB-46BD-B20E-F57904D411DA}"/>
    <dgm:cxn modelId="{405C464B-9EAD-4C29-ABAD-340CFA7F8F36}" type="presParOf" srcId="{0877EF03-8940-4E58-9FEE-8C071242EF0E}" destId="{7325BA01-5F26-4C39-8693-9095EF4F0D95}" srcOrd="0" destOrd="0" presId="urn:microsoft.com/office/officeart/2008/layout/LinedList"/>
    <dgm:cxn modelId="{262867A3-341E-4199-9ED2-6377855E9AB5}" type="presParOf" srcId="{0877EF03-8940-4E58-9FEE-8C071242EF0E}" destId="{2F640F86-2E46-4B7D-AEF6-2730349ECF6B}" srcOrd="1" destOrd="0" presId="urn:microsoft.com/office/officeart/2008/layout/LinedList"/>
    <dgm:cxn modelId="{A281F14E-C7B8-49BE-907C-2CA099756E34}" type="presParOf" srcId="{2F640F86-2E46-4B7D-AEF6-2730349ECF6B}" destId="{21681DDB-CD1E-461D-82D4-190DAF255412}" srcOrd="0" destOrd="0" presId="urn:microsoft.com/office/officeart/2008/layout/LinedList"/>
    <dgm:cxn modelId="{0B31ABEB-B7F2-4E10-B497-8FF38249B70B}" type="presParOf" srcId="{2F640F86-2E46-4B7D-AEF6-2730349ECF6B}" destId="{643FD185-B1E2-4645-9F63-07E8367FF117}" srcOrd="1" destOrd="0" presId="urn:microsoft.com/office/officeart/2008/layout/LinedList"/>
    <dgm:cxn modelId="{1A2E2829-BC18-4B65-89F7-C4EDEEB7405A}" type="presParOf" srcId="{0877EF03-8940-4E58-9FEE-8C071242EF0E}" destId="{4B6671AD-DAAB-4498-B218-6E3222E78295}" srcOrd="2" destOrd="0" presId="urn:microsoft.com/office/officeart/2008/layout/LinedList"/>
    <dgm:cxn modelId="{99936484-39AF-41B1-900A-FAFBD50A5C8B}" type="presParOf" srcId="{0877EF03-8940-4E58-9FEE-8C071242EF0E}" destId="{0F637792-24F7-430E-B814-E1DD9F055388}" srcOrd="3" destOrd="0" presId="urn:microsoft.com/office/officeart/2008/layout/LinedList"/>
    <dgm:cxn modelId="{4F577928-6529-4691-BC24-3BB924E8150A}" type="presParOf" srcId="{0F637792-24F7-430E-B814-E1DD9F055388}" destId="{6AEDC839-D7EE-41C4-B151-A05BCA91DC95}" srcOrd="0" destOrd="0" presId="urn:microsoft.com/office/officeart/2008/layout/LinedList"/>
    <dgm:cxn modelId="{CA46F6BB-811C-4959-BACE-79EECC1911B4}" type="presParOf" srcId="{0F637792-24F7-430E-B814-E1DD9F055388}" destId="{B5413F97-0CA7-4FE7-A267-3C0689BC8E58}" srcOrd="1" destOrd="0" presId="urn:microsoft.com/office/officeart/2008/layout/LinedList"/>
    <dgm:cxn modelId="{3E354AED-459E-4CE0-9A6B-7893DB8E2CDA}" type="presParOf" srcId="{0877EF03-8940-4E58-9FEE-8C071242EF0E}" destId="{ADBD3457-09FD-4856-B7C6-FC458855C870}" srcOrd="4" destOrd="0" presId="urn:microsoft.com/office/officeart/2008/layout/LinedList"/>
    <dgm:cxn modelId="{1B7836C3-A367-49F7-AA09-D3BD1C6CE019}" type="presParOf" srcId="{0877EF03-8940-4E58-9FEE-8C071242EF0E}" destId="{C815153F-FEE2-4F16-8497-A2353B921704}" srcOrd="5" destOrd="0" presId="urn:microsoft.com/office/officeart/2008/layout/LinedList"/>
    <dgm:cxn modelId="{20E03A7E-FBB4-4233-AA63-B50B8194F435}" type="presParOf" srcId="{C815153F-FEE2-4F16-8497-A2353B921704}" destId="{F33A1A03-DF3B-45ED-B18F-C1318CAA1D7E}" srcOrd="0" destOrd="0" presId="urn:microsoft.com/office/officeart/2008/layout/LinedList"/>
    <dgm:cxn modelId="{9CAC8EAE-F414-436F-8123-C146C7382EC9}" type="presParOf" srcId="{C815153F-FEE2-4F16-8497-A2353B921704}" destId="{A5BF9164-0BFF-4D80-B0FB-0248E48A156A}" srcOrd="1" destOrd="0" presId="urn:microsoft.com/office/officeart/2008/layout/LinedList"/>
    <dgm:cxn modelId="{7ECCB9F2-AF3C-468B-9710-6A9B9DF318B2}" type="presParOf" srcId="{0877EF03-8940-4E58-9FEE-8C071242EF0E}" destId="{3212EC0E-B087-4BC7-99A6-F0BC03028C6E}" srcOrd="6" destOrd="0" presId="urn:microsoft.com/office/officeart/2008/layout/LinedList"/>
    <dgm:cxn modelId="{C3B45574-51DD-4801-9461-BD095ABB7AF2}" type="presParOf" srcId="{0877EF03-8940-4E58-9FEE-8C071242EF0E}" destId="{A1D9E017-ADBE-4363-9B3C-2EA79C8EDD1A}" srcOrd="7" destOrd="0" presId="urn:microsoft.com/office/officeart/2008/layout/LinedList"/>
    <dgm:cxn modelId="{B5558039-4BC6-4F2E-9A86-81CC32015ECC}" type="presParOf" srcId="{A1D9E017-ADBE-4363-9B3C-2EA79C8EDD1A}" destId="{D8D455F1-8800-4211-8C37-BE7E93C5F1DC}" srcOrd="0" destOrd="0" presId="urn:microsoft.com/office/officeart/2008/layout/LinedList"/>
    <dgm:cxn modelId="{0B20EF65-3CC6-4860-9068-4FA21AF2E055}" type="presParOf" srcId="{A1D9E017-ADBE-4363-9B3C-2EA79C8EDD1A}" destId="{9B775E19-E899-4ADB-8CCE-4F72A6D45990}" srcOrd="1" destOrd="0" presId="urn:microsoft.com/office/officeart/2008/layout/LinedList"/>
    <dgm:cxn modelId="{8889E116-C792-4C0A-9CEE-C5943159EC22}" type="presParOf" srcId="{0877EF03-8940-4E58-9FEE-8C071242EF0E}" destId="{031EE64C-CD8E-439A-A824-593525A01993}" srcOrd="8" destOrd="0" presId="urn:microsoft.com/office/officeart/2008/layout/LinedList"/>
    <dgm:cxn modelId="{6DE17099-F33F-44EF-881F-A263060C5049}" type="presParOf" srcId="{0877EF03-8940-4E58-9FEE-8C071242EF0E}" destId="{CB6E824B-F089-4195-B6E8-C208B4027B6A}" srcOrd="9" destOrd="0" presId="urn:microsoft.com/office/officeart/2008/layout/LinedList"/>
    <dgm:cxn modelId="{90A2F906-F4D2-4948-A03D-2DED664AD08A}" type="presParOf" srcId="{CB6E824B-F089-4195-B6E8-C208B4027B6A}" destId="{2F85580A-DAED-4B74-A74C-0F8CFD435AAC}" srcOrd="0" destOrd="0" presId="urn:microsoft.com/office/officeart/2008/layout/LinedList"/>
    <dgm:cxn modelId="{1BA65711-737E-49CB-B8CA-A1076E6872FD}" type="presParOf" srcId="{CB6E824B-F089-4195-B6E8-C208B4027B6A}" destId="{5ED4BB07-0B2A-45F7-AA03-2258DD851A77}" srcOrd="1" destOrd="0" presId="urn:microsoft.com/office/officeart/2008/layout/LinedList"/>
    <dgm:cxn modelId="{6F66106E-E6E2-4638-BC0E-ED3821E027F8}" type="presParOf" srcId="{0877EF03-8940-4E58-9FEE-8C071242EF0E}" destId="{6115C322-4175-4910-8462-C3CD5A5DA789}" srcOrd="10" destOrd="0" presId="urn:microsoft.com/office/officeart/2008/layout/LinedList"/>
    <dgm:cxn modelId="{21F5E9A3-1E33-4736-B826-651D389B2B02}" type="presParOf" srcId="{0877EF03-8940-4E58-9FEE-8C071242EF0E}" destId="{F10A2CA6-754D-4595-99E1-E7D99040619E}" srcOrd="11" destOrd="0" presId="urn:microsoft.com/office/officeart/2008/layout/LinedList"/>
    <dgm:cxn modelId="{5B7F5E80-0F5E-4236-A774-9D095681F0A1}" type="presParOf" srcId="{F10A2CA6-754D-4595-99E1-E7D99040619E}" destId="{3028E952-0D78-40F3-9523-2309942C87CA}" srcOrd="0" destOrd="0" presId="urn:microsoft.com/office/officeart/2008/layout/LinedList"/>
    <dgm:cxn modelId="{117919C0-F9AE-4FB9-A8DB-0D8A21C02896}" type="presParOf" srcId="{F10A2CA6-754D-4595-99E1-E7D99040619E}" destId="{24BFE206-7153-43E3-895B-7B0E02A354C6}" srcOrd="1" destOrd="0" presId="urn:microsoft.com/office/officeart/2008/layout/LinedList"/>
    <dgm:cxn modelId="{5AB94D73-CF7B-4EDF-B1B1-DB8C7BB40D7B}" type="presParOf" srcId="{0877EF03-8940-4E58-9FEE-8C071242EF0E}" destId="{4E22E642-BE1E-4C47-8F3F-E97E0588D93E}" srcOrd="12" destOrd="0" presId="urn:microsoft.com/office/officeart/2008/layout/LinedList"/>
    <dgm:cxn modelId="{07D83634-22FB-4DC6-8968-48CCE2625C7E}" type="presParOf" srcId="{0877EF03-8940-4E58-9FEE-8C071242EF0E}" destId="{9086DB25-D169-4B4A-978C-5491F278A289}" srcOrd="13" destOrd="0" presId="urn:microsoft.com/office/officeart/2008/layout/LinedList"/>
    <dgm:cxn modelId="{42A181A9-8135-48E1-A398-942124F36105}" type="presParOf" srcId="{9086DB25-D169-4B4A-978C-5491F278A289}" destId="{3645205C-A3CA-4C02-BD1C-E3AEE6D12CB4}" srcOrd="0" destOrd="0" presId="urn:microsoft.com/office/officeart/2008/layout/LinedList"/>
    <dgm:cxn modelId="{9F033896-36DB-42BC-B0BA-E5056CA52F26}" type="presParOf" srcId="{9086DB25-D169-4B4A-978C-5491F278A289}" destId="{C565D5C3-B635-471E-9F6C-DE8FE39547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0F6234-4C53-4D4D-BF1F-1B22687FFD0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059C5B-9EB7-4343-B71E-EC3E1CD2B2DA}">
      <dgm:prSet/>
      <dgm:spPr/>
      <dgm:t>
        <a:bodyPr/>
        <a:lstStyle/>
        <a:p>
          <a:r>
            <a:rPr lang="pt-PT"/>
            <a:t>Avaliação de impacto e probabilidade</a:t>
          </a:r>
          <a:endParaRPr lang="en-US"/>
        </a:p>
      </dgm:t>
    </dgm:pt>
    <dgm:pt modelId="{5FB452E9-6413-480A-9453-E9472A9F32CF}" type="parTrans" cxnId="{B1DB18E2-A4B5-4D5F-8559-CE3BE1154919}">
      <dgm:prSet/>
      <dgm:spPr/>
      <dgm:t>
        <a:bodyPr/>
        <a:lstStyle/>
        <a:p>
          <a:endParaRPr lang="en-US"/>
        </a:p>
      </dgm:t>
    </dgm:pt>
    <dgm:pt modelId="{A3D86AE6-D61A-4097-869D-0FFB05684DF9}" type="sibTrans" cxnId="{B1DB18E2-A4B5-4D5F-8559-CE3BE1154919}">
      <dgm:prSet/>
      <dgm:spPr/>
      <dgm:t>
        <a:bodyPr/>
        <a:lstStyle/>
        <a:p>
          <a:endParaRPr lang="en-US"/>
        </a:p>
      </dgm:t>
    </dgm:pt>
    <dgm:pt modelId="{24F452D6-E19F-4527-A188-03F82EE0148E}">
      <dgm:prSet/>
      <dgm:spPr/>
      <dgm:t>
        <a:bodyPr/>
        <a:lstStyle/>
        <a:p>
          <a:r>
            <a:rPr lang="pt-PT"/>
            <a:t>Planos de mitigação e contingência</a:t>
          </a:r>
          <a:endParaRPr lang="en-US"/>
        </a:p>
      </dgm:t>
    </dgm:pt>
    <dgm:pt modelId="{229591E6-7EC0-40F7-8917-14A64667724C}" type="parTrans" cxnId="{30598739-32EC-4992-AFD4-A3CFE09CA21B}">
      <dgm:prSet/>
      <dgm:spPr/>
      <dgm:t>
        <a:bodyPr/>
        <a:lstStyle/>
        <a:p>
          <a:endParaRPr lang="en-US"/>
        </a:p>
      </dgm:t>
    </dgm:pt>
    <dgm:pt modelId="{8F47A115-BD98-4E7A-BBE9-74DCBA95D975}" type="sibTrans" cxnId="{30598739-32EC-4992-AFD4-A3CFE09CA21B}">
      <dgm:prSet/>
      <dgm:spPr/>
      <dgm:t>
        <a:bodyPr/>
        <a:lstStyle/>
        <a:p>
          <a:endParaRPr lang="en-US"/>
        </a:p>
      </dgm:t>
    </dgm:pt>
    <dgm:pt modelId="{E0DCC2AF-4F6D-4B2B-9AA0-5EAAB72F3367}">
      <dgm:prSet/>
      <dgm:spPr/>
      <dgm:t>
        <a:bodyPr/>
        <a:lstStyle/>
        <a:p>
          <a:r>
            <a:rPr lang="pt-PT"/>
            <a:t>Exemplo: Falta de adesão dos profissionais de saúde</a:t>
          </a:r>
          <a:endParaRPr lang="en-US"/>
        </a:p>
      </dgm:t>
    </dgm:pt>
    <dgm:pt modelId="{1F20DBDE-3534-46C2-8115-F81827E1358D}" type="parTrans" cxnId="{C539C7DF-E05D-43EC-97F1-E9843313CBEC}">
      <dgm:prSet/>
      <dgm:spPr/>
      <dgm:t>
        <a:bodyPr/>
        <a:lstStyle/>
        <a:p>
          <a:endParaRPr lang="en-US"/>
        </a:p>
      </dgm:t>
    </dgm:pt>
    <dgm:pt modelId="{9864ABED-20A2-486F-AFCE-BD0FB748F981}" type="sibTrans" cxnId="{C539C7DF-E05D-43EC-97F1-E9843313CBEC}">
      <dgm:prSet/>
      <dgm:spPr/>
      <dgm:t>
        <a:bodyPr/>
        <a:lstStyle/>
        <a:p>
          <a:endParaRPr lang="en-US"/>
        </a:p>
      </dgm:t>
    </dgm:pt>
    <dgm:pt modelId="{B339E974-FBDC-46FD-ABC6-7FBE863D17BF}">
      <dgm:prSet/>
      <dgm:spPr/>
      <dgm:t>
        <a:bodyPr/>
        <a:lstStyle/>
        <a:p>
          <a:r>
            <a:rPr lang="pt-PT"/>
            <a:t>Mitigação: Formação + dashboards acessíveis</a:t>
          </a:r>
          <a:endParaRPr lang="en-US"/>
        </a:p>
      </dgm:t>
    </dgm:pt>
    <dgm:pt modelId="{BA449038-4BB4-492D-9BE8-0A07938F5F81}" type="parTrans" cxnId="{08C5FD5F-23A4-4428-9CA9-F69135E5DB1D}">
      <dgm:prSet/>
      <dgm:spPr/>
      <dgm:t>
        <a:bodyPr/>
        <a:lstStyle/>
        <a:p>
          <a:endParaRPr lang="en-US"/>
        </a:p>
      </dgm:t>
    </dgm:pt>
    <dgm:pt modelId="{23D0BBB4-1122-43D7-BA17-2905AF5526D5}" type="sibTrans" cxnId="{08C5FD5F-23A4-4428-9CA9-F69135E5DB1D}">
      <dgm:prSet/>
      <dgm:spPr/>
      <dgm:t>
        <a:bodyPr/>
        <a:lstStyle/>
        <a:p>
          <a:endParaRPr lang="en-US"/>
        </a:p>
      </dgm:t>
    </dgm:pt>
    <dgm:pt modelId="{CA806319-CD95-4D1B-8F3B-FC5FF7DB0A7B}">
      <dgm:prSet/>
      <dgm:spPr/>
      <dgm:t>
        <a:bodyPr/>
        <a:lstStyle/>
        <a:p>
          <a:r>
            <a:rPr lang="pt-PT"/>
            <a:t>Contingência: Envolvimento dos chefes de serviço</a:t>
          </a:r>
          <a:endParaRPr lang="en-US"/>
        </a:p>
      </dgm:t>
    </dgm:pt>
    <dgm:pt modelId="{7C02C237-D5A1-4D0C-854C-2CCD05FA4096}" type="parTrans" cxnId="{820E8C93-2E19-43C2-B2E8-5006FE884FF0}">
      <dgm:prSet/>
      <dgm:spPr/>
      <dgm:t>
        <a:bodyPr/>
        <a:lstStyle/>
        <a:p>
          <a:endParaRPr lang="en-US"/>
        </a:p>
      </dgm:t>
    </dgm:pt>
    <dgm:pt modelId="{E7E2DB75-3E32-4B2F-84D4-88FA980A61C5}" type="sibTrans" cxnId="{820E8C93-2E19-43C2-B2E8-5006FE884FF0}">
      <dgm:prSet/>
      <dgm:spPr/>
      <dgm:t>
        <a:bodyPr/>
        <a:lstStyle/>
        <a:p>
          <a:endParaRPr lang="en-US"/>
        </a:p>
      </dgm:t>
    </dgm:pt>
    <dgm:pt modelId="{40DAB5B4-8231-4B5E-B182-98F892217482}">
      <dgm:prSet/>
      <dgm:spPr/>
      <dgm:t>
        <a:bodyPr/>
        <a:lstStyle/>
        <a:p>
          <a:r>
            <a:rPr lang="pt-PT"/>
            <a:t>Gestão de riscos como processo contínuo e estratégico</a:t>
          </a:r>
          <a:endParaRPr lang="en-US"/>
        </a:p>
      </dgm:t>
    </dgm:pt>
    <dgm:pt modelId="{731C4B29-0A57-4E15-BC70-728BD0A265AA}" type="parTrans" cxnId="{3E92CCEB-2D53-40AD-9B01-804C9E0947CF}">
      <dgm:prSet/>
      <dgm:spPr/>
      <dgm:t>
        <a:bodyPr/>
        <a:lstStyle/>
        <a:p>
          <a:endParaRPr lang="en-US"/>
        </a:p>
      </dgm:t>
    </dgm:pt>
    <dgm:pt modelId="{3C0EFE19-59F8-44DA-9E5D-A92567D4459C}" type="sibTrans" cxnId="{3E92CCEB-2D53-40AD-9B01-804C9E0947CF}">
      <dgm:prSet/>
      <dgm:spPr/>
      <dgm:t>
        <a:bodyPr/>
        <a:lstStyle/>
        <a:p>
          <a:endParaRPr lang="en-US"/>
        </a:p>
      </dgm:t>
    </dgm:pt>
    <dgm:pt modelId="{541FBB98-C4A9-4D41-932C-B85352AA10E4}">
      <dgm:prSet/>
      <dgm:spPr/>
      <dgm:t>
        <a:bodyPr/>
        <a:lstStyle/>
        <a:p>
          <a:r>
            <a:rPr lang="pt-PT" dirty="0"/>
            <a:t>Identificação de 10 riscos principais</a:t>
          </a:r>
          <a:endParaRPr lang="en-US" dirty="0"/>
        </a:p>
      </dgm:t>
    </dgm:pt>
    <dgm:pt modelId="{17710B0C-E348-491C-B415-74C8F34DEBFA}" type="sibTrans" cxnId="{B5C50003-FB24-4864-84FD-3FA54E7D7F7F}">
      <dgm:prSet/>
      <dgm:spPr/>
      <dgm:t>
        <a:bodyPr/>
        <a:lstStyle/>
        <a:p>
          <a:endParaRPr lang="en-US"/>
        </a:p>
      </dgm:t>
    </dgm:pt>
    <dgm:pt modelId="{4B0A2D75-BB11-4359-A3D4-91BE468020FF}" type="parTrans" cxnId="{B5C50003-FB24-4864-84FD-3FA54E7D7F7F}">
      <dgm:prSet/>
      <dgm:spPr/>
      <dgm:t>
        <a:bodyPr/>
        <a:lstStyle/>
        <a:p>
          <a:endParaRPr lang="en-US"/>
        </a:p>
      </dgm:t>
    </dgm:pt>
    <dgm:pt modelId="{F2733A04-23B3-4D92-88B7-36ABE34FDBA6}" type="pres">
      <dgm:prSet presAssocID="{830F6234-4C53-4D4D-BF1F-1B22687FFD01}" presName="vert0" presStyleCnt="0">
        <dgm:presLayoutVars>
          <dgm:dir/>
          <dgm:animOne val="branch"/>
          <dgm:animLvl val="lvl"/>
        </dgm:presLayoutVars>
      </dgm:prSet>
      <dgm:spPr/>
    </dgm:pt>
    <dgm:pt modelId="{543D8668-79C3-40D6-AC57-D4633D462C43}" type="pres">
      <dgm:prSet presAssocID="{541FBB98-C4A9-4D41-932C-B85352AA10E4}" presName="thickLine" presStyleLbl="alignNode1" presStyleIdx="0" presStyleCnt="7"/>
      <dgm:spPr/>
    </dgm:pt>
    <dgm:pt modelId="{18911A6C-B039-40FD-AD5D-0141A608B810}" type="pres">
      <dgm:prSet presAssocID="{541FBB98-C4A9-4D41-932C-B85352AA10E4}" presName="horz1" presStyleCnt="0"/>
      <dgm:spPr/>
    </dgm:pt>
    <dgm:pt modelId="{189DC5F2-89F6-48B3-B94B-0407DDFE74BB}" type="pres">
      <dgm:prSet presAssocID="{541FBB98-C4A9-4D41-932C-B85352AA10E4}" presName="tx1" presStyleLbl="revTx" presStyleIdx="0" presStyleCnt="7"/>
      <dgm:spPr/>
    </dgm:pt>
    <dgm:pt modelId="{F99D7071-9C38-4688-8E62-0699613D3E7E}" type="pres">
      <dgm:prSet presAssocID="{541FBB98-C4A9-4D41-932C-B85352AA10E4}" presName="vert1" presStyleCnt="0"/>
      <dgm:spPr/>
    </dgm:pt>
    <dgm:pt modelId="{AC71F5F9-7C2B-4862-807C-DB944CCDB58B}" type="pres">
      <dgm:prSet presAssocID="{84059C5B-9EB7-4343-B71E-EC3E1CD2B2DA}" presName="thickLine" presStyleLbl="alignNode1" presStyleIdx="1" presStyleCnt="7"/>
      <dgm:spPr/>
    </dgm:pt>
    <dgm:pt modelId="{B71BF351-D14E-4CD6-9C24-A5AF1BC64A81}" type="pres">
      <dgm:prSet presAssocID="{84059C5B-9EB7-4343-B71E-EC3E1CD2B2DA}" presName="horz1" presStyleCnt="0"/>
      <dgm:spPr/>
    </dgm:pt>
    <dgm:pt modelId="{264F1191-0907-4F08-8FE4-AFBB2553186A}" type="pres">
      <dgm:prSet presAssocID="{84059C5B-9EB7-4343-B71E-EC3E1CD2B2DA}" presName="tx1" presStyleLbl="revTx" presStyleIdx="1" presStyleCnt="7"/>
      <dgm:spPr/>
    </dgm:pt>
    <dgm:pt modelId="{3D93AC0D-2A7F-4434-9964-3943B62FA412}" type="pres">
      <dgm:prSet presAssocID="{84059C5B-9EB7-4343-B71E-EC3E1CD2B2DA}" presName="vert1" presStyleCnt="0"/>
      <dgm:spPr/>
    </dgm:pt>
    <dgm:pt modelId="{63AD603A-ED2B-442A-9101-9643102E23A7}" type="pres">
      <dgm:prSet presAssocID="{24F452D6-E19F-4527-A188-03F82EE0148E}" presName="thickLine" presStyleLbl="alignNode1" presStyleIdx="2" presStyleCnt="7"/>
      <dgm:spPr/>
    </dgm:pt>
    <dgm:pt modelId="{F5025E07-C64F-42A6-B3D7-932B1BE4636F}" type="pres">
      <dgm:prSet presAssocID="{24F452D6-E19F-4527-A188-03F82EE0148E}" presName="horz1" presStyleCnt="0"/>
      <dgm:spPr/>
    </dgm:pt>
    <dgm:pt modelId="{F7C3ED44-7F94-4FFD-90E3-A2FDBC90019E}" type="pres">
      <dgm:prSet presAssocID="{24F452D6-E19F-4527-A188-03F82EE0148E}" presName="tx1" presStyleLbl="revTx" presStyleIdx="2" presStyleCnt="7"/>
      <dgm:spPr/>
    </dgm:pt>
    <dgm:pt modelId="{45FAE7C1-37F0-4CB6-A8BA-5F7B89C93E06}" type="pres">
      <dgm:prSet presAssocID="{24F452D6-E19F-4527-A188-03F82EE0148E}" presName="vert1" presStyleCnt="0"/>
      <dgm:spPr/>
    </dgm:pt>
    <dgm:pt modelId="{1AEE0A8D-8CA2-434E-881D-CF51C4F3801C}" type="pres">
      <dgm:prSet presAssocID="{E0DCC2AF-4F6D-4B2B-9AA0-5EAAB72F3367}" presName="thickLine" presStyleLbl="alignNode1" presStyleIdx="3" presStyleCnt="7"/>
      <dgm:spPr/>
    </dgm:pt>
    <dgm:pt modelId="{277DF94D-F95E-4021-833E-E880F6A57F38}" type="pres">
      <dgm:prSet presAssocID="{E0DCC2AF-4F6D-4B2B-9AA0-5EAAB72F3367}" presName="horz1" presStyleCnt="0"/>
      <dgm:spPr/>
    </dgm:pt>
    <dgm:pt modelId="{96FBDE56-3073-4358-8664-6A7F8DCBEB09}" type="pres">
      <dgm:prSet presAssocID="{E0DCC2AF-4F6D-4B2B-9AA0-5EAAB72F3367}" presName="tx1" presStyleLbl="revTx" presStyleIdx="3" presStyleCnt="7"/>
      <dgm:spPr/>
    </dgm:pt>
    <dgm:pt modelId="{5C143646-B940-487D-AD12-FBE73BF9EDE1}" type="pres">
      <dgm:prSet presAssocID="{E0DCC2AF-4F6D-4B2B-9AA0-5EAAB72F3367}" presName="vert1" presStyleCnt="0"/>
      <dgm:spPr/>
    </dgm:pt>
    <dgm:pt modelId="{61E34371-6588-448D-97E3-3C439924E27C}" type="pres">
      <dgm:prSet presAssocID="{B339E974-FBDC-46FD-ABC6-7FBE863D17BF}" presName="thickLine" presStyleLbl="alignNode1" presStyleIdx="4" presStyleCnt="7"/>
      <dgm:spPr/>
    </dgm:pt>
    <dgm:pt modelId="{7153860A-36A6-42B2-A474-1027242D7EC1}" type="pres">
      <dgm:prSet presAssocID="{B339E974-FBDC-46FD-ABC6-7FBE863D17BF}" presName="horz1" presStyleCnt="0"/>
      <dgm:spPr/>
    </dgm:pt>
    <dgm:pt modelId="{A11FDBC2-779B-48F3-A839-E8A33211ECE4}" type="pres">
      <dgm:prSet presAssocID="{B339E974-FBDC-46FD-ABC6-7FBE863D17BF}" presName="tx1" presStyleLbl="revTx" presStyleIdx="4" presStyleCnt="7"/>
      <dgm:spPr/>
    </dgm:pt>
    <dgm:pt modelId="{C301BE4C-E164-4BE9-803C-639E8444FDB8}" type="pres">
      <dgm:prSet presAssocID="{B339E974-FBDC-46FD-ABC6-7FBE863D17BF}" presName="vert1" presStyleCnt="0"/>
      <dgm:spPr/>
    </dgm:pt>
    <dgm:pt modelId="{88F9812F-2FD6-45F9-B13C-43F3CB3F9296}" type="pres">
      <dgm:prSet presAssocID="{CA806319-CD95-4D1B-8F3B-FC5FF7DB0A7B}" presName="thickLine" presStyleLbl="alignNode1" presStyleIdx="5" presStyleCnt="7"/>
      <dgm:spPr/>
    </dgm:pt>
    <dgm:pt modelId="{AC019BC4-8654-41FE-80EF-A959058A4416}" type="pres">
      <dgm:prSet presAssocID="{CA806319-CD95-4D1B-8F3B-FC5FF7DB0A7B}" presName="horz1" presStyleCnt="0"/>
      <dgm:spPr/>
    </dgm:pt>
    <dgm:pt modelId="{E1961091-C79C-4B93-9CFC-EF1CF3113FCB}" type="pres">
      <dgm:prSet presAssocID="{CA806319-CD95-4D1B-8F3B-FC5FF7DB0A7B}" presName="tx1" presStyleLbl="revTx" presStyleIdx="5" presStyleCnt="7"/>
      <dgm:spPr/>
    </dgm:pt>
    <dgm:pt modelId="{AED9FC6A-EFEC-4AF0-A0D3-E004AA6BAD15}" type="pres">
      <dgm:prSet presAssocID="{CA806319-CD95-4D1B-8F3B-FC5FF7DB0A7B}" presName="vert1" presStyleCnt="0"/>
      <dgm:spPr/>
    </dgm:pt>
    <dgm:pt modelId="{CA31FEB9-495E-42AE-A6A7-FAFF2630A74D}" type="pres">
      <dgm:prSet presAssocID="{40DAB5B4-8231-4B5E-B182-98F892217482}" presName="thickLine" presStyleLbl="alignNode1" presStyleIdx="6" presStyleCnt="7"/>
      <dgm:spPr/>
    </dgm:pt>
    <dgm:pt modelId="{14EE5E75-86F4-4CFE-A37C-699149E3842A}" type="pres">
      <dgm:prSet presAssocID="{40DAB5B4-8231-4B5E-B182-98F892217482}" presName="horz1" presStyleCnt="0"/>
      <dgm:spPr/>
    </dgm:pt>
    <dgm:pt modelId="{1AD59A89-7C8F-4465-84E4-5C9AC3D0F003}" type="pres">
      <dgm:prSet presAssocID="{40DAB5B4-8231-4B5E-B182-98F892217482}" presName="tx1" presStyleLbl="revTx" presStyleIdx="6" presStyleCnt="7"/>
      <dgm:spPr/>
    </dgm:pt>
    <dgm:pt modelId="{1C3E04A9-6D58-427C-B229-6D5422967521}" type="pres">
      <dgm:prSet presAssocID="{40DAB5B4-8231-4B5E-B182-98F892217482}" presName="vert1" presStyleCnt="0"/>
      <dgm:spPr/>
    </dgm:pt>
  </dgm:ptLst>
  <dgm:cxnLst>
    <dgm:cxn modelId="{B5C50003-FB24-4864-84FD-3FA54E7D7F7F}" srcId="{830F6234-4C53-4D4D-BF1F-1B22687FFD01}" destId="{541FBB98-C4A9-4D41-932C-B85352AA10E4}" srcOrd="0" destOrd="0" parTransId="{4B0A2D75-BB11-4359-A3D4-91BE468020FF}" sibTransId="{17710B0C-E348-491C-B415-74C8F34DEBFA}"/>
    <dgm:cxn modelId="{A1074A28-36D8-4901-A68B-76A8F0C29E60}" type="presOf" srcId="{84059C5B-9EB7-4343-B71E-EC3E1CD2B2DA}" destId="{264F1191-0907-4F08-8FE4-AFBB2553186A}" srcOrd="0" destOrd="0" presId="urn:microsoft.com/office/officeart/2008/layout/LinedList"/>
    <dgm:cxn modelId="{30598739-32EC-4992-AFD4-A3CFE09CA21B}" srcId="{830F6234-4C53-4D4D-BF1F-1B22687FFD01}" destId="{24F452D6-E19F-4527-A188-03F82EE0148E}" srcOrd="2" destOrd="0" parTransId="{229591E6-7EC0-40F7-8917-14A64667724C}" sibTransId="{8F47A115-BD98-4E7A-BBE9-74DCBA95D975}"/>
    <dgm:cxn modelId="{E6E85E5B-E894-4E42-BB2A-A401B06335E4}" type="presOf" srcId="{24F452D6-E19F-4527-A188-03F82EE0148E}" destId="{F7C3ED44-7F94-4FFD-90E3-A2FDBC90019E}" srcOrd="0" destOrd="0" presId="urn:microsoft.com/office/officeart/2008/layout/LinedList"/>
    <dgm:cxn modelId="{08C5FD5F-23A4-4428-9CA9-F69135E5DB1D}" srcId="{830F6234-4C53-4D4D-BF1F-1B22687FFD01}" destId="{B339E974-FBDC-46FD-ABC6-7FBE863D17BF}" srcOrd="4" destOrd="0" parTransId="{BA449038-4BB4-492D-9BE8-0A07938F5F81}" sibTransId="{23D0BBB4-1122-43D7-BA17-2905AF5526D5}"/>
    <dgm:cxn modelId="{CD3DBF7A-B7CE-4D0F-BF22-6D8A387150D8}" type="presOf" srcId="{40DAB5B4-8231-4B5E-B182-98F892217482}" destId="{1AD59A89-7C8F-4465-84E4-5C9AC3D0F003}" srcOrd="0" destOrd="0" presId="urn:microsoft.com/office/officeart/2008/layout/LinedList"/>
    <dgm:cxn modelId="{36808A7F-FC75-48C1-9B27-62B913AEE853}" type="presOf" srcId="{E0DCC2AF-4F6D-4B2B-9AA0-5EAAB72F3367}" destId="{96FBDE56-3073-4358-8664-6A7F8DCBEB09}" srcOrd="0" destOrd="0" presId="urn:microsoft.com/office/officeart/2008/layout/LinedList"/>
    <dgm:cxn modelId="{7EC4E68B-8EC7-4ABA-A83F-0817C0C031C5}" type="presOf" srcId="{CA806319-CD95-4D1B-8F3B-FC5FF7DB0A7B}" destId="{E1961091-C79C-4B93-9CFC-EF1CF3113FCB}" srcOrd="0" destOrd="0" presId="urn:microsoft.com/office/officeart/2008/layout/LinedList"/>
    <dgm:cxn modelId="{820E8C93-2E19-43C2-B2E8-5006FE884FF0}" srcId="{830F6234-4C53-4D4D-BF1F-1B22687FFD01}" destId="{CA806319-CD95-4D1B-8F3B-FC5FF7DB0A7B}" srcOrd="5" destOrd="0" parTransId="{7C02C237-D5A1-4D0C-854C-2CCD05FA4096}" sibTransId="{E7E2DB75-3E32-4B2F-84D4-88FA980A61C5}"/>
    <dgm:cxn modelId="{E849B795-6D49-4192-9B3E-106E2711D3D0}" type="presOf" srcId="{541FBB98-C4A9-4D41-932C-B85352AA10E4}" destId="{189DC5F2-89F6-48B3-B94B-0407DDFE74BB}" srcOrd="0" destOrd="0" presId="urn:microsoft.com/office/officeart/2008/layout/LinedList"/>
    <dgm:cxn modelId="{9F8D6DA8-0810-4790-B9D1-A244A2E10763}" type="presOf" srcId="{830F6234-4C53-4D4D-BF1F-1B22687FFD01}" destId="{F2733A04-23B3-4D92-88B7-36ABE34FDBA6}" srcOrd="0" destOrd="0" presId="urn:microsoft.com/office/officeart/2008/layout/LinedList"/>
    <dgm:cxn modelId="{C539C7DF-E05D-43EC-97F1-E9843313CBEC}" srcId="{830F6234-4C53-4D4D-BF1F-1B22687FFD01}" destId="{E0DCC2AF-4F6D-4B2B-9AA0-5EAAB72F3367}" srcOrd="3" destOrd="0" parTransId="{1F20DBDE-3534-46C2-8115-F81827E1358D}" sibTransId="{9864ABED-20A2-486F-AFCE-BD0FB748F981}"/>
    <dgm:cxn modelId="{B1DB18E2-A4B5-4D5F-8559-CE3BE1154919}" srcId="{830F6234-4C53-4D4D-BF1F-1B22687FFD01}" destId="{84059C5B-9EB7-4343-B71E-EC3E1CD2B2DA}" srcOrd="1" destOrd="0" parTransId="{5FB452E9-6413-480A-9453-E9472A9F32CF}" sibTransId="{A3D86AE6-D61A-4097-869D-0FFB05684DF9}"/>
    <dgm:cxn modelId="{3E92CCEB-2D53-40AD-9B01-804C9E0947CF}" srcId="{830F6234-4C53-4D4D-BF1F-1B22687FFD01}" destId="{40DAB5B4-8231-4B5E-B182-98F892217482}" srcOrd="6" destOrd="0" parTransId="{731C4B29-0A57-4E15-BC70-728BD0A265AA}" sibTransId="{3C0EFE19-59F8-44DA-9E5D-A92567D4459C}"/>
    <dgm:cxn modelId="{B9C567F8-7FAC-459C-BB20-C486B4CFADFC}" type="presOf" srcId="{B339E974-FBDC-46FD-ABC6-7FBE863D17BF}" destId="{A11FDBC2-779B-48F3-A839-E8A33211ECE4}" srcOrd="0" destOrd="0" presId="urn:microsoft.com/office/officeart/2008/layout/LinedList"/>
    <dgm:cxn modelId="{856449FB-F099-449B-876A-C3793D0DB698}" type="presParOf" srcId="{F2733A04-23B3-4D92-88B7-36ABE34FDBA6}" destId="{543D8668-79C3-40D6-AC57-D4633D462C43}" srcOrd="0" destOrd="0" presId="urn:microsoft.com/office/officeart/2008/layout/LinedList"/>
    <dgm:cxn modelId="{F62219C2-23E5-4C4E-BC54-23DB10EAE30F}" type="presParOf" srcId="{F2733A04-23B3-4D92-88B7-36ABE34FDBA6}" destId="{18911A6C-B039-40FD-AD5D-0141A608B810}" srcOrd="1" destOrd="0" presId="urn:microsoft.com/office/officeart/2008/layout/LinedList"/>
    <dgm:cxn modelId="{BE5B9963-A782-463B-ADA3-1FD556BB2674}" type="presParOf" srcId="{18911A6C-B039-40FD-AD5D-0141A608B810}" destId="{189DC5F2-89F6-48B3-B94B-0407DDFE74BB}" srcOrd="0" destOrd="0" presId="urn:microsoft.com/office/officeart/2008/layout/LinedList"/>
    <dgm:cxn modelId="{6FD7D7B5-BE51-4730-A14E-E4C7C41B55A7}" type="presParOf" srcId="{18911A6C-B039-40FD-AD5D-0141A608B810}" destId="{F99D7071-9C38-4688-8E62-0699613D3E7E}" srcOrd="1" destOrd="0" presId="urn:microsoft.com/office/officeart/2008/layout/LinedList"/>
    <dgm:cxn modelId="{CF3BBD40-4103-46CF-B6C4-9AD046A8E1E8}" type="presParOf" srcId="{F2733A04-23B3-4D92-88B7-36ABE34FDBA6}" destId="{AC71F5F9-7C2B-4862-807C-DB944CCDB58B}" srcOrd="2" destOrd="0" presId="urn:microsoft.com/office/officeart/2008/layout/LinedList"/>
    <dgm:cxn modelId="{55157788-37E1-4FD9-991D-DD059B686F21}" type="presParOf" srcId="{F2733A04-23B3-4D92-88B7-36ABE34FDBA6}" destId="{B71BF351-D14E-4CD6-9C24-A5AF1BC64A81}" srcOrd="3" destOrd="0" presId="urn:microsoft.com/office/officeart/2008/layout/LinedList"/>
    <dgm:cxn modelId="{BDB7C907-989E-41BB-95CA-94AE178567B8}" type="presParOf" srcId="{B71BF351-D14E-4CD6-9C24-A5AF1BC64A81}" destId="{264F1191-0907-4F08-8FE4-AFBB2553186A}" srcOrd="0" destOrd="0" presId="urn:microsoft.com/office/officeart/2008/layout/LinedList"/>
    <dgm:cxn modelId="{2981974D-6207-48A1-BC7F-72223E2C387D}" type="presParOf" srcId="{B71BF351-D14E-4CD6-9C24-A5AF1BC64A81}" destId="{3D93AC0D-2A7F-4434-9964-3943B62FA412}" srcOrd="1" destOrd="0" presId="urn:microsoft.com/office/officeart/2008/layout/LinedList"/>
    <dgm:cxn modelId="{007299F8-5193-4710-A52A-88C28A873544}" type="presParOf" srcId="{F2733A04-23B3-4D92-88B7-36ABE34FDBA6}" destId="{63AD603A-ED2B-442A-9101-9643102E23A7}" srcOrd="4" destOrd="0" presId="urn:microsoft.com/office/officeart/2008/layout/LinedList"/>
    <dgm:cxn modelId="{7DDFB2DD-0545-413B-8EBE-EB480692E4B8}" type="presParOf" srcId="{F2733A04-23B3-4D92-88B7-36ABE34FDBA6}" destId="{F5025E07-C64F-42A6-B3D7-932B1BE4636F}" srcOrd="5" destOrd="0" presId="urn:microsoft.com/office/officeart/2008/layout/LinedList"/>
    <dgm:cxn modelId="{12827B01-8B79-4015-A61C-D88F82F5D47C}" type="presParOf" srcId="{F5025E07-C64F-42A6-B3D7-932B1BE4636F}" destId="{F7C3ED44-7F94-4FFD-90E3-A2FDBC90019E}" srcOrd="0" destOrd="0" presId="urn:microsoft.com/office/officeart/2008/layout/LinedList"/>
    <dgm:cxn modelId="{65587FE3-683A-42E1-9AF8-EDF73274D0EE}" type="presParOf" srcId="{F5025E07-C64F-42A6-B3D7-932B1BE4636F}" destId="{45FAE7C1-37F0-4CB6-A8BA-5F7B89C93E06}" srcOrd="1" destOrd="0" presId="urn:microsoft.com/office/officeart/2008/layout/LinedList"/>
    <dgm:cxn modelId="{2A846EF9-1434-4E02-91D1-E7FA69BDD5DC}" type="presParOf" srcId="{F2733A04-23B3-4D92-88B7-36ABE34FDBA6}" destId="{1AEE0A8D-8CA2-434E-881D-CF51C4F3801C}" srcOrd="6" destOrd="0" presId="urn:microsoft.com/office/officeart/2008/layout/LinedList"/>
    <dgm:cxn modelId="{12FE7FA0-7657-48A4-8030-93C5B1DDE485}" type="presParOf" srcId="{F2733A04-23B3-4D92-88B7-36ABE34FDBA6}" destId="{277DF94D-F95E-4021-833E-E880F6A57F38}" srcOrd="7" destOrd="0" presId="urn:microsoft.com/office/officeart/2008/layout/LinedList"/>
    <dgm:cxn modelId="{5684B78A-8435-4CE6-BCB7-B658C445D243}" type="presParOf" srcId="{277DF94D-F95E-4021-833E-E880F6A57F38}" destId="{96FBDE56-3073-4358-8664-6A7F8DCBEB09}" srcOrd="0" destOrd="0" presId="urn:microsoft.com/office/officeart/2008/layout/LinedList"/>
    <dgm:cxn modelId="{72BBD8ED-8F5E-4AE5-B2C5-78ED6E0B8039}" type="presParOf" srcId="{277DF94D-F95E-4021-833E-E880F6A57F38}" destId="{5C143646-B940-487D-AD12-FBE73BF9EDE1}" srcOrd="1" destOrd="0" presId="urn:microsoft.com/office/officeart/2008/layout/LinedList"/>
    <dgm:cxn modelId="{5C1F3AB1-FD1E-4F28-A721-BFBBBA12B86F}" type="presParOf" srcId="{F2733A04-23B3-4D92-88B7-36ABE34FDBA6}" destId="{61E34371-6588-448D-97E3-3C439924E27C}" srcOrd="8" destOrd="0" presId="urn:microsoft.com/office/officeart/2008/layout/LinedList"/>
    <dgm:cxn modelId="{95A8A22B-78E4-46C3-B99F-3AEF73EB4D52}" type="presParOf" srcId="{F2733A04-23B3-4D92-88B7-36ABE34FDBA6}" destId="{7153860A-36A6-42B2-A474-1027242D7EC1}" srcOrd="9" destOrd="0" presId="urn:microsoft.com/office/officeart/2008/layout/LinedList"/>
    <dgm:cxn modelId="{5E19FC8B-795E-4F1B-84C9-917CEE12FB2B}" type="presParOf" srcId="{7153860A-36A6-42B2-A474-1027242D7EC1}" destId="{A11FDBC2-779B-48F3-A839-E8A33211ECE4}" srcOrd="0" destOrd="0" presId="urn:microsoft.com/office/officeart/2008/layout/LinedList"/>
    <dgm:cxn modelId="{C9D0636C-8E5E-4BAF-851A-CCCEBB32A2EF}" type="presParOf" srcId="{7153860A-36A6-42B2-A474-1027242D7EC1}" destId="{C301BE4C-E164-4BE9-803C-639E8444FDB8}" srcOrd="1" destOrd="0" presId="urn:microsoft.com/office/officeart/2008/layout/LinedList"/>
    <dgm:cxn modelId="{EB1A82A9-F88C-4D10-9314-B1B345250E75}" type="presParOf" srcId="{F2733A04-23B3-4D92-88B7-36ABE34FDBA6}" destId="{88F9812F-2FD6-45F9-B13C-43F3CB3F9296}" srcOrd="10" destOrd="0" presId="urn:microsoft.com/office/officeart/2008/layout/LinedList"/>
    <dgm:cxn modelId="{43E0FBFA-5F60-4529-9041-87401005C599}" type="presParOf" srcId="{F2733A04-23B3-4D92-88B7-36ABE34FDBA6}" destId="{AC019BC4-8654-41FE-80EF-A959058A4416}" srcOrd="11" destOrd="0" presId="urn:microsoft.com/office/officeart/2008/layout/LinedList"/>
    <dgm:cxn modelId="{A6C8E15E-02C4-4E9C-8FB0-298EDEC9C21B}" type="presParOf" srcId="{AC019BC4-8654-41FE-80EF-A959058A4416}" destId="{E1961091-C79C-4B93-9CFC-EF1CF3113FCB}" srcOrd="0" destOrd="0" presId="urn:microsoft.com/office/officeart/2008/layout/LinedList"/>
    <dgm:cxn modelId="{36323813-3DCF-4ED4-9FE8-DD481E71696F}" type="presParOf" srcId="{AC019BC4-8654-41FE-80EF-A959058A4416}" destId="{AED9FC6A-EFEC-4AF0-A0D3-E004AA6BAD15}" srcOrd="1" destOrd="0" presId="urn:microsoft.com/office/officeart/2008/layout/LinedList"/>
    <dgm:cxn modelId="{025226F0-5832-46F7-8EC4-94C24492A977}" type="presParOf" srcId="{F2733A04-23B3-4D92-88B7-36ABE34FDBA6}" destId="{CA31FEB9-495E-42AE-A6A7-FAFF2630A74D}" srcOrd="12" destOrd="0" presId="urn:microsoft.com/office/officeart/2008/layout/LinedList"/>
    <dgm:cxn modelId="{A3335116-A27B-43D4-BD19-CE6F32304AB3}" type="presParOf" srcId="{F2733A04-23B3-4D92-88B7-36ABE34FDBA6}" destId="{14EE5E75-86F4-4CFE-A37C-699149E3842A}" srcOrd="13" destOrd="0" presId="urn:microsoft.com/office/officeart/2008/layout/LinedList"/>
    <dgm:cxn modelId="{530F3B54-ABEF-4C36-BD61-71D1D78C8438}" type="presParOf" srcId="{14EE5E75-86F4-4CFE-A37C-699149E3842A}" destId="{1AD59A89-7C8F-4465-84E4-5C9AC3D0F003}" srcOrd="0" destOrd="0" presId="urn:microsoft.com/office/officeart/2008/layout/LinedList"/>
    <dgm:cxn modelId="{B7A10C30-8739-4660-8036-B392E874C1CB}" type="presParOf" srcId="{14EE5E75-86F4-4CFE-A37C-699149E3842A}" destId="{1C3E04A9-6D58-427C-B229-6D542296752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12386-5024-4A60-A3EE-6A7D48EEB77C}">
      <dsp:nvSpPr>
        <dsp:cNvPr id="0" name=""/>
        <dsp:cNvSpPr/>
      </dsp:nvSpPr>
      <dsp:spPr>
        <a:xfrm>
          <a:off x="0" y="56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4F42AD-9B67-4E5A-A3D1-29BA3A63DE64}">
      <dsp:nvSpPr>
        <dsp:cNvPr id="0" name=""/>
        <dsp:cNvSpPr/>
      </dsp:nvSpPr>
      <dsp:spPr>
        <a:xfrm>
          <a:off x="0" y="565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Início formal do projeto</a:t>
          </a:r>
          <a:endParaRPr lang="en-US" sz="1900" kern="1200" dirty="0"/>
        </a:p>
      </dsp:txBody>
      <dsp:txXfrm>
        <a:off x="0" y="565"/>
        <a:ext cx="4443413" cy="661145"/>
      </dsp:txXfrm>
    </dsp:sp>
    <dsp:sp modelId="{C5BEABB0-62A2-4BE3-9BA7-02DFF915AA58}">
      <dsp:nvSpPr>
        <dsp:cNvPr id="0" name=""/>
        <dsp:cNvSpPr/>
      </dsp:nvSpPr>
      <dsp:spPr>
        <a:xfrm>
          <a:off x="0" y="661710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368820"/>
                <a:satOff val="1700"/>
                <a:lumOff val="26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368820"/>
                <a:satOff val="1700"/>
                <a:lumOff val="26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368820"/>
                <a:satOff val="1700"/>
                <a:lumOff val="26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68820"/>
              <a:satOff val="1700"/>
              <a:lumOff val="26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F09C7-D13E-4C8C-BA68-B9D8D4B52FFB}">
      <dsp:nvSpPr>
        <dsp:cNvPr id="0" name=""/>
        <dsp:cNvSpPr/>
      </dsp:nvSpPr>
      <dsp:spPr>
        <a:xfrm>
          <a:off x="0" y="661710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Definição de objetivos e marcos principais</a:t>
          </a:r>
          <a:endParaRPr lang="en-US" sz="1900" kern="1200"/>
        </a:p>
      </dsp:txBody>
      <dsp:txXfrm>
        <a:off x="0" y="661710"/>
        <a:ext cx="4443413" cy="661145"/>
      </dsp:txXfrm>
    </dsp:sp>
    <dsp:sp modelId="{C8207705-FCE6-45EF-9B43-64AB41C5C672}">
      <dsp:nvSpPr>
        <dsp:cNvPr id="0" name=""/>
        <dsp:cNvSpPr/>
      </dsp:nvSpPr>
      <dsp:spPr>
        <a:xfrm>
          <a:off x="0" y="1322856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621B13-1394-4EE4-9BD9-FCD3384109B4}">
      <dsp:nvSpPr>
        <dsp:cNvPr id="0" name=""/>
        <dsp:cNvSpPr/>
      </dsp:nvSpPr>
      <dsp:spPr>
        <a:xfrm>
          <a:off x="0" y="1322856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Orçamento: 240.000 €</a:t>
          </a:r>
          <a:endParaRPr lang="en-US" sz="1900" kern="1200"/>
        </a:p>
      </dsp:txBody>
      <dsp:txXfrm>
        <a:off x="0" y="1322856"/>
        <a:ext cx="4443413" cy="661145"/>
      </dsp:txXfrm>
    </dsp:sp>
    <dsp:sp modelId="{16EEAD53-FE08-486C-86B2-8B60B6978FE5}">
      <dsp:nvSpPr>
        <dsp:cNvPr id="0" name=""/>
        <dsp:cNvSpPr/>
      </dsp:nvSpPr>
      <dsp:spPr>
        <a:xfrm>
          <a:off x="0" y="1984002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B0A31AD-03C9-4B78-8145-157B3629450A}">
      <dsp:nvSpPr>
        <dsp:cNvPr id="0" name=""/>
        <dsp:cNvSpPr/>
      </dsp:nvSpPr>
      <dsp:spPr>
        <a:xfrm>
          <a:off x="0" y="1984002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Prazo: 9 meses</a:t>
          </a:r>
          <a:endParaRPr lang="en-US" sz="1900" kern="1200"/>
        </a:p>
      </dsp:txBody>
      <dsp:txXfrm>
        <a:off x="0" y="1984002"/>
        <a:ext cx="4443413" cy="661145"/>
      </dsp:txXfrm>
    </dsp:sp>
    <dsp:sp modelId="{4F2ADE20-6EB8-44B4-A60C-5A8A7B4E6659}">
      <dsp:nvSpPr>
        <dsp:cNvPr id="0" name=""/>
        <dsp:cNvSpPr/>
      </dsp:nvSpPr>
      <dsp:spPr>
        <a:xfrm>
          <a:off x="0" y="2645147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C145C8-A5B9-40DD-A275-43C63A53803B}">
      <dsp:nvSpPr>
        <dsp:cNvPr id="0" name=""/>
        <dsp:cNvSpPr/>
      </dsp:nvSpPr>
      <dsp:spPr>
        <a:xfrm>
          <a:off x="0" y="2645147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Cliente: ULS de Matosinhos</a:t>
          </a:r>
          <a:endParaRPr lang="en-US" sz="1900" kern="1200"/>
        </a:p>
      </dsp:txBody>
      <dsp:txXfrm>
        <a:off x="0" y="2645147"/>
        <a:ext cx="4443413" cy="661145"/>
      </dsp:txXfrm>
    </dsp:sp>
    <dsp:sp modelId="{828B9B1E-B286-4489-9A6E-15C7D8F62203}">
      <dsp:nvSpPr>
        <dsp:cNvPr id="0" name=""/>
        <dsp:cNvSpPr/>
      </dsp:nvSpPr>
      <dsp:spPr>
        <a:xfrm>
          <a:off x="0" y="3306293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844100"/>
                <a:satOff val="8501"/>
                <a:lumOff val="130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844100"/>
                <a:satOff val="8501"/>
                <a:lumOff val="130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844100"/>
                <a:satOff val="8501"/>
                <a:lumOff val="130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844100"/>
              <a:satOff val="8501"/>
              <a:lumOff val="130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E868756-A3F9-45E1-8EE7-C80A67707B48}">
      <dsp:nvSpPr>
        <dsp:cNvPr id="0" name=""/>
        <dsp:cNvSpPr/>
      </dsp:nvSpPr>
      <dsp:spPr>
        <a:xfrm>
          <a:off x="0" y="3306293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Projeto: SI.RAM – sistema de farmacovigilância</a:t>
          </a:r>
          <a:endParaRPr lang="en-US" sz="1900" kern="1200"/>
        </a:p>
      </dsp:txBody>
      <dsp:txXfrm>
        <a:off x="0" y="3306293"/>
        <a:ext cx="4443413" cy="661145"/>
      </dsp:txXfrm>
    </dsp:sp>
    <dsp:sp modelId="{EFA1AF6C-58B5-41B6-9BED-D2404A94B5E0}">
      <dsp:nvSpPr>
        <dsp:cNvPr id="0" name=""/>
        <dsp:cNvSpPr/>
      </dsp:nvSpPr>
      <dsp:spPr>
        <a:xfrm>
          <a:off x="0" y="3967439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FB6199-C2A7-496F-B1EE-934B7E7EDBE0}">
      <dsp:nvSpPr>
        <dsp:cNvPr id="0" name=""/>
        <dsp:cNvSpPr/>
      </dsp:nvSpPr>
      <dsp:spPr>
        <a:xfrm>
          <a:off x="0" y="3967439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Principais restrições identificadas</a:t>
          </a:r>
          <a:endParaRPr lang="en-US" sz="1900" kern="1200"/>
        </a:p>
      </dsp:txBody>
      <dsp:txXfrm>
        <a:off x="0" y="3967439"/>
        <a:ext cx="4443413" cy="661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5BA01-5F26-4C39-8693-9095EF4F0D95}">
      <dsp:nvSpPr>
        <dsp:cNvPr id="0" name=""/>
        <dsp:cNvSpPr/>
      </dsp:nvSpPr>
      <dsp:spPr>
        <a:xfrm>
          <a:off x="0" y="56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1681DDB-CD1E-461D-82D4-190DAF255412}">
      <dsp:nvSpPr>
        <dsp:cNvPr id="0" name=""/>
        <dsp:cNvSpPr/>
      </dsp:nvSpPr>
      <dsp:spPr>
        <a:xfrm>
          <a:off x="0" y="565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Reunião inicial do projeto</a:t>
          </a:r>
          <a:endParaRPr lang="en-US" sz="1900" kern="1200"/>
        </a:p>
      </dsp:txBody>
      <dsp:txXfrm>
        <a:off x="0" y="565"/>
        <a:ext cx="4443413" cy="661145"/>
      </dsp:txXfrm>
    </dsp:sp>
    <dsp:sp modelId="{4B6671AD-DAAB-4498-B218-6E3222E78295}">
      <dsp:nvSpPr>
        <dsp:cNvPr id="0" name=""/>
        <dsp:cNvSpPr/>
      </dsp:nvSpPr>
      <dsp:spPr>
        <a:xfrm>
          <a:off x="0" y="661710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368820"/>
                <a:satOff val="1700"/>
                <a:lumOff val="26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368820"/>
                <a:satOff val="1700"/>
                <a:lumOff val="26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368820"/>
                <a:satOff val="1700"/>
                <a:lumOff val="26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68820"/>
              <a:satOff val="1700"/>
              <a:lumOff val="26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AEDC839-D7EE-41C4-B151-A05BCA91DC95}">
      <dsp:nvSpPr>
        <dsp:cNvPr id="0" name=""/>
        <dsp:cNvSpPr/>
      </dsp:nvSpPr>
      <dsp:spPr>
        <a:xfrm>
          <a:off x="0" y="661710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Apresentação dos objetivos e do plano</a:t>
          </a:r>
          <a:endParaRPr lang="en-US" sz="1900" kern="1200"/>
        </a:p>
      </dsp:txBody>
      <dsp:txXfrm>
        <a:off x="0" y="661710"/>
        <a:ext cx="4443413" cy="661145"/>
      </dsp:txXfrm>
    </dsp:sp>
    <dsp:sp modelId="{ADBD3457-09FD-4856-B7C6-FC458855C870}">
      <dsp:nvSpPr>
        <dsp:cNvPr id="0" name=""/>
        <dsp:cNvSpPr/>
      </dsp:nvSpPr>
      <dsp:spPr>
        <a:xfrm>
          <a:off x="0" y="1322856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3A1A03-DF3B-45ED-B18F-C1318CAA1D7E}">
      <dsp:nvSpPr>
        <dsp:cNvPr id="0" name=""/>
        <dsp:cNvSpPr/>
      </dsp:nvSpPr>
      <dsp:spPr>
        <a:xfrm>
          <a:off x="0" y="1322856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Alinhamento com stakeholders</a:t>
          </a:r>
          <a:endParaRPr lang="en-US" sz="1900" kern="1200"/>
        </a:p>
      </dsp:txBody>
      <dsp:txXfrm>
        <a:off x="0" y="1322856"/>
        <a:ext cx="4443413" cy="661145"/>
      </dsp:txXfrm>
    </dsp:sp>
    <dsp:sp modelId="{3212EC0E-B087-4BC7-99A6-F0BC03028C6E}">
      <dsp:nvSpPr>
        <dsp:cNvPr id="0" name=""/>
        <dsp:cNvSpPr/>
      </dsp:nvSpPr>
      <dsp:spPr>
        <a:xfrm>
          <a:off x="0" y="1984002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106460"/>
                <a:satOff val="5101"/>
                <a:lumOff val="78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06460"/>
                <a:satOff val="5101"/>
                <a:lumOff val="78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06460"/>
                <a:satOff val="5101"/>
                <a:lumOff val="78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D455F1-8800-4211-8C37-BE7E93C5F1DC}">
      <dsp:nvSpPr>
        <dsp:cNvPr id="0" name=""/>
        <dsp:cNvSpPr/>
      </dsp:nvSpPr>
      <dsp:spPr>
        <a:xfrm>
          <a:off x="0" y="1984002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Simulação realizada a 4 de abril</a:t>
          </a:r>
          <a:endParaRPr lang="en-US" sz="1900" kern="1200" dirty="0"/>
        </a:p>
      </dsp:txBody>
      <dsp:txXfrm>
        <a:off x="0" y="1984002"/>
        <a:ext cx="4443413" cy="661145"/>
      </dsp:txXfrm>
    </dsp:sp>
    <dsp:sp modelId="{031EE64C-CD8E-439A-A824-593525A01993}">
      <dsp:nvSpPr>
        <dsp:cNvPr id="0" name=""/>
        <dsp:cNvSpPr/>
      </dsp:nvSpPr>
      <dsp:spPr>
        <a:xfrm>
          <a:off x="0" y="2645147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85580A-DAED-4B74-A74C-0F8CFD435AAC}">
      <dsp:nvSpPr>
        <dsp:cNvPr id="0" name=""/>
        <dsp:cNvSpPr/>
      </dsp:nvSpPr>
      <dsp:spPr>
        <a:xfrm>
          <a:off x="0" y="2645147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Distribuição de papéis na equipa</a:t>
          </a:r>
          <a:endParaRPr lang="en-US" sz="1900" kern="1200" dirty="0"/>
        </a:p>
      </dsp:txBody>
      <dsp:txXfrm>
        <a:off x="0" y="2645147"/>
        <a:ext cx="4443413" cy="661145"/>
      </dsp:txXfrm>
    </dsp:sp>
    <dsp:sp modelId="{6115C322-4175-4910-8462-C3CD5A5DA789}">
      <dsp:nvSpPr>
        <dsp:cNvPr id="0" name=""/>
        <dsp:cNvSpPr/>
      </dsp:nvSpPr>
      <dsp:spPr>
        <a:xfrm>
          <a:off x="0" y="3306293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844100"/>
                <a:satOff val="8501"/>
                <a:lumOff val="130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844100"/>
                <a:satOff val="8501"/>
                <a:lumOff val="130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844100"/>
                <a:satOff val="8501"/>
                <a:lumOff val="130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844100"/>
              <a:satOff val="8501"/>
              <a:lumOff val="130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28E952-0D78-40F3-9523-2309942C87CA}">
      <dsp:nvSpPr>
        <dsp:cNvPr id="0" name=""/>
        <dsp:cNvSpPr/>
      </dsp:nvSpPr>
      <dsp:spPr>
        <a:xfrm>
          <a:off x="0" y="3306293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Integração com o INFARMED como prioridade</a:t>
          </a:r>
          <a:endParaRPr lang="en-US" sz="1900" kern="1200" dirty="0"/>
        </a:p>
      </dsp:txBody>
      <dsp:txXfrm>
        <a:off x="0" y="3306293"/>
        <a:ext cx="4443413" cy="661145"/>
      </dsp:txXfrm>
    </dsp:sp>
    <dsp:sp modelId="{4E22E642-BE1E-4C47-8F3F-E97E0588D93E}">
      <dsp:nvSpPr>
        <dsp:cNvPr id="0" name=""/>
        <dsp:cNvSpPr/>
      </dsp:nvSpPr>
      <dsp:spPr>
        <a:xfrm>
          <a:off x="0" y="3967439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645205C-A3CA-4C02-BD1C-E3AEE6D12CB4}">
      <dsp:nvSpPr>
        <dsp:cNvPr id="0" name=""/>
        <dsp:cNvSpPr/>
      </dsp:nvSpPr>
      <dsp:spPr>
        <a:xfrm>
          <a:off x="0" y="3967439"/>
          <a:ext cx="4443413" cy="6611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Definição de expetativas e organização inicial</a:t>
          </a:r>
          <a:endParaRPr lang="en-US" sz="1900" kern="1200" dirty="0"/>
        </a:p>
      </dsp:txBody>
      <dsp:txXfrm>
        <a:off x="0" y="3967439"/>
        <a:ext cx="4443413" cy="6611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3D8668-79C3-40D6-AC57-D4633D462C43}">
      <dsp:nvSpPr>
        <dsp:cNvPr id="0" name=""/>
        <dsp:cNvSpPr/>
      </dsp:nvSpPr>
      <dsp:spPr>
        <a:xfrm>
          <a:off x="0" y="349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DC5F2-89F6-48B3-B94B-0407DDFE74BB}">
      <dsp:nvSpPr>
        <dsp:cNvPr id="0" name=""/>
        <dsp:cNvSpPr/>
      </dsp:nvSpPr>
      <dsp:spPr>
        <a:xfrm>
          <a:off x="0" y="349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 dirty="0"/>
            <a:t>Identificação de 10 riscos principais</a:t>
          </a:r>
          <a:endParaRPr lang="en-US" sz="1700" kern="1200" dirty="0"/>
        </a:p>
      </dsp:txBody>
      <dsp:txXfrm>
        <a:off x="0" y="349"/>
        <a:ext cx="5632704" cy="408803"/>
      </dsp:txXfrm>
    </dsp:sp>
    <dsp:sp modelId="{AC71F5F9-7C2B-4862-807C-DB944CCDB58B}">
      <dsp:nvSpPr>
        <dsp:cNvPr id="0" name=""/>
        <dsp:cNvSpPr/>
      </dsp:nvSpPr>
      <dsp:spPr>
        <a:xfrm>
          <a:off x="0" y="409152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4F1191-0907-4F08-8FE4-AFBB2553186A}">
      <dsp:nvSpPr>
        <dsp:cNvPr id="0" name=""/>
        <dsp:cNvSpPr/>
      </dsp:nvSpPr>
      <dsp:spPr>
        <a:xfrm>
          <a:off x="0" y="409152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Avaliação de impacto e probabilidade</a:t>
          </a:r>
          <a:endParaRPr lang="en-US" sz="1700" kern="1200"/>
        </a:p>
      </dsp:txBody>
      <dsp:txXfrm>
        <a:off x="0" y="409152"/>
        <a:ext cx="5632704" cy="408803"/>
      </dsp:txXfrm>
    </dsp:sp>
    <dsp:sp modelId="{63AD603A-ED2B-442A-9101-9643102E23A7}">
      <dsp:nvSpPr>
        <dsp:cNvPr id="0" name=""/>
        <dsp:cNvSpPr/>
      </dsp:nvSpPr>
      <dsp:spPr>
        <a:xfrm>
          <a:off x="0" y="817956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3ED44-7F94-4FFD-90E3-A2FDBC90019E}">
      <dsp:nvSpPr>
        <dsp:cNvPr id="0" name=""/>
        <dsp:cNvSpPr/>
      </dsp:nvSpPr>
      <dsp:spPr>
        <a:xfrm>
          <a:off x="0" y="817956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Planos de mitigação e contingência</a:t>
          </a:r>
          <a:endParaRPr lang="en-US" sz="1700" kern="1200"/>
        </a:p>
      </dsp:txBody>
      <dsp:txXfrm>
        <a:off x="0" y="817956"/>
        <a:ext cx="5632704" cy="408803"/>
      </dsp:txXfrm>
    </dsp:sp>
    <dsp:sp modelId="{1AEE0A8D-8CA2-434E-881D-CF51C4F3801C}">
      <dsp:nvSpPr>
        <dsp:cNvPr id="0" name=""/>
        <dsp:cNvSpPr/>
      </dsp:nvSpPr>
      <dsp:spPr>
        <a:xfrm>
          <a:off x="0" y="1226759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BDE56-3073-4358-8664-6A7F8DCBEB09}">
      <dsp:nvSpPr>
        <dsp:cNvPr id="0" name=""/>
        <dsp:cNvSpPr/>
      </dsp:nvSpPr>
      <dsp:spPr>
        <a:xfrm>
          <a:off x="0" y="1226759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Exemplo: Falta de adesão dos profissionais de saúde</a:t>
          </a:r>
          <a:endParaRPr lang="en-US" sz="1700" kern="1200"/>
        </a:p>
      </dsp:txBody>
      <dsp:txXfrm>
        <a:off x="0" y="1226759"/>
        <a:ext cx="5632704" cy="408803"/>
      </dsp:txXfrm>
    </dsp:sp>
    <dsp:sp modelId="{61E34371-6588-448D-97E3-3C439924E27C}">
      <dsp:nvSpPr>
        <dsp:cNvPr id="0" name=""/>
        <dsp:cNvSpPr/>
      </dsp:nvSpPr>
      <dsp:spPr>
        <a:xfrm>
          <a:off x="0" y="1635562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FDBC2-779B-48F3-A839-E8A33211ECE4}">
      <dsp:nvSpPr>
        <dsp:cNvPr id="0" name=""/>
        <dsp:cNvSpPr/>
      </dsp:nvSpPr>
      <dsp:spPr>
        <a:xfrm>
          <a:off x="0" y="1635562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Mitigação: Formação + dashboards acessíveis</a:t>
          </a:r>
          <a:endParaRPr lang="en-US" sz="1700" kern="1200"/>
        </a:p>
      </dsp:txBody>
      <dsp:txXfrm>
        <a:off x="0" y="1635562"/>
        <a:ext cx="5632704" cy="408803"/>
      </dsp:txXfrm>
    </dsp:sp>
    <dsp:sp modelId="{88F9812F-2FD6-45F9-B13C-43F3CB3F9296}">
      <dsp:nvSpPr>
        <dsp:cNvPr id="0" name=""/>
        <dsp:cNvSpPr/>
      </dsp:nvSpPr>
      <dsp:spPr>
        <a:xfrm>
          <a:off x="0" y="2044365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961091-C79C-4B93-9CFC-EF1CF3113FCB}">
      <dsp:nvSpPr>
        <dsp:cNvPr id="0" name=""/>
        <dsp:cNvSpPr/>
      </dsp:nvSpPr>
      <dsp:spPr>
        <a:xfrm>
          <a:off x="0" y="2044365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Contingência: Envolvimento dos chefes de serviço</a:t>
          </a:r>
          <a:endParaRPr lang="en-US" sz="1700" kern="1200"/>
        </a:p>
      </dsp:txBody>
      <dsp:txXfrm>
        <a:off x="0" y="2044365"/>
        <a:ext cx="5632704" cy="408803"/>
      </dsp:txXfrm>
    </dsp:sp>
    <dsp:sp modelId="{CA31FEB9-495E-42AE-A6A7-FAFF2630A74D}">
      <dsp:nvSpPr>
        <dsp:cNvPr id="0" name=""/>
        <dsp:cNvSpPr/>
      </dsp:nvSpPr>
      <dsp:spPr>
        <a:xfrm>
          <a:off x="0" y="2453169"/>
          <a:ext cx="56327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59A89-7C8F-4465-84E4-5C9AC3D0F003}">
      <dsp:nvSpPr>
        <dsp:cNvPr id="0" name=""/>
        <dsp:cNvSpPr/>
      </dsp:nvSpPr>
      <dsp:spPr>
        <a:xfrm>
          <a:off x="0" y="2453169"/>
          <a:ext cx="5632704" cy="408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700" kern="1200"/>
            <a:t>Gestão de riscos como processo contínuo e estratégico</a:t>
          </a:r>
          <a:endParaRPr lang="en-US" sz="1700" kern="1200"/>
        </a:p>
      </dsp:txBody>
      <dsp:txXfrm>
        <a:off x="0" y="2453169"/>
        <a:ext cx="5632704" cy="408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063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3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96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7880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7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5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88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85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71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6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9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60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2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78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77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048513"/>
            <a:ext cx="7765321" cy="1326321"/>
          </a:xfrm>
        </p:spPr>
        <p:txBody>
          <a:bodyPr/>
          <a:lstStyle/>
          <a:p>
            <a:r>
              <a:rPr lang="pt-PT" b="0" i="0" dirty="0">
                <a:effectLst/>
                <a:latin typeface="gg sans"/>
              </a:rPr>
              <a:t>SI.RAM – Sistema de Informação para Reações Adversas a Medicamentos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16C0CD8-5FC8-F95E-55A2-5D9051160526}"/>
              </a:ext>
            </a:extLst>
          </p:cNvPr>
          <p:cNvSpPr txBox="1"/>
          <p:nvPr/>
        </p:nvSpPr>
        <p:spPr>
          <a:xfrm>
            <a:off x="1453896" y="2922740"/>
            <a:ext cx="551383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pt-PT" dirty="0"/>
              <a:t>Projeto realizado por:</a:t>
            </a:r>
          </a:p>
          <a:p>
            <a:pPr algn="ctr" rtl="0"/>
            <a:r>
              <a:rPr lang="pt-PT" sz="1600" dirty="0"/>
              <a:t>Guilherme Barreiro – 8220849</a:t>
            </a:r>
          </a:p>
          <a:p>
            <a:pPr algn="ctr" rtl="0"/>
            <a:r>
              <a:rPr lang="pt-PT" sz="1600" dirty="0"/>
              <a:t>Carlos Barbosa – 8210417</a:t>
            </a:r>
            <a:br>
              <a:rPr lang="pt-PT" sz="1600" dirty="0"/>
            </a:br>
            <a:r>
              <a:rPr lang="pt-PT" sz="1600" dirty="0"/>
              <a:t>André Ribeiro – </a:t>
            </a:r>
            <a:r>
              <a:rPr lang="pt-PT" sz="1600" b="0" i="0" dirty="0">
                <a:effectLst/>
                <a:latin typeface="gg sans"/>
              </a:rPr>
              <a:t>8210421</a:t>
            </a:r>
            <a:endParaRPr lang="pt-PT" sz="1600" dirty="0"/>
          </a:p>
          <a:p>
            <a:pPr algn="ctr" rtl="0"/>
            <a:r>
              <a:rPr lang="pt-PT" sz="1600" dirty="0" err="1"/>
              <a:t>Daykise</a:t>
            </a:r>
            <a:r>
              <a:rPr lang="pt-PT" sz="1600" dirty="0"/>
              <a:t> Vaz – </a:t>
            </a:r>
            <a:r>
              <a:rPr lang="pt-PT" sz="1600" b="0" i="0" dirty="0">
                <a:effectLst/>
                <a:latin typeface="gg sans"/>
              </a:rPr>
              <a:t>8230593</a:t>
            </a:r>
          </a:p>
          <a:p>
            <a:pPr algn="ctr" rtl="0"/>
            <a:endParaRPr lang="pt-PT" sz="1600" dirty="0">
              <a:latin typeface="gg sans"/>
            </a:endParaRPr>
          </a:p>
          <a:p>
            <a:pPr algn="ctr" rtl="0"/>
            <a:endParaRPr lang="pt-PT" sz="1600" dirty="0">
              <a:latin typeface="gg sans"/>
            </a:endParaRPr>
          </a:p>
          <a:p>
            <a:pPr algn="ctr" rtl="0"/>
            <a:r>
              <a:rPr lang="pt-PT" dirty="0">
                <a:latin typeface="gg sans"/>
              </a:rPr>
              <a:t>Docentes:</a:t>
            </a:r>
          </a:p>
          <a:p>
            <a:pPr algn="ctr" rtl="0"/>
            <a:r>
              <a:rPr lang="pt-PT" sz="1600" dirty="0">
                <a:latin typeface="gg sans"/>
              </a:rPr>
              <a:t>Carla Pereira</a:t>
            </a:r>
          </a:p>
          <a:p>
            <a:pPr algn="ctr" rtl="0"/>
            <a:r>
              <a:rPr lang="pt-PT" sz="1600" dirty="0">
                <a:latin typeface="gg sans"/>
              </a:rPr>
              <a:t>Álvaro Albuquerque</a:t>
            </a:r>
            <a:endParaRPr lang="pt-PT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5604" y="609600"/>
            <a:ext cx="4755063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Conclusão</a:t>
            </a:r>
            <a:endParaRPr lang="en-US" dirty="0"/>
          </a:p>
        </p:txBody>
      </p:sp>
      <p:pic>
        <p:nvPicPr>
          <p:cNvPr id="5" name="Picture 4" descr="Notas autocolantes numa parede de vidro">
            <a:extLst>
              <a:ext uri="{FF2B5EF4-FFF2-40B4-BE49-F238E27FC236}">
                <a16:creationId xmlns:a16="http://schemas.microsoft.com/office/drawing/2014/main" id="{7A2763C7-24FA-0862-D0E1-60EB9F9B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74" r="33283" b="-1"/>
          <a:stretch>
            <a:fillRect/>
          </a:stretch>
        </p:blipFill>
        <p:spPr>
          <a:xfrm>
            <a:off x="20" y="10"/>
            <a:ext cx="3476985" cy="685799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7EA0F29-7A38-96F7-8726-4079A1C266BD}"/>
              </a:ext>
            </a:extLst>
          </p:cNvPr>
          <p:cNvSpPr txBox="1"/>
          <p:nvPr/>
        </p:nvSpPr>
        <p:spPr>
          <a:xfrm>
            <a:off x="3695603" y="2196648"/>
            <a:ext cx="4755064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Aplicação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prática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dos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conceitos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da UC</a:t>
            </a: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Simulação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completa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das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fases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do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projeto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  <a:p>
            <a:pPr marL="285750" indent="-228600" defTabSz="9144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Entrega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de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todos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documentos</a:t>
            </a:r>
            <a:r>
              <a:rPr lang="en-US" dirty="0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 </a:t>
            </a:r>
            <a:r>
              <a:rPr lang="en-US" dirty="0" err="1"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</a:rPr>
              <a:t>exigidos</a:t>
            </a:r>
            <a:endParaRPr lang="en-US" dirty="0"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77005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835" y="1122363"/>
            <a:ext cx="442229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PMIS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0989D1-F27C-DC67-92E5-ACE40930A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759" y="1122362"/>
            <a:ext cx="2496660" cy="413543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Termo</a:t>
            </a:r>
            <a:r>
              <a:rPr lang="en-US" dirty="0"/>
              <a:t> de </a:t>
            </a:r>
            <a:r>
              <a:rPr lang="en-US" dirty="0" err="1"/>
              <a:t>abertura</a:t>
            </a:r>
            <a:endParaRPr lang="en-US" dirty="0"/>
          </a:p>
        </p:txBody>
      </p:sp>
      <p:graphicFrame>
        <p:nvGraphicFramePr>
          <p:cNvPr id="7" name="CaixaDeTexto 2">
            <a:extLst>
              <a:ext uri="{FF2B5EF4-FFF2-40B4-BE49-F238E27FC236}">
                <a16:creationId xmlns:a16="http://schemas.microsoft.com/office/drawing/2014/main" id="{CF26A84F-504E-77DC-16DA-3B7D352A0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21527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756" y="588264"/>
            <a:ext cx="3281362" cy="560331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Kick-off</a:t>
            </a:r>
          </a:p>
        </p:txBody>
      </p:sp>
      <p:graphicFrame>
        <p:nvGraphicFramePr>
          <p:cNvPr id="5" name="CaixaDeTexto 2">
            <a:extLst>
              <a:ext uri="{FF2B5EF4-FFF2-40B4-BE49-F238E27FC236}">
                <a16:creationId xmlns:a16="http://schemas.microsoft.com/office/drawing/2014/main" id="{CBF362A2-0437-3CF5-DF8B-2EBEB5E301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549049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198121"/>
            <a:ext cx="7765321" cy="1326321"/>
          </a:xfrm>
        </p:spPr>
        <p:txBody>
          <a:bodyPr/>
          <a:lstStyle/>
          <a:p>
            <a:r>
              <a:rPr lang="pt-PT" dirty="0"/>
              <a:t>Canvas do produto</a:t>
            </a:r>
          </a:p>
        </p:txBody>
      </p:sp>
      <p:pic>
        <p:nvPicPr>
          <p:cNvPr id="3" name="Picture 2" descr="canvas 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75" y="1414714"/>
            <a:ext cx="7470648" cy="4919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WBS-Backlog</a:t>
            </a:r>
            <a:r>
              <a:rPr lang="pt-PT" dirty="0"/>
              <a:t> – User </a:t>
            </a:r>
            <a:r>
              <a:rPr lang="pt-PT" dirty="0" err="1"/>
              <a:t>Stories</a:t>
            </a:r>
            <a:endParaRPr dirty="0"/>
          </a:p>
        </p:txBody>
      </p:sp>
      <p:pic>
        <p:nvPicPr>
          <p:cNvPr id="3" name="Picture 2" descr="backlo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659194"/>
            <a:ext cx="8229600" cy="333317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WBS-Backlog</a:t>
            </a:r>
            <a:r>
              <a:rPr lang="pt-PT" dirty="0"/>
              <a:t> – Épicos e Sprints</a:t>
            </a:r>
            <a:endParaRPr dirty="0"/>
          </a:p>
        </p:txBody>
      </p:sp>
      <p:pic>
        <p:nvPicPr>
          <p:cNvPr id="3" name="Picture 2" descr="epic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7" y="2322576"/>
            <a:ext cx="8229600" cy="881113"/>
          </a:xfrm>
          <a:prstGeom prst="rect">
            <a:avLst/>
          </a:prstGeom>
        </p:spPr>
      </p:pic>
      <p:pic>
        <p:nvPicPr>
          <p:cNvPr id="4" name="Picture 2" descr="sprints.png">
            <a:extLst>
              <a:ext uri="{FF2B5EF4-FFF2-40B4-BE49-F238E27FC236}">
                <a16:creationId xmlns:a16="http://schemas.microsoft.com/office/drawing/2014/main" id="{FB4204C0-0296-BCB9-5B22-92779D353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367" y="3762144"/>
            <a:ext cx="5669280" cy="12409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Gestão</a:t>
            </a:r>
            <a:r>
              <a:rPr dirty="0"/>
              <a:t> de Risco</a:t>
            </a:r>
            <a:r>
              <a:rPr lang="pt-PT" dirty="0"/>
              <a:t>s</a:t>
            </a:r>
            <a:endParaRPr dirty="0"/>
          </a:p>
        </p:txBody>
      </p:sp>
      <p:pic>
        <p:nvPicPr>
          <p:cNvPr id="3" name="Picture 2" descr="gestao de risc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07" y="2020824"/>
            <a:ext cx="8229600" cy="1043984"/>
          </a:xfrm>
          <a:prstGeom prst="rect">
            <a:avLst/>
          </a:prstGeom>
        </p:spPr>
      </p:pic>
      <p:graphicFrame>
        <p:nvGraphicFramePr>
          <p:cNvPr id="6" name="CaixaDeTexto 3">
            <a:extLst>
              <a:ext uri="{FF2B5EF4-FFF2-40B4-BE49-F238E27FC236}">
                <a16:creationId xmlns:a16="http://schemas.microsoft.com/office/drawing/2014/main" id="{5CAAF1A1-B671-6B35-B5F4-E435365725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3974896"/>
              </p:ext>
            </p:extLst>
          </p:nvPr>
        </p:nvGraphicFramePr>
        <p:xfrm>
          <a:off x="1344168" y="3602736"/>
          <a:ext cx="5632704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339" y="234697"/>
            <a:ext cx="7765321" cy="1326321"/>
          </a:xfrm>
        </p:spPr>
        <p:txBody>
          <a:bodyPr/>
          <a:lstStyle/>
          <a:p>
            <a:r>
              <a:rPr dirty="0" err="1"/>
              <a:t>Lições</a:t>
            </a:r>
            <a:r>
              <a:rPr dirty="0"/>
              <a:t> </a:t>
            </a:r>
            <a:r>
              <a:rPr dirty="0" err="1"/>
              <a:t>aprendidas</a:t>
            </a:r>
            <a:endParaRPr dirty="0"/>
          </a:p>
        </p:txBody>
      </p:sp>
      <p:pic>
        <p:nvPicPr>
          <p:cNvPr id="3" name="Picture 2" descr="Brainstorming_AAR_SI.RAM_09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8229600" cy="509484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44</TotalTime>
  <Words>197</Words>
  <Application>Microsoft Office PowerPoint</Application>
  <PresentationFormat>Apresentação no Ecrã (4:3)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gg sans</vt:lpstr>
      <vt:lpstr>Rockwell</vt:lpstr>
      <vt:lpstr>Damask</vt:lpstr>
      <vt:lpstr>SI.RAM – Sistema de Informação para Reações Adversas a Medicamentos</vt:lpstr>
      <vt:lpstr>PMIS</vt:lpstr>
      <vt:lpstr>Termo de abertura</vt:lpstr>
      <vt:lpstr>Kick-off</vt:lpstr>
      <vt:lpstr>Canvas do produto</vt:lpstr>
      <vt:lpstr>WBS-Backlog – User Stories</vt:lpstr>
      <vt:lpstr>WBS-Backlog – Épicos e Sprints</vt:lpstr>
      <vt:lpstr>Gestão de Riscos</vt:lpstr>
      <vt:lpstr>Lições aprendidas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Utilizador</dc:creator>
  <cp:keywords/>
  <dc:description>generated using python-pptx</dc:description>
  <cp:lastModifiedBy>Guilherme Barreiro</cp:lastModifiedBy>
  <cp:revision>4</cp:revision>
  <dcterms:created xsi:type="dcterms:W3CDTF">2013-01-27T09:14:16Z</dcterms:created>
  <dcterms:modified xsi:type="dcterms:W3CDTF">2025-06-03T18:12:41Z</dcterms:modified>
  <cp:category/>
</cp:coreProperties>
</file>