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7" r:id="rId2"/>
    <p:sldId id="322" r:id="rId3"/>
    <p:sldId id="256" r:id="rId4"/>
    <p:sldId id="419" r:id="rId5"/>
    <p:sldId id="303" r:id="rId6"/>
    <p:sldId id="418" r:id="rId7"/>
    <p:sldId id="306" r:id="rId8"/>
    <p:sldId id="340" r:id="rId9"/>
    <p:sldId id="341" r:id="rId10"/>
    <p:sldId id="342" r:id="rId11"/>
    <p:sldId id="343" r:id="rId12"/>
    <p:sldId id="339" r:id="rId13"/>
    <p:sldId id="334" r:id="rId14"/>
    <p:sldId id="335" r:id="rId15"/>
    <p:sldId id="270" r:id="rId16"/>
    <p:sldId id="338" r:id="rId17"/>
    <p:sldId id="337" r:id="rId18"/>
    <p:sldId id="332" r:id="rId19"/>
    <p:sldId id="271" r:id="rId20"/>
    <p:sldId id="269" r:id="rId21"/>
    <p:sldId id="305" r:id="rId22"/>
    <p:sldId id="344" r:id="rId23"/>
    <p:sldId id="272" r:id="rId24"/>
    <p:sldId id="345" r:id="rId25"/>
    <p:sldId id="273" r:id="rId26"/>
    <p:sldId id="274" r:id="rId27"/>
    <p:sldId id="300" r:id="rId28"/>
    <p:sldId id="4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CF3B226-83D2-4F79-8F52-F2FD27945B87}">
          <p14:sldIdLst/>
        </p14:section>
        <p14:section name="Introdução" id="{169679DB-DB20-4858-BDF8-1D9EF380D146}">
          <p14:sldIdLst>
            <p14:sldId id="287"/>
            <p14:sldId id="322"/>
          </p14:sldIdLst>
        </p14:section>
        <p14:section name="Conteúdos" id="{08B3CAD1-32DF-4C58-818B-B1F4883CFA62}">
          <p14:sldIdLst>
            <p14:sldId id="256"/>
            <p14:sldId id="419"/>
            <p14:sldId id="303"/>
            <p14:sldId id="418"/>
            <p14:sldId id="306"/>
            <p14:sldId id="340"/>
            <p14:sldId id="341"/>
            <p14:sldId id="342"/>
            <p14:sldId id="343"/>
            <p14:sldId id="339"/>
            <p14:sldId id="334"/>
            <p14:sldId id="335"/>
            <p14:sldId id="270"/>
            <p14:sldId id="338"/>
            <p14:sldId id="337"/>
            <p14:sldId id="332"/>
            <p14:sldId id="271"/>
            <p14:sldId id="269"/>
            <p14:sldId id="305"/>
            <p14:sldId id="344"/>
            <p14:sldId id="272"/>
            <p14:sldId id="345"/>
            <p14:sldId id="273"/>
            <p14:sldId id="274"/>
            <p14:sldId id="300"/>
            <p14:sldId id="413"/>
          </p14:sldIdLst>
        </p14:section>
        <p14:section name="Modelos" id="{595A733C-BA8F-4864-9361-9E9BBE5D9D93}">
          <p14:sldIdLst/>
        </p14:section>
        <p14:section name="Agenda" id="{13CEE6C3-191C-4CA7-817D-346587FABF62}">
          <p14:sldIdLst/>
        </p14:section>
      </p14:sectionLst>
    </p:ext>
    <p:ext uri="{EFAFB233-063F-42B5-8137-9DF3F51BA10A}">
      <p15:sldGuideLst xmlns:p15="http://schemas.microsoft.com/office/powerpoint/2012/main">
        <p15:guide id="2" pos="7469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>
      <p:cViewPr varScale="1">
        <p:scale>
          <a:sx n="45" d="100"/>
          <a:sy n="45" d="100"/>
        </p:scale>
        <p:origin x="54" y="642"/>
      </p:cViewPr>
      <p:guideLst>
        <p:guide pos="7469"/>
        <p:guide orient="horz" pos="210"/>
        <p:guide orient="horz" pos="411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354"/>
    </p:cViewPr>
  </p:sorterViewPr>
  <p:notesViewPr>
    <p:cSldViewPr>
      <p:cViewPr varScale="1">
        <p:scale>
          <a:sx n="66" d="100"/>
          <a:sy n="66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13/10/2021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13/10/2021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1F4C8F-A421-47EA-80D7-0D435F84B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36A8C-7AA4-407D-8506-2873D466DDB1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507AD9A-F12E-4F2A-A199-315CDFF54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87F8AE1-0082-44B1-B3D2-4692661A2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http://www.w3schools.com/</a:t>
            </a:r>
          </a:p>
          <a:p>
            <a:pPr lvl="1"/>
            <a:r>
              <a:rPr lang="pt-BR" altLang="pt-BR"/>
              <a:t>Site com tutoriais on-line rápidos e com muita qualidade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930BD-70ED-4ED2-96EB-A997588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31" y="365125"/>
            <a:ext cx="11538854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1D0B07-0695-4ACB-A551-080DC0A1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13/10/2021</a:t>
            </a:fld>
            <a:endParaRPr lang="en-ID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9B69A0-22A4-493E-A6B8-B5324C17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3CB610-B7DF-4775-8E9A-0400B1F8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‹nº›</a:t>
            </a:fld>
            <a:endParaRPr lang="en-ID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FCCBB48-FA76-4221-B5B0-DEB5A7DC82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3829" y="1989138"/>
            <a:ext cx="11538856" cy="3976687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472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B387CF3-9070-48F6-BF5D-DF9F1C7109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7329" y="-988186"/>
            <a:ext cx="2503928" cy="5396063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A0A15A98-CB96-4F30-8DA4-7AE69240DE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1612" y="-2698032"/>
            <a:ext cx="2503928" cy="5396063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1A432BFD-A4DA-4B64-B08F-7C1B194A9B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612" y="3307021"/>
            <a:ext cx="2503928" cy="5396063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0D2AF1AC-6C3C-475C-94F3-F24F88263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5826" y="5030650"/>
            <a:ext cx="2503928" cy="5396063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D02E47-5CD6-431C-BA4B-63163D77EE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3921" y="1307411"/>
            <a:ext cx="4843808" cy="2028825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5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57DC4D-9366-4713-9A5A-9A1E9B66CB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252" y="1724629"/>
            <a:ext cx="2858947" cy="1979271"/>
          </a:xfrm>
          <a:custGeom>
            <a:avLst/>
            <a:gdLst>
              <a:gd name="connsiteX0" fmla="*/ 109968 w 2858947"/>
              <a:gd name="connsiteY0" fmla="*/ 0 h 1979271"/>
              <a:gd name="connsiteX1" fmla="*/ 2748979 w 2858947"/>
              <a:gd name="connsiteY1" fmla="*/ 0 h 1979271"/>
              <a:gd name="connsiteX2" fmla="*/ 2858947 w 2858947"/>
              <a:gd name="connsiteY2" fmla="*/ 109968 h 1979271"/>
              <a:gd name="connsiteX3" fmla="*/ 2858947 w 2858947"/>
              <a:gd name="connsiteY3" fmla="*/ 1869303 h 1979271"/>
              <a:gd name="connsiteX4" fmla="*/ 2748979 w 2858947"/>
              <a:gd name="connsiteY4" fmla="*/ 1979271 h 1979271"/>
              <a:gd name="connsiteX5" fmla="*/ 109968 w 2858947"/>
              <a:gd name="connsiteY5" fmla="*/ 1979271 h 1979271"/>
              <a:gd name="connsiteX6" fmla="*/ 0 w 2858947"/>
              <a:gd name="connsiteY6" fmla="*/ 1869303 h 1979271"/>
              <a:gd name="connsiteX7" fmla="*/ 0 w 2858947"/>
              <a:gd name="connsiteY7" fmla="*/ 109968 h 1979271"/>
              <a:gd name="connsiteX8" fmla="*/ 109968 w 2858947"/>
              <a:gd name="connsiteY8" fmla="*/ 0 h 197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947" h="1979271">
                <a:moveTo>
                  <a:pt x="109968" y="0"/>
                </a:moveTo>
                <a:lnTo>
                  <a:pt x="2748979" y="0"/>
                </a:lnTo>
                <a:cubicBezTo>
                  <a:pt x="2809713" y="0"/>
                  <a:pt x="2858947" y="49234"/>
                  <a:pt x="2858947" y="109968"/>
                </a:cubicBezTo>
                <a:lnTo>
                  <a:pt x="2858947" y="1869303"/>
                </a:lnTo>
                <a:cubicBezTo>
                  <a:pt x="2858947" y="1930037"/>
                  <a:pt x="2809713" y="1979271"/>
                  <a:pt x="2748979" y="1979271"/>
                </a:cubicBezTo>
                <a:lnTo>
                  <a:pt x="109968" y="1979271"/>
                </a:lnTo>
                <a:cubicBezTo>
                  <a:pt x="49234" y="1979271"/>
                  <a:pt x="0" y="1930037"/>
                  <a:pt x="0" y="1869303"/>
                </a:cubicBezTo>
                <a:lnTo>
                  <a:pt x="0" y="109968"/>
                </a:lnTo>
                <a:cubicBezTo>
                  <a:pt x="0" y="49234"/>
                  <a:pt x="49234" y="0"/>
                  <a:pt x="10996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1F23E6-0255-4482-BBB2-5A4016092E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1336" y="1724629"/>
            <a:ext cx="2858947" cy="1979271"/>
          </a:xfrm>
          <a:custGeom>
            <a:avLst/>
            <a:gdLst>
              <a:gd name="connsiteX0" fmla="*/ 109968 w 2858947"/>
              <a:gd name="connsiteY0" fmla="*/ 0 h 1979271"/>
              <a:gd name="connsiteX1" fmla="*/ 2748979 w 2858947"/>
              <a:gd name="connsiteY1" fmla="*/ 0 h 1979271"/>
              <a:gd name="connsiteX2" fmla="*/ 2858947 w 2858947"/>
              <a:gd name="connsiteY2" fmla="*/ 109968 h 1979271"/>
              <a:gd name="connsiteX3" fmla="*/ 2858947 w 2858947"/>
              <a:gd name="connsiteY3" fmla="*/ 1869303 h 1979271"/>
              <a:gd name="connsiteX4" fmla="*/ 2748979 w 2858947"/>
              <a:gd name="connsiteY4" fmla="*/ 1979271 h 1979271"/>
              <a:gd name="connsiteX5" fmla="*/ 109968 w 2858947"/>
              <a:gd name="connsiteY5" fmla="*/ 1979271 h 1979271"/>
              <a:gd name="connsiteX6" fmla="*/ 0 w 2858947"/>
              <a:gd name="connsiteY6" fmla="*/ 1869303 h 1979271"/>
              <a:gd name="connsiteX7" fmla="*/ 0 w 2858947"/>
              <a:gd name="connsiteY7" fmla="*/ 109968 h 1979271"/>
              <a:gd name="connsiteX8" fmla="*/ 109968 w 2858947"/>
              <a:gd name="connsiteY8" fmla="*/ 0 h 197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947" h="1979271">
                <a:moveTo>
                  <a:pt x="109968" y="0"/>
                </a:moveTo>
                <a:lnTo>
                  <a:pt x="2748979" y="0"/>
                </a:lnTo>
                <a:cubicBezTo>
                  <a:pt x="2809713" y="0"/>
                  <a:pt x="2858947" y="49234"/>
                  <a:pt x="2858947" y="109968"/>
                </a:cubicBezTo>
                <a:lnTo>
                  <a:pt x="2858947" y="1869303"/>
                </a:lnTo>
                <a:cubicBezTo>
                  <a:pt x="2858947" y="1930037"/>
                  <a:pt x="2809713" y="1979271"/>
                  <a:pt x="2748979" y="1979271"/>
                </a:cubicBezTo>
                <a:lnTo>
                  <a:pt x="109968" y="1979271"/>
                </a:lnTo>
                <a:cubicBezTo>
                  <a:pt x="49234" y="1979271"/>
                  <a:pt x="0" y="1930037"/>
                  <a:pt x="0" y="1869303"/>
                </a:cubicBezTo>
                <a:lnTo>
                  <a:pt x="0" y="109968"/>
                </a:lnTo>
                <a:cubicBezTo>
                  <a:pt x="0" y="49234"/>
                  <a:pt x="49234" y="0"/>
                  <a:pt x="10996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C115603-1116-4FF4-A81F-198D452665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34420" y="1724629"/>
            <a:ext cx="2858947" cy="1979271"/>
          </a:xfrm>
          <a:custGeom>
            <a:avLst/>
            <a:gdLst>
              <a:gd name="connsiteX0" fmla="*/ 109968 w 2858947"/>
              <a:gd name="connsiteY0" fmla="*/ 0 h 1979271"/>
              <a:gd name="connsiteX1" fmla="*/ 2748979 w 2858947"/>
              <a:gd name="connsiteY1" fmla="*/ 0 h 1979271"/>
              <a:gd name="connsiteX2" fmla="*/ 2858947 w 2858947"/>
              <a:gd name="connsiteY2" fmla="*/ 109968 h 1979271"/>
              <a:gd name="connsiteX3" fmla="*/ 2858947 w 2858947"/>
              <a:gd name="connsiteY3" fmla="*/ 1869303 h 1979271"/>
              <a:gd name="connsiteX4" fmla="*/ 2748979 w 2858947"/>
              <a:gd name="connsiteY4" fmla="*/ 1979271 h 1979271"/>
              <a:gd name="connsiteX5" fmla="*/ 109968 w 2858947"/>
              <a:gd name="connsiteY5" fmla="*/ 1979271 h 1979271"/>
              <a:gd name="connsiteX6" fmla="*/ 0 w 2858947"/>
              <a:gd name="connsiteY6" fmla="*/ 1869303 h 1979271"/>
              <a:gd name="connsiteX7" fmla="*/ 0 w 2858947"/>
              <a:gd name="connsiteY7" fmla="*/ 109968 h 1979271"/>
              <a:gd name="connsiteX8" fmla="*/ 109968 w 2858947"/>
              <a:gd name="connsiteY8" fmla="*/ 0 h 197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947" h="1979271">
                <a:moveTo>
                  <a:pt x="109968" y="0"/>
                </a:moveTo>
                <a:lnTo>
                  <a:pt x="2748979" y="0"/>
                </a:lnTo>
                <a:cubicBezTo>
                  <a:pt x="2809713" y="0"/>
                  <a:pt x="2858947" y="49234"/>
                  <a:pt x="2858947" y="109968"/>
                </a:cubicBezTo>
                <a:lnTo>
                  <a:pt x="2858947" y="1869303"/>
                </a:lnTo>
                <a:cubicBezTo>
                  <a:pt x="2858947" y="1930037"/>
                  <a:pt x="2809713" y="1979271"/>
                  <a:pt x="2748979" y="1979271"/>
                </a:cubicBezTo>
                <a:lnTo>
                  <a:pt x="109968" y="1979271"/>
                </a:lnTo>
                <a:cubicBezTo>
                  <a:pt x="49234" y="1979271"/>
                  <a:pt x="0" y="1930037"/>
                  <a:pt x="0" y="1869303"/>
                </a:cubicBezTo>
                <a:lnTo>
                  <a:pt x="0" y="109968"/>
                </a:lnTo>
                <a:cubicBezTo>
                  <a:pt x="0" y="49234"/>
                  <a:pt x="49234" y="0"/>
                  <a:pt x="10996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ACC4D86-308F-4A6D-B862-FAB6937171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F83CE-6652-40FA-B805-6AFAF844F3D1}"/>
              </a:ext>
            </a:extLst>
          </p:cNvPr>
          <p:cNvGrpSpPr/>
          <p:nvPr userDrawn="1"/>
        </p:nvGrpSpPr>
        <p:grpSpPr>
          <a:xfrm>
            <a:off x="10792790" y="403439"/>
            <a:ext cx="889021" cy="291671"/>
            <a:chOff x="4767262" y="4619626"/>
            <a:chExt cx="1712914" cy="561975"/>
          </a:xfrm>
          <a:solidFill>
            <a:schemeClr val="accent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F6E01FE-A42D-4E4A-9776-E668DDE8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2" y="4776788"/>
              <a:ext cx="254000" cy="301625"/>
            </a:xfrm>
            <a:custGeom>
              <a:avLst/>
              <a:gdLst>
                <a:gd name="T0" fmla="*/ 0 w 131"/>
                <a:gd name="T1" fmla="*/ 9 h 155"/>
                <a:gd name="T2" fmla="*/ 28 w 131"/>
                <a:gd name="T3" fmla="*/ 3 h 155"/>
                <a:gd name="T4" fmla="*/ 65 w 131"/>
                <a:gd name="T5" fmla="*/ 0 h 155"/>
                <a:gd name="T6" fmla="*/ 97 w 131"/>
                <a:gd name="T7" fmla="*/ 5 h 155"/>
                <a:gd name="T8" fmla="*/ 117 w 131"/>
                <a:gd name="T9" fmla="*/ 19 h 155"/>
                <a:gd name="T10" fmla="*/ 128 w 131"/>
                <a:gd name="T11" fmla="*/ 41 h 155"/>
                <a:gd name="T12" fmla="*/ 131 w 131"/>
                <a:gd name="T13" fmla="*/ 69 h 155"/>
                <a:gd name="T14" fmla="*/ 131 w 131"/>
                <a:gd name="T15" fmla="*/ 155 h 155"/>
                <a:gd name="T16" fmla="*/ 88 w 131"/>
                <a:gd name="T17" fmla="*/ 155 h 155"/>
                <a:gd name="T18" fmla="*/ 88 w 131"/>
                <a:gd name="T19" fmla="*/ 74 h 155"/>
                <a:gd name="T20" fmla="*/ 83 w 131"/>
                <a:gd name="T21" fmla="*/ 45 h 155"/>
                <a:gd name="T22" fmla="*/ 62 w 131"/>
                <a:gd name="T23" fmla="*/ 36 h 155"/>
                <a:gd name="T24" fmla="*/ 52 w 131"/>
                <a:gd name="T25" fmla="*/ 37 h 155"/>
                <a:gd name="T26" fmla="*/ 43 w 131"/>
                <a:gd name="T27" fmla="*/ 38 h 155"/>
                <a:gd name="T28" fmla="*/ 43 w 131"/>
                <a:gd name="T29" fmla="*/ 155 h 155"/>
                <a:gd name="T30" fmla="*/ 0 w 131"/>
                <a:gd name="T31" fmla="*/ 155 h 155"/>
                <a:gd name="T32" fmla="*/ 0 w 131"/>
                <a:gd name="T33" fmla="*/ 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55">
                  <a:moveTo>
                    <a:pt x="0" y="9"/>
                  </a:moveTo>
                  <a:cubicBezTo>
                    <a:pt x="7" y="6"/>
                    <a:pt x="17" y="4"/>
                    <a:pt x="28" y="3"/>
                  </a:cubicBezTo>
                  <a:cubicBezTo>
                    <a:pt x="40" y="1"/>
                    <a:pt x="52" y="0"/>
                    <a:pt x="65" y="0"/>
                  </a:cubicBezTo>
                  <a:cubicBezTo>
                    <a:pt x="78" y="0"/>
                    <a:pt x="88" y="2"/>
                    <a:pt x="97" y="5"/>
                  </a:cubicBezTo>
                  <a:cubicBezTo>
                    <a:pt x="105" y="8"/>
                    <a:pt x="112" y="13"/>
                    <a:pt x="117" y="19"/>
                  </a:cubicBezTo>
                  <a:cubicBezTo>
                    <a:pt x="122" y="25"/>
                    <a:pt x="126" y="33"/>
                    <a:pt x="128" y="41"/>
                  </a:cubicBezTo>
                  <a:cubicBezTo>
                    <a:pt x="130" y="50"/>
                    <a:pt x="131" y="59"/>
                    <a:pt x="131" y="69"/>
                  </a:cubicBezTo>
                  <a:cubicBezTo>
                    <a:pt x="131" y="155"/>
                    <a:pt x="131" y="155"/>
                    <a:pt x="131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61"/>
                    <a:pt x="86" y="51"/>
                    <a:pt x="83" y="45"/>
                  </a:cubicBezTo>
                  <a:cubicBezTo>
                    <a:pt x="79" y="39"/>
                    <a:pt x="72" y="36"/>
                    <a:pt x="62" y="36"/>
                  </a:cubicBezTo>
                  <a:cubicBezTo>
                    <a:pt x="59" y="36"/>
                    <a:pt x="56" y="37"/>
                    <a:pt x="52" y="37"/>
                  </a:cubicBezTo>
                  <a:cubicBezTo>
                    <a:pt x="49" y="37"/>
                    <a:pt x="46" y="38"/>
                    <a:pt x="43" y="38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0" y="155"/>
                    <a:pt x="0" y="155"/>
                    <a:pt x="0" y="155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CE17017-B25E-4CC1-804A-16A64100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4783138"/>
              <a:ext cx="254000" cy="301625"/>
            </a:xfrm>
            <a:custGeom>
              <a:avLst/>
              <a:gdLst>
                <a:gd name="T0" fmla="*/ 131 w 131"/>
                <a:gd name="T1" fmla="*/ 147 h 155"/>
                <a:gd name="T2" fmla="*/ 103 w 131"/>
                <a:gd name="T3" fmla="*/ 153 h 155"/>
                <a:gd name="T4" fmla="*/ 67 w 131"/>
                <a:gd name="T5" fmla="*/ 155 h 155"/>
                <a:gd name="T6" fmla="*/ 34 w 131"/>
                <a:gd name="T7" fmla="*/ 150 h 155"/>
                <a:gd name="T8" fmla="*/ 14 w 131"/>
                <a:gd name="T9" fmla="*/ 136 h 155"/>
                <a:gd name="T10" fmla="*/ 4 w 131"/>
                <a:gd name="T11" fmla="*/ 113 h 155"/>
                <a:gd name="T12" fmla="*/ 0 w 131"/>
                <a:gd name="T13" fmla="*/ 85 h 155"/>
                <a:gd name="T14" fmla="*/ 0 w 131"/>
                <a:gd name="T15" fmla="*/ 0 h 155"/>
                <a:gd name="T16" fmla="*/ 43 w 131"/>
                <a:gd name="T17" fmla="*/ 0 h 155"/>
                <a:gd name="T18" fmla="*/ 43 w 131"/>
                <a:gd name="T19" fmla="*/ 80 h 155"/>
                <a:gd name="T20" fmla="*/ 49 w 131"/>
                <a:gd name="T21" fmla="*/ 109 h 155"/>
                <a:gd name="T22" fmla="*/ 69 w 131"/>
                <a:gd name="T23" fmla="*/ 119 h 155"/>
                <a:gd name="T24" fmla="*/ 79 w 131"/>
                <a:gd name="T25" fmla="*/ 118 h 155"/>
                <a:gd name="T26" fmla="*/ 88 w 131"/>
                <a:gd name="T27" fmla="*/ 117 h 155"/>
                <a:gd name="T28" fmla="*/ 88 w 131"/>
                <a:gd name="T29" fmla="*/ 0 h 155"/>
                <a:gd name="T30" fmla="*/ 131 w 131"/>
                <a:gd name="T31" fmla="*/ 0 h 155"/>
                <a:gd name="T32" fmla="*/ 131 w 131"/>
                <a:gd name="T33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55">
                  <a:moveTo>
                    <a:pt x="131" y="147"/>
                  </a:moveTo>
                  <a:cubicBezTo>
                    <a:pt x="124" y="149"/>
                    <a:pt x="114" y="151"/>
                    <a:pt x="103" y="153"/>
                  </a:cubicBezTo>
                  <a:cubicBezTo>
                    <a:pt x="91" y="154"/>
                    <a:pt x="79" y="155"/>
                    <a:pt x="67" y="155"/>
                  </a:cubicBezTo>
                  <a:cubicBezTo>
                    <a:pt x="54" y="155"/>
                    <a:pt x="43" y="154"/>
                    <a:pt x="34" y="150"/>
                  </a:cubicBezTo>
                  <a:cubicBezTo>
                    <a:pt x="26" y="147"/>
                    <a:pt x="19" y="142"/>
                    <a:pt x="14" y="136"/>
                  </a:cubicBezTo>
                  <a:cubicBezTo>
                    <a:pt x="9" y="129"/>
                    <a:pt x="6" y="122"/>
                    <a:pt x="4" y="113"/>
                  </a:cubicBezTo>
                  <a:cubicBezTo>
                    <a:pt x="1" y="105"/>
                    <a:pt x="0" y="95"/>
                    <a:pt x="0" y="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93"/>
                    <a:pt x="45" y="103"/>
                    <a:pt x="49" y="109"/>
                  </a:cubicBezTo>
                  <a:cubicBezTo>
                    <a:pt x="52" y="116"/>
                    <a:pt x="59" y="119"/>
                    <a:pt x="69" y="119"/>
                  </a:cubicBezTo>
                  <a:cubicBezTo>
                    <a:pt x="72" y="119"/>
                    <a:pt x="76" y="119"/>
                    <a:pt x="79" y="118"/>
                  </a:cubicBezTo>
                  <a:cubicBezTo>
                    <a:pt x="82" y="118"/>
                    <a:pt x="86" y="118"/>
                    <a:pt x="88" y="11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131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482A660-937B-4E82-83DD-AB74A0EEFD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0200" y="4643438"/>
              <a:ext cx="273050" cy="442913"/>
            </a:xfrm>
            <a:custGeom>
              <a:avLst/>
              <a:gdLst>
                <a:gd name="T0" fmla="*/ 141 w 141"/>
                <a:gd name="T1" fmla="*/ 219 h 228"/>
                <a:gd name="T2" fmla="*/ 128 w 141"/>
                <a:gd name="T3" fmla="*/ 222 h 228"/>
                <a:gd name="T4" fmla="*/ 112 w 141"/>
                <a:gd name="T5" fmla="*/ 225 h 228"/>
                <a:gd name="T6" fmla="*/ 95 w 141"/>
                <a:gd name="T7" fmla="*/ 227 h 228"/>
                <a:gd name="T8" fmla="*/ 79 w 141"/>
                <a:gd name="T9" fmla="*/ 228 h 228"/>
                <a:gd name="T10" fmla="*/ 46 w 141"/>
                <a:gd name="T11" fmla="*/ 222 h 228"/>
                <a:gd name="T12" fmla="*/ 21 w 141"/>
                <a:gd name="T13" fmla="*/ 206 h 228"/>
                <a:gd name="T14" fmla="*/ 6 w 141"/>
                <a:gd name="T15" fmla="*/ 182 h 228"/>
                <a:gd name="T16" fmla="*/ 0 w 141"/>
                <a:gd name="T17" fmla="*/ 149 h 228"/>
                <a:gd name="T18" fmla="*/ 5 w 141"/>
                <a:gd name="T19" fmla="*/ 116 h 228"/>
                <a:gd name="T20" fmla="*/ 18 w 141"/>
                <a:gd name="T21" fmla="*/ 90 h 228"/>
                <a:gd name="T22" fmla="*/ 39 w 141"/>
                <a:gd name="T23" fmla="*/ 75 h 228"/>
                <a:gd name="T24" fmla="*/ 68 w 141"/>
                <a:gd name="T25" fmla="*/ 69 h 228"/>
                <a:gd name="T26" fmla="*/ 84 w 141"/>
                <a:gd name="T27" fmla="*/ 71 h 228"/>
                <a:gd name="T28" fmla="*/ 98 w 141"/>
                <a:gd name="T29" fmla="*/ 76 h 228"/>
                <a:gd name="T30" fmla="*/ 98 w 141"/>
                <a:gd name="T31" fmla="*/ 7 h 228"/>
                <a:gd name="T32" fmla="*/ 141 w 141"/>
                <a:gd name="T33" fmla="*/ 0 h 228"/>
                <a:gd name="T34" fmla="*/ 141 w 141"/>
                <a:gd name="T35" fmla="*/ 219 h 228"/>
                <a:gd name="T36" fmla="*/ 44 w 141"/>
                <a:gd name="T37" fmla="*/ 147 h 228"/>
                <a:gd name="T38" fmla="*/ 53 w 141"/>
                <a:gd name="T39" fmla="*/ 179 h 228"/>
                <a:gd name="T40" fmla="*/ 79 w 141"/>
                <a:gd name="T41" fmla="*/ 191 h 228"/>
                <a:gd name="T42" fmla="*/ 90 w 141"/>
                <a:gd name="T43" fmla="*/ 191 h 228"/>
                <a:gd name="T44" fmla="*/ 98 w 141"/>
                <a:gd name="T45" fmla="*/ 190 h 228"/>
                <a:gd name="T46" fmla="*/ 98 w 141"/>
                <a:gd name="T47" fmla="*/ 112 h 228"/>
                <a:gd name="T48" fmla="*/ 88 w 141"/>
                <a:gd name="T49" fmla="*/ 107 h 228"/>
                <a:gd name="T50" fmla="*/ 75 w 141"/>
                <a:gd name="T51" fmla="*/ 105 h 228"/>
                <a:gd name="T52" fmla="*/ 44 w 141"/>
                <a:gd name="T53" fmla="*/ 14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1" h="228">
                  <a:moveTo>
                    <a:pt x="141" y="219"/>
                  </a:moveTo>
                  <a:cubicBezTo>
                    <a:pt x="137" y="220"/>
                    <a:pt x="133" y="221"/>
                    <a:pt x="128" y="222"/>
                  </a:cubicBezTo>
                  <a:cubicBezTo>
                    <a:pt x="123" y="223"/>
                    <a:pt x="118" y="224"/>
                    <a:pt x="112" y="225"/>
                  </a:cubicBezTo>
                  <a:cubicBezTo>
                    <a:pt x="107" y="226"/>
                    <a:pt x="101" y="226"/>
                    <a:pt x="95" y="227"/>
                  </a:cubicBezTo>
                  <a:cubicBezTo>
                    <a:pt x="90" y="227"/>
                    <a:pt x="84" y="228"/>
                    <a:pt x="79" y="228"/>
                  </a:cubicBezTo>
                  <a:cubicBezTo>
                    <a:pt x="67" y="228"/>
                    <a:pt x="56" y="226"/>
                    <a:pt x="46" y="222"/>
                  </a:cubicBezTo>
                  <a:cubicBezTo>
                    <a:pt x="36" y="218"/>
                    <a:pt x="28" y="213"/>
                    <a:pt x="21" y="206"/>
                  </a:cubicBezTo>
                  <a:cubicBezTo>
                    <a:pt x="14" y="200"/>
                    <a:pt x="9" y="191"/>
                    <a:pt x="6" y="182"/>
                  </a:cubicBezTo>
                  <a:cubicBezTo>
                    <a:pt x="2" y="172"/>
                    <a:pt x="0" y="161"/>
                    <a:pt x="0" y="149"/>
                  </a:cubicBezTo>
                  <a:cubicBezTo>
                    <a:pt x="0" y="137"/>
                    <a:pt x="2" y="126"/>
                    <a:pt x="5" y="116"/>
                  </a:cubicBezTo>
                  <a:cubicBezTo>
                    <a:pt x="8" y="106"/>
                    <a:pt x="12" y="97"/>
                    <a:pt x="18" y="90"/>
                  </a:cubicBezTo>
                  <a:cubicBezTo>
                    <a:pt x="24" y="84"/>
                    <a:pt x="31" y="78"/>
                    <a:pt x="39" y="75"/>
                  </a:cubicBezTo>
                  <a:cubicBezTo>
                    <a:pt x="48" y="71"/>
                    <a:pt x="57" y="69"/>
                    <a:pt x="68" y="69"/>
                  </a:cubicBezTo>
                  <a:cubicBezTo>
                    <a:pt x="74" y="69"/>
                    <a:pt x="79" y="70"/>
                    <a:pt x="84" y="71"/>
                  </a:cubicBezTo>
                  <a:cubicBezTo>
                    <a:pt x="89" y="72"/>
                    <a:pt x="93" y="74"/>
                    <a:pt x="98" y="76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1" y="0"/>
                    <a:pt x="141" y="0"/>
                    <a:pt x="141" y="0"/>
                  </a:cubicBezTo>
                  <a:lnTo>
                    <a:pt x="141" y="219"/>
                  </a:lnTo>
                  <a:close/>
                  <a:moveTo>
                    <a:pt x="44" y="147"/>
                  </a:moveTo>
                  <a:cubicBezTo>
                    <a:pt x="44" y="160"/>
                    <a:pt x="47" y="171"/>
                    <a:pt x="53" y="179"/>
                  </a:cubicBezTo>
                  <a:cubicBezTo>
                    <a:pt x="59" y="187"/>
                    <a:pt x="68" y="191"/>
                    <a:pt x="79" y="191"/>
                  </a:cubicBezTo>
                  <a:cubicBezTo>
                    <a:pt x="83" y="191"/>
                    <a:pt x="87" y="191"/>
                    <a:pt x="90" y="191"/>
                  </a:cubicBezTo>
                  <a:cubicBezTo>
                    <a:pt x="93" y="190"/>
                    <a:pt x="96" y="190"/>
                    <a:pt x="98" y="190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5" y="110"/>
                    <a:pt x="92" y="108"/>
                    <a:pt x="88" y="107"/>
                  </a:cubicBezTo>
                  <a:cubicBezTo>
                    <a:pt x="83" y="106"/>
                    <a:pt x="79" y="105"/>
                    <a:pt x="75" y="105"/>
                  </a:cubicBezTo>
                  <a:cubicBezTo>
                    <a:pt x="54" y="105"/>
                    <a:pt x="44" y="119"/>
                    <a:pt x="4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B352E09-3A47-41EF-81A5-9BF00CF49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4775201"/>
              <a:ext cx="254000" cy="309563"/>
            </a:xfrm>
            <a:custGeom>
              <a:avLst/>
              <a:gdLst>
                <a:gd name="T0" fmla="*/ 65 w 131"/>
                <a:gd name="T1" fmla="*/ 0 h 159"/>
                <a:gd name="T2" fmla="*/ 96 w 131"/>
                <a:gd name="T3" fmla="*/ 5 h 159"/>
                <a:gd name="T4" fmla="*/ 117 w 131"/>
                <a:gd name="T5" fmla="*/ 17 h 159"/>
                <a:gd name="T6" fmla="*/ 128 w 131"/>
                <a:gd name="T7" fmla="*/ 37 h 159"/>
                <a:gd name="T8" fmla="*/ 131 w 131"/>
                <a:gd name="T9" fmla="*/ 62 h 159"/>
                <a:gd name="T10" fmla="*/ 131 w 131"/>
                <a:gd name="T11" fmla="*/ 152 h 159"/>
                <a:gd name="T12" fmla="*/ 105 w 131"/>
                <a:gd name="T13" fmla="*/ 156 h 159"/>
                <a:gd name="T14" fmla="*/ 65 w 131"/>
                <a:gd name="T15" fmla="*/ 159 h 159"/>
                <a:gd name="T16" fmla="*/ 39 w 131"/>
                <a:gd name="T17" fmla="*/ 156 h 159"/>
                <a:gd name="T18" fmla="*/ 18 w 131"/>
                <a:gd name="T19" fmla="*/ 148 h 159"/>
                <a:gd name="T20" fmla="*/ 5 w 131"/>
                <a:gd name="T21" fmla="*/ 133 h 159"/>
                <a:gd name="T22" fmla="*/ 0 w 131"/>
                <a:gd name="T23" fmla="*/ 109 h 159"/>
                <a:gd name="T24" fmla="*/ 6 w 131"/>
                <a:gd name="T25" fmla="*/ 87 h 159"/>
                <a:gd name="T26" fmla="*/ 20 w 131"/>
                <a:gd name="T27" fmla="*/ 72 h 159"/>
                <a:gd name="T28" fmla="*/ 40 w 131"/>
                <a:gd name="T29" fmla="*/ 64 h 159"/>
                <a:gd name="T30" fmla="*/ 64 w 131"/>
                <a:gd name="T31" fmla="*/ 62 h 159"/>
                <a:gd name="T32" fmla="*/ 79 w 131"/>
                <a:gd name="T33" fmla="*/ 62 h 159"/>
                <a:gd name="T34" fmla="*/ 90 w 131"/>
                <a:gd name="T35" fmla="*/ 64 h 159"/>
                <a:gd name="T36" fmla="*/ 90 w 131"/>
                <a:gd name="T37" fmla="*/ 60 h 159"/>
                <a:gd name="T38" fmla="*/ 83 w 131"/>
                <a:gd name="T39" fmla="*/ 43 h 159"/>
                <a:gd name="T40" fmla="*/ 60 w 131"/>
                <a:gd name="T41" fmla="*/ 36 h 159"/>
                <a:gd name="T42" fmla="*/ 38 w 131"/>
                <a:gd name="T43" fmla="*/ 38 h 159"/>
                <a:gd name="T44" fmla="*/ 20 w 131"/>
                <a:gd name="T45" fmla="*/ 42 h 159"/>
                <a:gd name="T46" fmla="*/ 14 w 131"/>
                <a:gd name="T47" fmla="*/ 8 h 159"/>
                <a:gd name="T48" fmla="*/ 24 w 131"/>
                <a:gd name="T49" fmla="*/ 5 h 159"/>
                <a:gd name="T50" fmla="*/ 36 w 131"/>
                <a:gd name="T51" fmla="*/ 3 h 159"/>
                <a:gd name="T52" fmla="*/ 50 w 131"/>
                <a:gd name="T53" fmla="*/ 1 h 159"/>
                <a:gd name="T54" fmla="*/ 65 w 131"/>
                <a:gd name="T55" fmla="*/ 0 h 159"/>
                <a:gd name="T56" fmla="*/ 68 w 131"/>
                <a:gd name="T57" fmla="*/ 126 h 159"/>
                <a:gd name="T58" fmla="*/ 80 w 131"/>
                <a:gd name="T59" fmla="*/ 126 h 159"/>
                <a:gd name="T60" fmla="*/ 90 w 131"/>
                <a:gd name="T61" fmla="*/ 125 h 159"/>
                <a:gd name="T62" fmla="*/ 90 w 131"/>
                <a:gd name="T63" fmla="*/ 92 h 159"/>
                <a:gd name="T64" fmla="*/ 82 w 131"/>
                <a:gd name="T65" fmla="*/ 91 h 159"/>
                <a:gd name="T66" fmla="*/ 72 w 131"/>
                <a:gd name="T67" fmla="*/ 90 h 159"/>
                <a:gd name="T68" fmla="*/ 61 w 131"/>
                <a:gd name="T69" fmla="*/ 91 h 159"/>
                <a:gd name="T70" fmla="*/ 52 w 131"/>
                <a:gd name="T71" fmla="*/ 94 h 159"/>
                <a:gd name="T72" fmla="*/ 45 w 131"/>
                <a:gd name="T73" fmla="*/ 99 h 159"/>
                <a:gd name="T74" fmla="*/ 43 w 131"/>
                <a:gd name="T75" fmla="*/ 108 h 159"/>
                <a:gd name="T76" fmla="*/ 50 w 131"/>
                <a:gd name="T77" fmla="*/ 122 h 159"/>
                <a:gd name="T78" fmla="*/ 68 w 131"/>
                <a:gd name="T79" fmla="*/ 12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" h="159">
                  <a:moveTo>
                    <a:pt x="65" y="0"/>
                  </a:moveTo>
                  <a:cubicBezTo>
                    <a:pt x="77" y="0"/>
                    <a:pt x="88" y="2"/>
                    <a:pt x="96" y="5"/>
                  </a:cubicBezTo>
                  <a:cubicBezTo>
                    <a:pt x="105" y="8"/>
                    <a:pt x="112" y="12"/>
                    <a:pt x="117" y="17"/>
                  </a:cubicBezTo>
                  <a:cubicBezTo>
                    <a:pt x="122" y="22"/>
                    <a:pt x="125" y="29"/>
                    <a:pt x="128" y="37"/>
                  </a:cubicBezTo>
                  <a:cubicBezTo>
                    <a:pt x="130" y="44"/>
                    <a:pt x="131" y="53"/>
                    <a:pt x="131" y="62"/>
                  </a:cubicBezTo>
                  <a:cubicBezTo>
                    <a:pt x="131" y="152"/>
                    <a:pt x="131" y="152"/>
                    <a:pt x="131" y="152"/>
                  </a:cubicBezTo>
                  <a:cubicBezTo>
                    <a:pt x="125" y="153"/>
                    <a:pt x="116" y="154"/>
                    <a:pt x="105" y="156"/>
                  </a:cubicBezTo>
                  <a:cubicBezTo>
                    <a:pt x="94" y="158"/>
                    <a:pt x="81" y="159"/>
                    <a:pt x="65" y="159"/>
                  </a:cubicBezTo>
                  <a:cubicBezTo>
                    <a:pt x="56" y="159"/>
                    <a:pt x="47" y="158"/>
                    <a:pt x="39" y="156"/>
                  </a:cubicBezTo>
                  <a:cubicBezTo>
                    <a:pt x="31" y="155"/>
                    <a:pt x="24" y="152"/>
                    <a:pt x="18" y="148"/>
                  </a:cubicBezTo>
                  <a:cubicBezTo>
                    <a:pt x="12" y="144"/>
                    <a:pt x="8" y="139"/>
                    <a:pt x="5" y="133"/>
                  </a:cubicBezTo>
                  <a:cubicBezTo>
                    <a:pt x="2" y="126"/>
                    <a:pt x="0" y="118"/>
                    <a:pt x="0" y="109"/>
                  </a:cubicBezTo>
                  <a:cubicBezTo>
                    <a:pt x="0" y="100"/>
                    <a:pt x="2" y="93"/>
                    <a:pt x="6" y="87"/>
                  </a:cubicBezTo>
                  <a:cubicBezTo>
                    <a:pt x="9" y="81"/>
                    <a:pt x="14" y="76"/>
                    <a:pt x="20" y="72"/>
                  </a:cubicBezTo>
                  <a:cubicBezTo>
                    <a:pt x="26" y="68"/>
                    <a:pt x="33" y="66"/>
                    <a:pt x="40" y="64"/>
                  </a:cubicBezTo>
                  <a:cubicBezTo>
                    <a:pt x="48" y="62"/>
                    <a:pt x="56" y="62"/>
                    <a:pt x="64" y="62"/>
                  </a:cubicBezTo>
                  <a:cubicBezTo>
                    <a:pt x="70" y="62"/>
                    <a:pt x="75" y="62"/>
                    <a:pt x="79" y="62"/>
                  </a:cubicBezTo>
                  <a:cubicBezTo>
                    <a:pt x="83" y="63"/>
                    <a:pt x="87" y="63"/>
                    <a:pt x="90" y="64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3"/>
                    <a:pt x="87" y="47"/>
                    <a:pt x="83" y="43"/>
                  </a:cubicBezTo>
                  <a:cubicBezTo>
                    <a:pt x="79" y="38"/>
                    <a:pt x="71" y="36"/>
                    <a:pt x="60" y="36"/>
                  </a:cubicBezTo>
                  <a:cubicBezTo>
                    <a:pt x="53" y="36"/>
                    <a:pt x="45" y="37"/>
                    <a:pt x="38" y="38"/>
                  </a:cubicBezTo>
                  <a:cubicBezTo>
                    <a:pt x="31" y="39"/>
                    <a:pt x="25" y="40"/>
                    <a:pt x="20" y="4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7"/>
                    <a:pt x="20" y="6"/>
                    <a:pt x="24" y="5"/>
                  </a:cubicBezTo>
                  <a:cubicBezTo>
                    <a:pt x="28" y="4"/>
                    <a:pt x="32" y="3"/>
                    <a:pt x="36" y="3"/>
                  </a:cubicBezTo>
                  <a:cubicBezTo>
                    <a:pt x="40" y="2"/>
                    <a:pt x="45" y="2"/>
                    <a:pt x="50" y="1"/>
                  </a:cubicBezTo>
                  <a:cubicBezTo>
                    <a:pt x="55" y="1"/>
                    <a:pt x="60" y="0"/>
                    <a:pt x="65" y="0"/>
                  </a:cubicBezTo>
                  <a:close/>
                  <a:moveTo>
                    <a:pt x="68" y="126"/>
                  </a:moveTo>
                  <a:cubicBezTo>
                    <a:pt x="72" y="126"/>
                    <a:pt x="77" y="126"/>
                    <a:pt x="80" y="126"/>
                  </a:cubicBezTo>
                  <a:cubicBezTo>
                    <a:pt x="84" y="125"/>
                    <a:pt x="87" y="125"/>
                    <a:pt x="90" y="125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88" y="92"/>
                    <a:pt x="85" y="91"/>
                    <a:pt x="82" y="91"/>
                  </a:cubicBezTo>
                  <a:cubicBezTo>
                    <a:pt x="78" y="91"/>
                    <a:pt x="75" y="90"/>
                    <a:pt x="72" y="90"/>
                  </a:cubicBezTo>
                  <a:cubicBezTo>
                    <a:pt x="68" y="90"/>
                    <a:pt x="64" y="91"/>
                    <a:pt x="61" y="91"/>
                  </a:cubicBezTo>
                  <a:cubicBezTo>
                    <a:pt x="57" y="92"/>
                    <a:pt x="54" y="93"/>
                    <a:pt x="52" y="94"/>
                  </a:cubicBezTo>
                  <a:cubicBezTo>
                    <a:pt x="49" y="95"/>
                    <a:pt x="47" y="97"/>
                    <a:pt x="45" y="99"/>
                  </a:cubicBezTo>
                  <a:cubicBezTo>
                    <a:pt x="44" y="102"/>
                    <a:pt x="43" y="105"/>
                    <a:pt x="43" y="108"/>
                  </a:cubicBezTo>
                  <a:cubicBezTo>
                    <a:pt x="43" y="115"/>
                    <a:pt x="45" y="119"/>
                    <a:pt x="50" y="122"/>
                  </a:cubicBezTo>
                  <a:cubicBezTo>
                    <a:pt x="54" y="125"/>
                    <a:pt x="60" y="126"/>
                    <a:pt x="6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2966EDA-BCA9-489F-9137-3087206E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150" y="4783138"/>
              <a:ext cx="300038" cy="398463"/>
            </a:xfrm>
            <a:custGeom>
              <a:avLst/>
              <a:gdLst>
                <a:gd name="T0" fmla="*/ 154 w 154"/>
                <a:gd name="T1" fmla="*/ 0 h 205"/>
                <a:gd name="T2" fmla="*/ 127 w 154"/>
                <a:gd name="T3" fmla="*/ 82 h 205"/>
                <a:gd name="T4" fmla="*/ 96 w 154"/>
                <a:gd name="T5" fmla="*/ 157 h 205"/>
                <a:gd name="T6" fmla="*/ 84 w 154"/>
                <a:gd name="T7" fmla="*/ 179 h 205"/>
                <a:gd name="T8" fmla="*/ 70 w 154"/>
                <a:gd name="T9" fmla="*/ 194 h 205"/>
                <a:gd name="T10" fmla="*/ 54 w 154"/>
                <a:gd name="T11" fmla="*/ 202 h 205"/>
                <a:gd name="T12" fmla="*/ 33 w 154"/>
                <a:gd name="T13" fmla="*/ 205 h 205"/>
                <a:gd name="T14" fmla="*/ 14 w 154"/>
                <a:gd name="T15" fmla="*/ 203 h 205"/>
                <a:gd name="T16" fmla="*/ 0 w 154"/>
                <a:gd name="T17" fmla="*/ 199 h 205"/>
                <a:gd name="T18" fmla="*/ 8 w 154"/>
                <a:gd name="T19" fmla="*/ 165 h 205"/>
                <a:gd name="T20" fmla="*/ 19 w 154"/>
                <a:gd name="T21" fmla="*/ 168 h 205"/>
                <a:gd name="T22" fmla="*/ 30 w 154"/>
                <a:gd name="T23" fmla="*/ 169 h 205"/>
                <a:gd name="T24" fmla="*/ 48 w 154"/>
                <a:gd name="T25" fmla="*/ 163 h 205"/>
                <a:gd name="T26" fmla="*/ 59 w 154"/>
                <a:gd name="T27" fmla="*/ 145 h 205"/>
                <a:gd name="T28" fmla="*/ 29 w 154"/>
                <a:gd name="T29" fmla="*/ 81 h 205"/>
                <a:gd name="T30" fmla="*/ 2 w 154"/>
                <a:gd name="T31" fmla="*/ 0 h 205"/>
                <a:gd name="T32" fmla="*/ 47 w 154"/>
                <a:gd name="T33" fmla="*/ 0 h 205"/>
                <a:gd name="T34" fmla="*/ 54 w 154"/>
                <a:gd name="T35" fmla="*/ 25 h 205"/>
                <a:gd name="T36" fmla="*/ 62 w 154"/>
                <a:gd name="T37" fmla="*/ 51 h 205"/>
                <a:gd name="T38" fmla="*/ 71 w 154"/>
                <a:gd name="T39" fmla="*/ 77 h 205"/>
                <a:gd name="T40" fmla="*/ 80 w 154"/>
                <a:gd name="T41" fmla="*/ 100 h 205"/>
                <a:gd name="T42" fmla="*/ 87 w 154"/>
                <a:gd name="T43" fmla="*/ 77 h 205"/>
                <a:gd name="T44" fmla="*/ 95 w 154"/>
                <a:gd name="T45" fmla="*/ 51 h 205"/>
                <a:gd name="T46" fmla="*/ 103 w 154"/>
                <a:gd name="T47" fmla="*/ 25 h 205"/>
                <a:gd name="T48" fmla="*/ 109 w 154"/>
                <a:gd name="T49" fmla="*/ 0 h 205"/>
                <a:gd name="T50" fmla="*/ 154 w 154"/>
                <a:gd name="T5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05">
                  <a:moveTo>
                    <a:pt x="154" y="0"/>
                  </a:moveTo>
                  <a:cubicBezTo>
                    <a:pt x="145" y="30"/>
                    <a:pt x="136" y="57"/>
                    <a:pt x="127" y="82"/>
                  </a:cubicBezTo>
                  <a:cubicBezTo>
                    <a:pt x="117" y="108"/>
                    <a:pt x="107" y="133"/>
                    <a:pt x="96" y="157"/>
                  </a:cubicBezTo>
                  <a:cubicBezTo>
                    <a:pt x="92" y="165"/>
                    <a:pt x="88" y="173"/>
                    <a:pt x="84" y="179"/>
                  </a:cubicBezTo>
                  <a:cubicBezTo>
                    <a:pt x="80" y="185"/>
                    <a:pt x="75" y="190"/>
                    <a:pt x="70" y="194"/>
                  </a:cubicBezTo>
                  <a:cubicBezTo>
                    <a:pt x="65" y="198"/>
                    <a:pt x="60" y="201"/>
                    <a:pt x="54" y="202"/>
                  </a:cubicBezTo>
                  <a:cubicBezTo>
                    <a:pt x="48" y="204"/>
                    <a:pt x="41" y="205"/>
                    <a:pt x="33" y="205"/>
                  </a:cubicBezTo>
                  <a:cubicBezTo>
                    <a:pt x="26" y="205"/>
                    <a:pt x="20" y="204"/>
                    <a:pt x="14" y="203"/>
                  </a:cubicBezTo>
                  <a:cubicBezTo>
                    <a:pt x="9" y="202"/>
                    <a:pt x="4" y="201"/>
                    <a:pt x="0" y="199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12" y="166"/>
                    <a:pt x="16" y="167"/>
                    <a:pt x="19" y="168"/>
                  </a:cubicBezTo>
                  <a:cubicBezTo>
                    <a:pt x="23" y="169"/>
                    <a:pt x="27" y="169"/>
                    <a:pt x="30" y="169"/>
                  </a:cubicBezTo>
                  <a:cubicBezTo>
                    <a:pt x="38" y="169"/>
                    <a:pt x="44" y="167"/>
                    <a:pt x="48" y="163"/>
                  </a:cubicBezTo>
                  <a:cubicBezTo>
                    <a:pt x="52" y="159"/>
                    <a:pt x="56" y="153"/>
                    <a:pt x="59" y="145"/>
                  </a:cubicBezTo>
                  <a:cubicBezTo>
                    <a:pt x="49" y="126"/>
                    <a:pt x="39" y="105"/>
                    <a:pt x="29" y="81"/>
                  </a:cubicBezTo>
                  <a:cubicBezTo>
                    <a:pt x="19" y="57"/>
                    <a:pt x="10" y="3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8"/>
                    <a:pt x="51" y="16"/>
                    <a:pt x="54" y="25"/>
                  </a:cubicBezTo>
                  <a:cubicBezTo>
                    <a:pt x="57" y="33"/>
                    <a:pt x="59" y="42"/>
                    <a:pt x="62" y="51"/>
                  </a:cubicBezTo>
                  <a:cubicBezTo>
                    <a:pt x="65" y="60"/>
                    <a:pt x="68" y="69"/>
                    <a:pt x="71" y="77"/>
                  </a:cubicBezTo>
                  <a:cubicBezTo>
                    <a:pt x="74" y="86"/>
                    <a:pt x="77" y="93"/>
                    <a:pt x="80" y="100"/>
                  </a:cubicBezTo>
                  <a:cubicBezTo>
                    <a:pt x="82" y="93"/>
                    <a:pt x="85" y="86"/>
                    <a:pt x="87" y="77"/>
                  </a:cubicBezTo>
                  <a:cubicBezTo>
                    <a:pt x="90" y="69"/>
                    <a:pt x="93" y="60"/>
                    <a:pt x="95" y="51"/>
                  </a:cubicBezTo>
                  <a:cubicBezTo>
                    <a:pt x="98" y="42"/>
                    <a:pt x="100" y="33"/>
                    <a:pt x="103" y="25"/>
                  </a:cubicBezTo>
                  <a:cubicBezTo>
                    <a:pt x="105" y="16"/>
                    <a:pt x="107" y="8"/>
                    <a:pt x="109" y="0"/>
                  </a:cubicBez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90346344-1500-40AD-BEF7-00C31F54E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63" y="4619626"/>
              <a:ext cx="125413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72E3B2C-AF36-4BCD-9F6D-290D8E9B08F9}"/>
              </a:ext>
            </a:extLst>
          </p:cNvPr>
          <p:cNvSpPr/>
          <p:nvPr userDrawn="1"/>
        </p:nvSpPr>
        <p:spPr>
          <a:xfrm>
            <a:off x="11220305" y="6595241"/>
            <a:ext cx="420414" cy="262759"/>
          </a:xfrm>
          <a:custGeom>
            <a:avLst/>
            <a:gdLst>
              <a:gd name="connsiteX0" fmla="*/ 210207 w 420414"/>
              <a:gd name="connsiteY0" fmla="*/ 0 h 262759"/>
              <a:gd name="connsiteX1" fmla="*/ 420414 w 420414"/>
              <a:gd name="connsiteY1" fmla="*/ 262759 h 262759"/>
              <a:gd name="connsiteX2" fmla="*/ 0 w 420414"/>
              <a:gd name="connsiteY2" fmla="*/ 262759 h 262759"/>
              <a:gd name="connsiteX3" fmla="*/ 210207 w 420414"/>
              <a:gd name="connsiteY3" fmla="*/ 0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14" h="262759">
                <a:moveTo>
                  <a:pt x="210207" y="0"/>
                </a:moveTo>
                <a:cubicBezTo>
                  <a:pt x="326301" y="0"/>
                  <a:pt x="420414" y="117641"/>
                  <a:pt x="420414" y="262759"/>
                </a:cubicBezTo>
                <a:lnTo>
                  <a:pt x="0" y="262759"/>
                </a:lnTo>
                <a:cubicBezTo>
                  <a:pt x="0" y="117641"/>
                  <a:pt x="94113" y="0"/>
                  <a:pt x="210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B50A8B9-6020-4BDE-AC90-E71FA33AD4E2}"/>
              </a:ext>
            </a:extLst>
          </p:cNvPr>
          <p:cNvSpPr txBox="1">
            <a:spLocks/>
          </p:cNvSpPr>
          <p:nvPr userDrawn="1"/>
        </p:nvSpPr>
        <p:spPr>
          <a:xfrm>
            <a:off x="11153178" y="6263441"/>
            <a:ext cx="554668" cy="212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b="0" smtClean="0">
                <a:solidFill>
                  <a:schemeClr val="accent1"/>
                </a:solidFill>
                <a:latin typeface="+mj-lt"/>
              </a:rPr>
              <a:pPr algn="ctr"/>
              <a:t>‹nº›</a:t>
            </a:fld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3B0D6C0-CCC6-4A94-A89D-355BF9135D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9197" y="4638172"/>
            <a:ext cx="928002" cy="927998"/>
          </a:xfrm>
          <a:custGeom>
            <a:avLst/>
            <a:gdLst>
              <a:gd name="connsiteX0" fmla="*/ 464001 w 928002"/>
              <a:gd name="connsiteY0" fmla="*/ 0 h 927998"/>
              <a:gd name="connsiteX1" fmla="*/ 928002 w 928002"/>
              <a:gd name="connsiteY1" fmla="*/ 463999 h 927998"/>
              <a:gd name="connsiteX2" fmla="*/ 464001 w 928002"/>
              <a:gd name="connsiteY2" fmla="*/ 927998 h 927998"/>
              <a:gd name="connsiteX3" fmla="*/ 0 w 928002"/>
              <a:gd name="connsiteY3" fmla="*/ 463999 h 927998"/>
              <a:gd name="connsiteX4" fmla="*/ 464001 w 928002"/>
              <a:gd name="connsiteY4" fmla="*/ 0 h 92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02" h="927998">
                <a:moveTo>
                  <a:pt x="464001" y="0"/>
                </a:moveTo>
                <a:cubicBezTo>
                  <a:pt x="720262" y="0"/>
                  <a:pt x="928002" y="207739"/>
                  <a:pt x="928002" y="463999"/>
                </a:cubicBezTo>
                <a:cubicBezTo>
                  <a:pt x="928002" y="720259"/>
                  <a:pt x="720262" y="927998"/>
                  <a:pt x="464001" y="927998"/>
                </a:cubicBezTo>
                <a:cubicBezTo>
                  <a:pt x="207740" y="927998"/>
                  <a:pt x="0" y="720259"/>
                  <a:pt x="0" y="463999"/>
                </a:cubicBezTo>
                <a:cubicBezTo>
                  <a:pt x="0" y="207739"/>
                  <a:pt x="207740" y="0"/>
                  <a:pt x="4640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4F6AFB7-ABE1-4C1C-8A6E-27D15FE066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1487" y="4638172"/>
            <a:ext cx="928002" cy="927998"/>
          </a:xfrm>
          <a:custGeom>
            <a:avLst/>
            <a:gdLst>
              <a:gd name="connsiteX0" fmla="*/ 464001 w 928002"/>
              <a:gd name="connsiteY0" fmla="*/ 0 h 927998"/>
              <a:gd name="connsiteX1" fmla="*/ 928002 w 928002"/>
              <a:gd name="connsiteY1" fmla="*/ 463999 h 927998"/>
              <a:gd name="connsiteX2" fmla="*/ 464001 w 928002"/>
              <a:gd name="connsiteY2" fmla="*/ 927998 h 927998"/>
              <a:gd name="connsiteX3" fmla="*/ 0 w 928002"/>
              <a:gd name="connsiteY3" fmla="*/ 463999 h 927998"/>
              <a:gd name="connsiteX4" fmla="*/ 464001 w 928002"/>
              <a:gd name="connsiteY4" fmla="*/ 0 h 92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02" h="927998">
                <a:moveTo>
                  <a:pt x="464001" y="0"/>
                </a:moveTo>
                <a:cubicBezTo>
                  <a:pt x="720262" y="0"/>
                  <a:pt x="928002" y="207739"/>
                  <a:pt x="928002" y="463999"/>
                </a:cubicBezTo>
                <a:cubicBezTo>
                  <a:pt x="928002" y="720259"/>
                  <a:pt x="720262" y="927998"/>
                  <a:pt x="464001" y="927998"/>
                </a:cubicBezTo>
                <a:cubicBezTo>
                  <a:pt x="207740" y="927998"/>
                  <a:pt x="0" y="720259"/>
                  <a:pt x="0" y="463999"/>
                </a:cubicBezTo>
                <a:cubicBezTo>
                  <a:pt x="0" y="207739"/>
                  <a:pt x="207740" y="0"/>
                  <a:pt x="4640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3854128-DF0A-4718-A3BB-CC8C380D4A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79233" y="4638172"/>
            <a:ext cx="928002" cy="927998"/>
          </a:xfrm>
          <a:custGeom>
            <a:avLst/>
            <a:gdLst>
              <a:gd name="connsiteX0" fmla="*/ 464001 w 928002"/>
              <a:gd name="connsiteY0" fmla="*/ 0 h 927998"/>
              <a:gd name="connsiteX1" fmla="*/ 928002 w 928002"/>
              <a:gd name="connsiteY1" fmla="*/ 463999 h 927998"/>
              <a:gd name="connsiteX2" fmla="*/ 464001 w 928002"/>
              <a:gd name="connsiteY2" fmla="*/ 927998 h 927998"/>
              <a:gd name="connsiteX3" fmla="*/ 0 w 928002"/>
              <a:gd name="connsiteY3" fmla="*/ 463999 h 927998"/>
              <a:gd name="connsiteX4" fmla="*/ 464001 w 928002"/>
              <a:gd name="connsiteY4" fmla="*/ 0 h 92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02" h="927998">
                <a:moveTo>
                  <a:pt x="464001" y="0"/>
                </a:moveTo>
                <a:cubicBezTo>
                  <a:pt x="720262" y="0"/>
                  <a:pt x="928002" y="207739"/>
                  <a:pt x="928002" y="463999"/>
                </a:cubicBezTo>
                <a:cubicBezTo>
                  <a:pt x="928002" y="720259"/>
                  <a:pt x="720262" y="927998"/>
                  <a:pt x="464001" y="927998"/>
                </a:cubicBezTo>
                <a:cubicBezTo>
                  <a:pt x="207740" y="927998"/>
                  <a:pt x="0" y="720259"/>
                  <a:pt x="0" y="463999"/>
                </a:cubicBezTo>
                <a:cubicBezTo>
                  <a:pt x="0" y="207739"/>
                  <a:pt x="207740" y="0"/>
                  <a:pt x="4640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82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7CCBADA-EE96-4F30-BC1F-AB54BF145C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7838" y="833027"/>
            <a:ext cx="5216324" cy="5191946"/>
          </a:xfrm>
          <a:custGeom>
            <a:avLst/>
            <a:gdLst>
              <a:gd name="connsiteX0" fmla="*/ 2695217 w 5216324"/>
              <a:gd name="connsiteY0" fmla="*/ 2677804 h 5191946"/>
              <a:gd name="connsiteX1" fmla="*/ 5216324 w 5216324"/>
              <a:gd name="connsiteY1" fmla="*/ 2677804 h 5191946"/>
              <a:gd name="connsiteX2" fmla="*/ 5216324 w 5216324"/>
              <a:gd name="connsiteY2" fmla="*/ 4659540 h 5191946"/>
              <a:gd name="connsiteX3" fmla="*/ 4681544 w 5216324"/>
              <a:gd name="connsiteY3" fmla="*/ 5191946 h 5191946"/>
              <a:gd name="connsiteX4" fmla="*/ 2695217 w 5216324"/>
              <a:gd name="connsiteY4" fmla="*/ 5191946 h 5191946"/>
              <a:gd name="connsiteX5" fmla="*/ 2695217 w 5216324"/>
              <a:gd name="connsiteY5" fmla="*/ 2677804 h 5191946"/>
              <a:gd name="connsiteX6" fmla="*/ 0 w 5216324"/>
              <a:gd name="connsiteY6" fmla="*/ 2677804 h 5191946"/>
              <a:gd name="connsiteX7" fmla="*/ 2524591 w 5216324"/>
              <a:gd name="connsiteY7" fmla="*/ 2677804 h 5191946"/>
              <a:gd name="connsiteX8" fmla="*/ 2524591 w 5216324"/>
              <a:gd name="connsiteY8" fmla="*/ 5191946 h 5191946"/>
              <a:gd name="connsiteX9" fmla="*/ 538862 w 5216324"/>
              <a:gd name="connsiteY9" fmla="*/ 5191946 h 5191946"/>
              <a:gd name="connsiteX10" fmla="*/ 0 w 5216324"/>
              <a:gd name="connsiteY10" fmla="*/ 4659540 h 5191946"/>
              <a:gd name="connsiteX11" fmla="*/ 0 w 5216324"/>
              <a:gd name="connsiteY11" fmla="*/ 2677804 h 5191946"/>
              <a:gd name="connsiteX12" fmla="*/ 2691733 w 5216324"/>
              <a:gd name="connsiteY12" fmla="*/ 0 h 5191946"/>
              <a:gd name="connsiteX13" fmla="*/ 4677462 w 5216324"/>
              <a:gd name="connsiteY13" fmla="*/ 0 h 5191946"/>
              <a:gd name="connsiteX14" fmla="*/ 5216324 w 5216324"/>
              <a:gd name="connsiteY14" fmla="*/ 532407 h 5191946"/>
              <a:gd name="connsiteX15" fmla="*/ 5216324 w 5216324"/>
              <a:gd name="connsiteY15" fmla="*/ 2514143 h 5191946"/>
              <a:gd name="connsiteX16" fmla="*/ 2691733 w 5216324"/>
              <a:gd name="connsiteY16" fmla="*/ 2514143 h 5191946"/>
              <a:gd name="connsiteX17" fmla="*/ 2691733 w 5216324"/>
              <a:gd name="connsiteY17" fmla="*/ 0 h 5191946"/>
              <a:gd name="connsiteX18" fmla="*/ 534780 w 5216324"/>
              <a:gd name="connsiteY18" fmla="*/ 0 h 5191946"/>
              <a:gd name="connsiteX19" fmla="*/ 2521107 w 5216324"/>
              <a:gd name="connsiteY19" fmla="*/ 0 h 5191946"/>
              <a:gd name="connsiteX20" fmla="*/ 2521107 w 5216324"/>
              <a:gd name="connsiteY20" fmla="*/ 2514142 h 5191946"/>
              <a:gd name="connsiteX21" fmla="*/ 0 w 5216324"/>
              <a:gd name="connsiteY21" fmla="*/ 2514142 h 5191946"/>
              <a:gd name="connsiteX22" fmla="*/ 0 w 5216324"/>
              <a:gd name="connsiteY22" fmla="*/ 532407 h 5191946"/>
              <a:gd name="connsiteX23" fmla="*/ 534780 w 5216324"/>
              <a:gd name="connsiteY23" fmla="*/ 0 h 519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16324" h="5191946">
                <a:moveTo>
                  <a:pt x="2695217" y="2677804"/>
                </a:moveTo>
                <a:lnTo>
                  <a:pt x="5216324" y="2677804"/>
                </a:lnTo>
                <a:cubicBezTo>
                  <a:pt x="5216324" y="2677804"/>
                  <a:pt x="5216324" y="2677804"/>
                  <a:pt x="5216324" y="4659540"/>
                </a:cubicBezTo>
                <a:cubicBezTo>
                  <a:pt x="5216324" y="4951096"/>
                  <a:pt x="4978644" y="5191946"/>
                  <a:pt x="4681544" y="5191946"/>
                </a:cubicBezTo>
                <a:cubicBezTo>
                  <a:pt x="4681544" y="5191946"/>
                  <a:pt x="4681544" y="5191946"/>
                  <a:pt x="2695217" y="5191946"/>
                </a:cubicBezTo>
                <a:cubicBezTo>
                  <a:pt x="2695217" y="5191946"/>
                  <a:pt x="2695217" y="5191946"/>
                  <a:pt x="2695217" y="2677804"/>
                </a:cubicBezTo>
                <a:close/>
                <a:moveTo>
                  <a:pt x="0" y="2677804"/>
                </a:moveTo>
                <a:lnTo>
                  <a:pt x="2524591" y="2677804"/>
                </a:lnTo>
                <a:cubicBezTo>
                  <a:pt x="2524591" y="2677804"/>
                  <a:pt x="2524591" y="2677804"/>
                  <a:pt x="2524591" y="5191946"/>
                </a:cubicBezTo>
                <a:cubicBezTo>
                  <a:pt x="2524591" y="5191946"/>
                  <a:pt x="2524591" y="5191946"/>
                  <a:pt x="538862" y="5191946"/>
                </a:cubicBezTo>
                <a:cubicBezTo>
                  <a:pt x="241852" y="5191946"/>
                  <a:pt x="0" y="4951096"/>
                  <a:pt x="0" y="4659540"/>
                </a:cubicBezTo>
                <a:cubicBezTo>
                  <a:pt x="0" y="4659540"/>
                  <a:pt x="0" y="4659540"/>
                  <a:pt x="0" y="2677804"/>
                </a:cubicBezTo>
                <a:close/>
                <a:moveTo>
                  <a:pt x="2691733" y="0"/>
                </a:moveTo>
                <a:cubicBezTo>
                  <a:pt x="2691733" y="0"/>
                  <a:pt x="2691733" y="0"/>
                  <a:pt x="4677462" y="0"/>
                </a:cubicBezTo>
                <a:cubicBezTo>
                  <a:pt x="4974472" y="0"/>
                  <a:pt x="5216324" y="240851"/>
                  <a:pt x="5216324" y="532407"/>
                </a:cubicBezTo>
                <a:cubicBezTo>
                  <a:pt x="5216324" y="532407"/>
                  <a:pt x="5216324" y="532407"/>
                  <a:pt x="5216324" y="2514143"/>
                </a:cubicBezTo>
                <a:lnTo>
                  <a:pt x="2691733" y="2514143"/>
                </a:lnTo>
                <a:cubicBezTo>
                  <a:pt x="2691733" y="2514143"/>
                  <a:pt x="2691733" y="2514143"/>
                  <a:pt x="2691733" y="0"/>
                </a:cubicBezTo>
                <a:close/>
                <a:moveTo>
                  <a:pt x="534780" y="0"/>
                </a:moveTo>
                <a:cubicBezTo>
                  <a:pt x="534780" y="0"/>
                  <a:pt x="534780" y="0"/>
                  <a:pt x="2521107" y="0"/>
                </a:cubicBezTo>
                <a:cubicBezTo>
                  <a:pt x="2521107" y="0"/>
                  <a:pt x="2521107" y="0"/>
                  <a:pt x="2521107" y="2514142"/>
                </a:cubicBezTo>
                <a:lnTo>
                  <a:pt x="0" y="2514142"/>
                </a:lnTo>
                <a:cubicBezTo>
                  <a:pt x="0" y="2514142"/>
                  <a:pt x="0" y="2514142"/>
                  <a:pt x="0" y="532407"/>
                </a:cubicBezTo>
                <a:cubicBezTo>
                  <a:pt x="0" y="240851"/>
                  <a:pt x="237680" y="0"/>
                  <a:pt x="5347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937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8E4D9C-16C5-45F4-B0FE-B9541ECD0D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21" y="549275"/>
            <a:ext cx="5786492" cy="2785086"/>
          </a:xfrm>
          <a:custGeom>
            <a:avLst/>
            <a:gdLst>
              <a:gd name="connsiteX0" fmla="*/ 597953 w 5786492"/>
              <a:gd name="connsiteY0" fmla="*/ 0 h 2785086"/>
              <a:gd name="connsiteX1" fmla="*/ 5193247 w 5786492"/>
              <a:gd name="connsiteY1" fmla="*/ 0 h 2785086"/>
              <a:gd name="connsiteX2" fmla="*/ 5786492 w 5786492"/>
              <a:gd name="connsiteY2" fmla="*/ 590776 h 2785086"/>
              <a:gd name="connsiteX3" fmla="*/ 5786492 w 5786492"/>
              <a:gd name="connsiteY3" fmla="*/ 2785086 h 2785086"/>
              <a:gd name="connsiteX4" fmla="*/ 0 w 5786492"/>
              <a:gd name="connsiteY4" fmla="*/ 2785086 h 2785086"/>
              <a:gd name="connsiteX5" fmla="*/ 0 w 5786492"/>
              <a:gd name="connsiteY5" fmla="*/ 590776 h 2785086"/>
              <a:gd name="connsiteX6" fmla="*/ 597953 w 5786492"/>
              <a:gd name="connsiteY6" fmla="*/ 0 h 278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6492" h="2785086">
                <a:moveTo>
                  <a:pt x="597953" y="0"/>
                </a:moveTo>
                <a:cubicBezTo>
                  <a:pt x="597953" y="0"/>
                  <a:pt x="597953" y="0"/>
                  <a:pt x="5193247" y="0"/>
                </a:cubicBezTo>
                <a:cubicBezTo>
                  <a:pt x="5522827" y="0"/>
                  <a:pt x="5786492" y="262567"/>
                  <a:pt x="5786492" y="590776"/>
                </a:cubicBezTo>
                <a:lnTo>
                  <a:pt x="5786492" y="2785086"/>
                </a:lnTo>
                <a:cubicBezTo>
                  <a:pt x="5786492" y="2785086"/>
                  <a:pt x="5786492" y="2785086"/>
                  <a:pt x="0" y="2785086"/>
                </a:cubicBezTo>
                <a:cubicBezTo>
                  <a:pt x="0" y="2785086"/>
                  <a:pt x="0" y="2785086"/>
                  <a:pt x="0" y="590776"/>
                </a:cubicBezTo>
                <a:cubicBezTo>
                  <a:pt x="0" y="262567"/>
                  <a:pt x="268373" y="0"/>
                  <a:pt x="59795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81C5355-4C76-4AB4-AE66-89AF580551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621" y="3519775"/>
            <a:ext cx="2800540" cy="2788950"/>
          </a:xfrm>
          <a:custGeom>
            <a:avLst/>
            <a:gdLst>
              <a:gd name="connsiteX0" fmla="*/ 0 w 2800540"/>
              <a:gd name="connsiteY0" fmla="*/ 0 h 2788950"/>
              <a:gd name="connsiteX1" fmla="*/ 2800540 w 2800540"/>
              <a:gd name="connsiteY1" fmla="*/ 0 h 2788950"/>
              <a:gd name="connsiteX2" fmla="*/ 2800540 w 2800540"/>
              <a:gd name="connsiteY2" fmla="*/ 2788950 h 2788950"/>
              <a:gd name="connsiteX3" fmla="*/ 597763 w 2800540"/>
              <a:gd name="connsiteY3" fmla="*/ 2788950 h 2788950"/>
              <a:gd name="connsiteX4" fmla="*/ 0 w 2800540"/>
              <a:gd name="connsiteY4" fmla="*/ 2198349 h 2788950"/>
              <a:gd name="connsiteX5" fmla="*/ 0 w 2800540"/>
              <a:gd name="connsiteY5" fmla="*/ 0 h 27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540" h="2788950">
                <a:moveTo>
                  <a:pt x="0" y="0"/>
                </a:moveTo>
                <a:lnTo>
                  <a:pt x="2800540" y="0"/>
                </a:lnTo>
                <a:cubicBezTo>
                  <a:pt x="2800540" y="0"/>
                  <a:pt x="2800540" y="0"/>
                  <a:pt x="2800540" y="2788950"/>
                </a:cubicBezTo>
                <a:cubicBezTo>
                  <a:pt x="2800540" y="2788950"/>
                  <a:pt x="2800540" y="2788950"/>
                  <a:pt x="597763" y="2788950"/>
                </a:cubicBezTo>
                <a:cubicBezTo>
                  <a:pt x="268287" y="2788950"/>
                  <a:pt x="0" y="2521773"/>
                  <a:pt x="0" y="2198349"/>
                </a:cubicBezTo>
                <a:cubicBezTo>
                  <a:pt x="0" y="2198349"/>
                  <a:pt x="0" y="2198349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C161BA-567B-448D-857D-B435C94564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1437" y="3519775"/>
            <a:ext cx="2796676" cy="2788950"/>
          </a:xfrm>
          <a:custGeom>
            <a:avLst/>
            <a:gdLst>
              <a:gd name="connsiteX0" fmla="*/ 0 w 2796676"/>
              <a:gd name="connsiteY0" fmla="*/ 0 h 2788950"/>
              <a:gd name="connsiteX1" fmla="*/ 2796676 w 2796676"/>
              <a:gd name="connsiteY1" fmla="*/ 0 h 2788950"/>
              <a:gd name="connsiteX2" fmla="*/ 2796676 w 2796676"/>
              <a:gd name="connsiteY2" fmla="*/ 2198349 h 2788950"/>
              <a:gd name="connsiteX3" fmla="*/ 2203442 w 2796676"/>
              <a:gd name="connsiteY3" fmla="*/ 2788950 h 2788950"/>
              <a:gd name="connsiteX4" fmla="*/ 0 w 2796676"/>
              <a:gd name="connsiteY4" fmla="*/ 2788950 h 2788950"/>
              <a:gd name="connsiteX5" fmla="*/ 0 w 2796676"/>
              <a:gd name="connsiteY5" fmla="*/ 0 h 27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6676" h="2788950">
                <a:moveTo>
                  <a:pt x="0" y="0"/>
                </a:moveTo>
                <a:lnTo>
                  <a:pt x="2796676" y="0"/>
                </a:lnTo>
                <a:cubicBezTo>
                  <a:pt x="2796676" y="0"/>
                  <a:pt x="2796676" y="0"/>
                  <a:pt x="2796676" y="2198349"/>
                </a:cubicBezTo>
                <a:cubicBezTo>
                  <a:pt x="2796676" y="2521773"/>
                  <a:pt x="2533016" y="2788950"/>
                  <a:pt x="2203442" y="2788950"/>
                </a:cubicBezTo>
                <a:cubicBezTo>
                  <a:pt x="2203442" y="2788950"/>
                  <a:pt x="2203442" y="2788950"/>
                  <a:pt x="0" y="2788950"/>
                </a:cubicBezTo>
                <a:cubicBezTo>
                  <a:pt x="0" y="2788950"/>
                  <a:pt x="0" y="278895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3CD5E36-2150-4D30-9953-6BB856EEC4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1084" y="4715691"/>
            <a:ext cx="1390676" cy="1390676"/>
          </a:xfrm>
          <a:custGeom>
            <a:avLst/>
            <a:gdLst>
              <a:gd name="connsiteX0" fmla="*/ 695338 w 1390676"/>
              <a:gd name="connsiteY0" fmla="*/ 0 h 1390676"/>
              <a:gd name="connsiteX1" fmla="*/ 1390676 w 1390676"/>
              <a:gd name="connsiteY1" fmla="*/ 695338 h 1390676"/>
              <a:gd name="connsiteX2" fmla="*/ 695338 w 1390676"/>
              <a:gd name="connsiteY2" fmla="*/ 1390676 h 1390676"/>
              <a:gd name="connsiteX3" fmla="*/ 0 w 1390676"/>
              <a:gd name="connsiteY3" fmla="*/ 695338 h 1390676"/>
              <a:gd name="connsiteX4" fmla="*/ 695338 w 1390676"/>
              <a:gd name="connsiteY4" fmla="*/ 0 h 139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676" h="1390676">
                <a:moveTo>
                  <a:pt x="695338" y="0"/>
                </a:moveTo>
                <a:cubicBezTo>
                  <a:pt x="1079363" y="0"/>
                  <a:pt x="1390676" y="311313"/>
                  <a:pt x="1390676" y="695338"/>
                </a:cubicBezTo>
                <a:cubicBezTo>
                  <a:pt x="1390676" y="1079363"/>
                  <a:pt x="1079363" y="1390676"/>
                  <a:pt x="695338" y="1390676"/>
                </a:cubicBezTo>
                <a:cubicBezTo>
                  <a:pt x="311313" y="1390676"/>
                  <a:pt x="0" y="1079363"/>
                  <a:pt x="0" y="695338"/>
                </a:cubicBezTo>
                <a:cubicBezTo>
                  <a:pt x="0" y="311313"/>
                  <a:pt x="311313" y="0"/>
                  <a:pt x="69533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20ABCAB-8E6D-48A9-9E03-900B7A746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575" y="409575"/>
            <a:ext cx="4797425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552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767E43-7AB2-4999-9055-ACBF5CA88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223" y="1493135"/>
            <a:ext cx="3349006" cy="3743655"/>
          </a:xfrm>
          <a:custGeom>
            <a:avLst/>
            <a:gdLst>
              <a:gd name="connsiteX0" fmla="*/ 110886 w 3349006"/>
              <a:gd name="connsiteY0" fmla="*/ 0 h 3743655"/>
              <a:gd name="connsiteX1" fmla="*/ 3238120 w 3349006"/>
              <a:gd name="connsiteY1" fmla="*/ 0 h 3743655"/>
              <a:gd name="connsiteX2" fmla="*/ 3349006 w 3349006"/>
              <a:gd name="connsiteY2" fmla="*/ 110886 h 3743655"/>
              <a:gd name="connsiteX3" fmla="*/ 3349006 w 3349006"/>
              <a:gd name="connsiteY3" fmla="*/ 3632769 h 3743655"/>
              <a:gd name="connsiteX4" fmla="*/ 3238120 w 3349006"/>
              <a:gd name="connsiteY4" fmla="*/ 3743655 h 3743655"/>
              <a:gd name="connsiteX5" fmla="*/ 110886 w 3349006"/>
              <a:gd name="connsiteY5" fmla="*/ 3743655 h 3743655"/>
              <a:gd name="connsiteX6" fmla="*/ 0 w 3349006"/>
              <a:gd name="connsiteY6" fmla="*/ 3632769 h 3743655"/>
              <a:gd name="connsiteX7" fmla="*/ 0 w 3349006"/>
              <a:gd name="connsiteY7" fmla="*/ 110886 h 3743655"/>
              <a:gd name="connsiteX8" fmla="*/ 110886 w 3349006"/>
              <a:gd name="connsiteY8" fmla="*/ 0 h 374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006" h="3743655">
                <a:moveTo>
                  <a:pt x="110886" y="0"/>
                </a:moveTo>
                <a:lnTo>
                  <a:pt x="3238120" y="0"/>
                </a:lnTo>
                <a:cubicBezTo>
                  <a:pt x="3299361" y="0"/>
                  <a:pt x="3349006" y="49645"/>
                  <a:pt x="3349006" y="110886"/>
                </a:cubicBezTo>
                <a:lnTo>
                  <a:pt x="3349006" y="3632769"/>
                </a:lnTo>
                <a:cubicBezTo>
                  <a:pt x="3349006" y="3694010"/>
                  <a:pt x="3299361" y="3743655"/>
                  <a:pt x="3238120" y="3743655"/>
                </a:cubicBezTo>
                <a:lnTo>
                  <a:pt x="110886" y="3743655"/>
                </a:lnTo>
                <a:cubicBezTo>
                  <a:pt x="49645" y="3743655"/>
                  <a:pt x="0" y="3694010"/>
                  <a:pt x="0" y="3632769"/>
                </a:cubicBezTo>
                <a:lnTo>
                  <a:pt x="0" y="110886"/>
                </a:lnTo>
                <a:cubicBezTo>
                  <a:pt x="0" y="49645"/>
                  <a:pt x="49645" y="0"/>
                  <a:pt x="11088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DA0F1CD-0E7F-4E1E-A640-B15D546102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1497" y="1493135"/>
            <a:ext cx="3349006" cy="3743655"/>
          </a:xfrm>
          <a:custGeom>
            <a:avLst/>
            <a:gdLst>
              <a:gd name="connsiteX0" fmla="*/ 110886 w 3349006"/>
              <a:gd name="connsiteY0" fmla="*/ 0 h 3743655"/>
              <a:gd name="connsiteX1" fmla="*/ 3238120 w 3349006"/>
              <a:gd name="connsiteY1" fmla="*/ 0 h 3743655"/>
              <a:gd name="connsiteX2" fmla="*/ 3349006 w 3349006"/>
              <a:gd name="connsiteY2" fmla="*/ 110886 h 3743655"/>
              <a:gd name="connsiteX3" fmla="*/ 3349006 w 3349006"/>
              <a:gd name="connsiteY3" fmla="*/ 3632769 h 3743655"/>
              <a:gd name="connsiteX4" fmla="*/ 3238120 w 3349006"/>
              <a:gd name="connsiteY4" fmla="*/ 3743655 h 3743655"/>
              <a:gd name="connsiteX5" fmla="*/ 110886 w 3349006"/>
              <a:gd name="connsiteY5" fmla="*/ 3743655 h 3743655"/>
              <a:gd name="connsiteX6" fmla="*/ 0 w 3349006"/>
              <a:gd name="connsiteY6" fmla="*/ 3632769 h 3743655"/>
              <a:gd name="connsiteX7" fmla="*/ 0 w 3349006"/>
              <a:gd name="connsiteY7" fmla="*/ 110886 h 3743655"/>
              <a:gd name="connsiteX8" fmla="*/ 110886 w 3349006"/>
              <a:gd name="connsiteY8" fmla="*/ 0 h 374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006" h="3743655">
                <a:moveTo>
                  <a:pt x="110886" y="0"/>
                </a:moveTo>
                <a:lnTo>
                  <a:pt x="3238120" y="0"/>
                </a:lnTo>
                <a:cubicBezTo>
                  <a:pt x="3299361" y="0"/>
                  <a:pt x="3349006" y="49645"/>
                  <a:pt x="3349006" y="110886"/>
                </a:cubicBezTo>
                <a:lnTo>
                  <a:pt x="3349006" y="3632769"/>
                </a:lnTo>
                <a:cubicBezTo>
                  <a:pt x="3349006" y="3694010"/>
                  <a:pt x="3299361" y="3743655"/>
                  <a:pt x="3238120" y="3743655"/>
                </a:cubicBezTo>
                <a:lnTo>
                  <a:pt x="110886" y="3743655"/>
                </a:lnTo>
                <a:cubicBezTo>
                  <a:pt x="49645" y="3743655"/>
                  <a:pt x="0" y="3694010"/>
                  <a:pt x="0" y="3632769"/>
                </a:cubicBezTo>
                <a:lnTo>
                  <a:pt x="0" y="110886"/>
                </a:lnTo>
                <a:cubicBezTo>
                  <a:pt x="0" y="49645"/>
                  <a:pt x="49645" y="0"/>
                  <a:pt x="11088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CFD050-309F-4676-A7E8-DE74E02958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1515" y="1493135"/>
            <a:ext cx="3349006" cy="3743655"/>
          </a:xfrm>
          <a:custGeom>
            <a:avLst/>
            <a:gdLst>
              <a:gd name="connsiteX0" fmla="*/ 110886 w 3349006"/>
              <a:gd name="connsiteY0" fmla="*/ 0 h 3743655"/>
              <a:gd name="connsiteX1" fmla="*/ 3238120 w 3349006"/>
              <a:gd name="connsiteY1" fmla="*/ 0 h 3743655"/>
              <a:gd name="connsiteX2" fmla="*/ 3349006 w 3349006"/>
              <a:gd name="connsiteY2" fmla="*/ 110886 h 3743655"/>
              <a:gd name="connsiteX3" fmla="*/ 3349006 w 3349006"/>
              <a:gd name="connsiteY3" fmla="*/ 3632769 h 3743655"/>
              <a:gd name="connsiteX4" fmla="*/ 3238120 w 3349006"/>
              <a:gd name="connsiteY4" fmla="*/ 3743655 h 3743655"/>
              <a:gd name="connsiteX5" fmla="*/ 110886 w 3349006"/>
              <a:gd name="connsiteY5" fmla="*/ 3743655 h 3743655"/>
              <a:gd name="connsiteX6" fmla="*/ 0 w 3349006"/>
              <a:gd name="connsiteY6" fmla="*/ 3632769 h 3743655"/>
              <a:gd name="connsiteX7" fmla="*/ 0 w 3349006"/>
              <a:gd name="connsiteY7" fmla="*/ 110886 h 3743655"/>
              <a:gd name="connsiteX8" fmla="*/ 110886 w 3349006"/>
              <a:gd name="connsiteY8" fmla="*/ 0 h 374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006" h="3743655">
                <a:moveTo>
                  <a:pt x="110886" y="0"/>
                </a:moveTo>
                <a:lnTo>
                  <a:pt x="3238120" y="0"/>
                </a:lnTo>
                <a:cubicBezTo>
                  <a:pt x="3299361" y="0"/>
                  <a:pt x="3349006" y="49645"/>
                  <a:pt x="3349006" y="110886"/>
                </a:cubicBezTo>
                <a:lnTo>
                  <a:pt x="3349006" y="3632769"/>
                </a:lnTo>
                <a:cubicBezTo>
                  <a:pt x="3349006" y="3694010"/>
                  <a:pt x="3299361" y="3743655"/>
                  <a:pt x="3238120" y="3743655"/>
                </a:cubicBezTo>
                <a:lnTo>
                  <a:pt x="110886" y="3743655"/>
                </a:lnTo>
                <a:cubicBezTo>
                  <a:pt x="49645" y="3743655"/>
                  <a:pt x="0" y="3694010"/>
                  <a:pt x="0" y="3632769"/>
                </a:cubicBezTo>
                <a:lnTo>
                  <a:pt x="0" y="110886"/>
                </a:lnTo>
                <a:cubicBezTo>
                  <a:pt x="0" y="49645"/>
                  <a:pt x="49645" y="0"/>
                  <a:pt x="11088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3C48588-0179-45FE-AAE3-BF71DAA8C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85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FF9E07-0EEA-425C-A5E1-06D197DE2C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5631" y="549276"/>
            <a:ext cx="10980738" cy="2879725"/>
          </a:xfrm>
          <a:custGeom>
            <a:avLst/>
            <a:gdLst>
              <a:gd name="connsiteX0" fmla="*/ 445018 w 10980738"/>
              <a:gd name="connsiteY0" fmla="*/ 0 h 2879725"/>
              <a:gd name="connsiteX1" fmla="*/ 10535720 w 10980738"/>
              <a:gd name="connsiteY1" fmla="*/ 0 h 2879725"/>
              <a:gd name="connsiteX2" fmla="*/ 10980738 w 10980738"/>
              <a:gd name="connsiteY2" fmla="*/ 445018 h 2879725"/>
              <a:gd name="connsiteX3" fmla="*/ 10980738 w 10980738"/>
              <a:gd name="connsiteY3" fmla="*/ 2879725 h 2879725"/>
              <a:gd name="connsiteX4" fmla="*/ 0 w 10980738"/>
              <a:gd name="connsiteY4" fmla="*/ 2879725 h 2879725"/>
              <a:gd name="connsiteX5" fmla="*/ 0 w 10980738"/>
              <a:gd name="connsiteY5" fmla="*/ 445018 h 2879725"/>
              <a:gd name="connsiteX6" fmla="*/ 445018 w 10980738"/>
              <a:gd name="connsiteY6" fmla="*/ 0 h 28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0738" h="2879725">
                <a:moveTo>
                  <a:pt x="445018" y="0"/>
                </a:moveTo>
                <a:lnTo>
                  <a:pt x="10535720" y="0"/>
                </a:lnTo>
                <a:cubicBezTo>
                  <a:pt x="10781497" y="0"/>
                  <a:pt x="10980738" y="199241"/>
                  <a:pt x="10980738" y="445018"/>
                </a:cubicBezTo>
                <a:lnTo>
                  <a:pt x="10980738" y="2879725"/>
                </a:lnTo>
                <a:lnTo>
                  <a:pt x="0" y="2879725"/>
                </a:lnTo>
                <a:lnTo>
                  <a:pt x="0" y="445018"/>
                </a:lnTo>
                <a:cubicBezTo>
                  <a:pt x="0" y="199241"/>
                  <a:pt x="199241" y="0"/>
                  <a:pt x="44501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C1CE6A-41C0-4002-AB88-A1AED2FFB2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2360" y="1132987"/>
            <a:ext cx="5360133" cy="1712302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935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F7917D-AB11-4A43-B6A6-3BE223A18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9429714-EDDE-4744-8DC0-02EFE0335D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5" y="2954420"/>
            <a:ext cx="2617694" cy="2732702"/>
          </a:xfrm>
          <a:custGeom>
            <a:avLst/>
            <a:gdLst>
              <a:gd name="connsiteX0" fmla="*/ 86672 w 2617694"/>
              <a:gd name="connsiteY0" fmla="*/ 0 h 2732702"/>
              <a:gd name="connsiteX1" fmla="*/ 2531022 w 2617694"/>
              <a:gd name="connsiteY1" fmla="*/ 0 h 2732702"/>
              <a:gd name="connsiteX2" fmla="*/ 2617694 w 2617694"/>
              <a:gd name="connsiteY2" fmla="*/ 86672 h 2732702"/>
              <a:gd name="connsiteX3" fmla="*/ 2617694 w 2617694"/>
              <a:gd name="connsiteY3" fmla="*/ 2646030 h 2732702"/>
              <a:gd name="connsiteX4" fmla="*/ 2531022 w 2617694"/>
              <a:gd name="connsiteY4" fmla="*/ 2732702 h 2732702"/>
              <a:gd name="connsiteX5" fmla="*/ 86672 w 2617694"/>
              <a:gd name="connsiteY5" fmla="*/ 2732702 h 2732702"/>
              <a:gd name="connsiteX6" fmla="*/ 0 w 2617694"/>
              <a:gd name="connsiteY6" fmla="*/ 2646030 h 2732702"/>
              <a:gd name="connsiteX7" fmla="*/ 0 w 2617694"/>
              <a:gd name="connsiteY7" fmla="*/ 86672 h 2732702"/>
              <a:gd name="connsiteX8" fmla="*/ 86672 w 2617694"/>
              <a:gd name="connsiteY8" fmla="*/ 0 h 273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694" h="2732702">
                <a:moveTo>
                  <a:pt x="86672" y="0"/>
                </a:moveTo>
                <a:lnTo>
                  <a:pt x="2531022" y="0"/>
                </a:lnTo>
                <a:cubicBezTo>
                  <a:pt x="2578890" y="0"/>
                  <a:pt x="2617694" y="38804"/>
                  <a:pt x="2617694" y="86672"/>
                </a:cubicBezTo>
                <a:lnTo>
                  <a:pt x="2617694" y="2646030"/>
                </a:lnTo>
                <a:cubicBezTo>
                  <a:pt x="2617694" y="2693898"/>
                  <a:pt x="2578890" y="2732702"/>
                  <a:pt x="2531022" y="2732702"/>
                </a:cubicBezTo>
                <a:lnTo>
                  <a:pt x="86672" y="2732702"/>
                </a:lnTo>
                <a:cubicBezTo>
                  <a:pt x="38804" y="2732702"/>
                  <a:pt x="0" y="2693898"/>
                  <a:pt x="0" y="2646030"/>
                </a:cubicBezTo>
                <a:lnTo>
                  <a:pt x="0" y="86672"/>
                </a:lnTo>
                <a:cubicBezTo>
                  <a:pt x="0" y="38804"/>
                  <a:pt x="38804" y="0"/>
                  <a:pt x="866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D81E72-26E0-4FD5-9E55-64BE76E117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75180" y="1694331"/>
            <a:ext cx="2617694" cy="2732702"/>
          </a:xfrm>
          <a:custGeom>
            <a:avLst/>
            <a:gdLst>
              <a:gd name="connsiteX0" fmla="*/ 86672 w 2617694"/>
              <a:gd name="connsiteY0" fmla="*/ 0 h 2732702"/>
              <a:gd name="connsiteX1" fmla="*/ 2531022 w 2617694"/>
              <a:gd name="connsiteY1" fmla="*/ 0 h 2732702"/>
              <a:gd name="connsiteX2" fmla="*/ 2617694 w 2617694"/>
              <a:gd name="connsiteY2" fmla="*/ 86672 h 2732702"/>
              <a:gd name="connsiteX3" fmla="*/ 2617694 w 2617694"/>
              <a:gd name="connsiteY3" fmla="*/ 2646030 h 2732702"/>
              <a:gd name="connsiteX4" fmla="*/ 2531022 w 2617694"/>
              <a:gd name="connsiteY4" fmla="*/ 2732702 h 2732702"/>
              <a:gd name="connsiteX5" fmla="*/ 86672 w 2617694"/>
              <a:gd name="connsiteY5" fmla="*/ 2732702 h 2732702"/>
              <a:gd name="connsiteX6" fmla="*/ 0 w 2617694"/>
              <a:gd name="connsiteY6" fmla="*/ 2646030 h 2732702"/>
              <a:gd name="connsiteX7" fmla="*/ 0 w 2617694"/>
              <a:gd name="connsiteY7" fmla="*/ 86672 h 2732702"/>
              <a:gd name="connsiteX8" fmla="*/ 86672 w 2617694"/>
              <a:gd name="connsiteY8" fmla="*/ 0 h 273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694" h="2732702">
                <a:moveTo>
                  <a:pt x="86672" y="0"/>
                </a:moveTo>
                <a:lnTo>
                  <a:pt x="2531022" y="0"/>
                </a:lnTo>
                <a:cubicBezTo>
                  <a:pt x="2578890" y="0"/>
                  <a:pt x="2617694" y="38804"/>
                  <a:pt x="2617694" y="86672"/>
                </a:cubicBezTo>
                <a:lnTo>
                  <a:pt x="2617694" y="2646030"/>
                </a:lnTo>
                <a:cubicBezTo>
                  <a:pt x="2617694" y="2693898"/>
                  <a:pt x="2578890" y="2732702"/>
                  <a:pt x="2531022" y="2732702"/>
                </a:cubicBezTo>
                <a:lnTo>
                  <a:pt x="86672" y="2732702"/>
                </a:lnTo>
                <a:cubicBezTo>
                  <a:pt x="38804" y="2732702"/>
                  <a:pt x="0" y="2693898"/>
                  <a:pt x="0" y="2646030"/>
                </a:cubicBezTo>
                <a:lnTo>
                  <a:pt x="0" y="86672"/>
                </a:lnTo>
                <a:cubicBezTo>
                  <a:pt x="0" y="38804"/>
                  <a:pt x="38804" y="0"/>
                  <a:pt x="866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2ED3FBB-25AB-409E-A051-4DACEB5E52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7375" y="5798634"/>
            <a:ext cx="2617694" cy="2732702"/>
          </a:xfrm>
          <a:custGeom>
            <a:avLst/>
            <a:gdLst>
              <a:gd name="connsiteX0" fmla="*/ 86672 w 2617694"/>
              <a:gd name="connsiteY0" fmla="*/ 0 h 2732702"/>
              <a:gd name="connsiteX1" fmla="*/ 2531022 w 2617694"/>
              <a:gd name="connsiteY1" fmla="*/ 0 h 2732702"/>
              <a:gd name="connsiteX2" fmla="*/ 2617694 w 2617694"/>
              <a:gd name="connsiteY2" fmla="*/ 86672 h 2732702"/>
              <a:gd name="connsiteX3" fmla="*/ 2617694 w 2617694"/>
              <a:gd name="connsiteY3" fmla="*/ 2646030 h 2732702"/>
              <a:gd name="connsiteX4" fmla="*/ 2531022 w 2617694"/>
              <a:gd name="connsiteY4" fmla="*/ 2732702 h 2732702"/>
              <a:gd name="connsiteX5" fmla="*/ 86672 w 2617694"/>
              <a:gd name="connsiteY5" fmla="*/ 2732702 h 2732702"/>
              <a:gd name="connsiteX6" fmla="*/ 0 w 2617694"/>
              <a:gd name="connsiteY6" fmla="*/ 2646030 h 2732702"/>
              <a:gd name="connsiteX7" fmla="*/ 0 w 2617694"/>
              <a:gd name="connsiteY7" fmla="*/ 86672 h 2732702"/>
              <a:gd name="connsiteX8" fmla="*/ 86672 w 2617694"/>
              <a:gd name="connsiteY8" fmla="*/ 0 h 273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694" h="2732702">
                <a:moveTo>
                  <a:pt x="86672" y="0"/>
                </a:moveTo>
                <a:lnTo>
                  <a:pt x="2531022" y="0"/>
                </a:lnTo>
                <a:cubicBezTo>
                  <a:pt x="2578890" y="0"/>
                  <a:pt x="2617694" y="38804"/>
                  <a:pt x="2617694" y="86672"/>
                </a:cubicBezTo>
                <a:lnTo>
                  <a:pt x="2617694" y="2646030"/>
                </a:lnTo>
                <a:cubicBezTo>
                  <a:pt x="2617694" y="2693898"/>
                  <a:pt x="2578890" y="2732702"/>
                  <a:pt x="2531022" y="2732702"/>
                </a:cubicBezTo>
                <a:lnTo>
                  <a:pt x="86672" y="2732702"/>
                </a:lnTo>
                <a:cubicBezTo>
                  <a:pt x="38804" y="2732702"/>
                  <a:pt x="0" y="2693898"/>
                  <a:pt x="0" y="2646030"/>
                </a:cubicBezTo>
                <a:lnTo>
                  <a:pt x="0" y="86672"/>
                </a:lnTo>
                <a:cubicBezTo>
                  <a:pt x="0" y="38804"/>
                  <a:pt x="38804" y="0"/>
                  <a:pt x="866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ABFD5B4-D411-485B-81DB-F8DC265AC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75180" y="4538545"/>
            <a:ext cx="2617694" cy="2732702"/>
          </a:xfrm>
          <a:custGeom>
            <a:avLst/>
            <a:gdLst>
              <a:gd name="connsiteX0" fmla="*/ 86672 w 2617694"/>
              <a:gd name="connsiteY0" fmla="*/ 0 h 2732702"/>
              <a:gd name="connsiteX1" fmla="*/ 2531022 w 2617694"/>
              <a:gd name="connsiteY1" fmla="*/ 0 h 2732702"/>
              <a:gd name="connsiteX2" fmla="*/ 2617694 w 2617694"/>
              <a:gd name="connsiteY2" fmla="*/ 86672 h 2732702"/>
              <a:gd name="connsiteX3" fmla="*/ 2617694 w 2617694"/>
              <a:gd name="connsiteY3" fmla="*/ 2646030 h 2732702"/>
              <a:gd name="connsiteX4" fmla="*/ 2531022 w 2617694"/>
              <a:gd name="connsiteY4" fmla="*/ 2732702 h 2732702"/>
              <a:gd name="connsiteX5" fmla="*/ 86672 w 2617694"/>
              <a:gd name="connsiteY5" fmla="*/ 2732702 h 2732702"/>
              <a:gd name="connsiteX6" fmla="*/ 0 w 2617694"/>
              <a:gd name="connsiteY6" fmla="*/ 2646030 h 2732702"/>
              <a:gd name="connsiteX7" fmla="*/ 0 w 2617694"/>
              <a:gd name="connsiteY7" fmla="*/ 86672 h 2732702"/>
              <a:gd name="connsiteX8" fmla="*/ 86672 w 2617694"/>
              <a:gd name="connsiteY8" fmla="*/ 0 h 273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694" h="2732702">
                <a:moveTo>
                  <a:pt x="86672" y="0"/>
                </a:moveTo>
                <a:lnTo>
                  <a:pt x="2531022" y="0"/>
                </a:lnTo>
                <a:cubicBezTo>
                  <a:pt x="2578890" y="0"/>
                  <a:pt x="2617694" y="38804"/>
                  <a:pt x="2617694" y="86672"/>
                </a:cubicBezTo>
                <a:lnTo>
                  <a:pt x="2617694" y="2646030"/>
                </a:lnTo>
                <a:cubicBezTo>
                  <a:pt x="2617694" y="2693898"/>
                  <a:pt x="2578890" y="2732702"/>
                  <a:pt x="2531022" y="2732702"/>
                </a:cubicBezTo>
                <a:lnTo>
                  <a:pt x="86672" y="2732702"/>
                </a:lnTo>
                <a:cubicBezTo>
                  <a:pt x="38804" y="2732702"/>
                  <a:pt x="0" y="2693898"/>
                  <a:pt x="0" y="2646030"/>
                </a:cubicBezTo>
                <a:lnTo>
                  <a:pt x="0" y="86672"/>
                </a:lnTo>
                <a:cubicBezTo>
                  <a:pt x="0" y="38804"/>
                  <a:pt x="38804" y="0"/>
                  <a:pt x="866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902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D65DA60-649C-4F55-B2C1-DFF27B9B5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1626E4-C7B4-4AAE-BAC4-089F66FF3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8101" y="1593324"/>
            <a:ext cx="4089704" cy="3889194"/>
          </a:xfrm>
          <a:custGeom>
            <a:avLst/>
            <a:gdLst>
              <a:gd name="connsiteX0" fmla="*/ 2121310 w 4089704"/>
              <a:gd name="connsiteY0" fmla="*/ 309 h 3889194"/>
              <a:gd name="connsiteX1" fmla="*/ 4088759 w 4089704"/>
              <a:gd name="connsiteY1" fmla="*/ 1895524 h 3889194"/>
              <a:gd name="connsiteX2" fmla="*/ 2429546 w 4089704"/>
              <a:gd name="connsiteY2" fmla="*/ 3882072 h 3889194"/>
              <a:gd name="connsiteX3" fmla="*/ 1573967 w 4089704"/>
              <a:gd name="connsiteY3" fmla="*/ 3097188 h 3889194"/>
              <a:gd name="connsiteX4" fmla="*/ 9478 w 4089704"/>
              <a:gd name="connsiteY4" fmla="*/ 2090224 h 3889194"/>
              <a:gd name="connsiteX5" fmla="*/ 2121310 w 4089704"/>
              <a:gd name="connsiteY5" fmla="*/ 309 h 388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9704" h="3889194">
                <a:moveTo>
                  <a:pt x="2121310" y="309"/>
                </a:moveTo>
                <a:cubicBezTo>
                  <a:pt x="3095079" y="-15304"/>
                  <a:pt x="4045789" y="560766"/>
                  <a:pt x="4088759" y="1895524"/>
                </a:cubicBezTo>
                <a:cubicBezTo>
                  <a:pt x="4128482" y="3124567"/>
                  <a:pt x="2906226" y="3976379"/>
                  <a:pt x="2429546" y="3882072"/>
                </a:cubicBezTo>
                <a:cubicBezTo>
                  <a:pt x="1955922" y="3787764"/>
                  <a:pt x="2075092" y="3228002"/>
                  <a:pt x="1573967" y="3097188"/>
                </a:cubicBezTo>
                <a:cubicBezTo>
                  <a:pt x="1072841" y="2963331"/>
                  <a:pt x="85870" y="2887277"/>
                  <a:pt x="9478" y="2090224"/>
                </a:cubicBezTo>
                <a:cubicBezTo>
                  <a:pt x="-115516" y="795680"/>
                  <a:pt x="1017706" y="18003"/>
                  <a:pt x="2121310" y="30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96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61BC80-D659-4389-AE3A-5266EBCBDC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3837" y="1804354"/>
            <a:ext cx="1910161" cy="1816510"/>
          </a:xfrm>
          <a:custGeom>
            <a:avLst/>
            <a:gdLst>
              <a:gd name="connsiteX0" fmla="*/ 990792 w 1910161"/>
              <a:gd name="connsiteY0" fmla="*/ 145 h 1816510"/>
              <a:gd name="connsiteX1" fmla="*/ 1909720 w 1910161"/>
              <a:gd name="connsiteY1" fmla="*/ 885336 h 1816510"/>
              <a:gd name="connsiteX2" fmla="*/ 1134758 w 1910161"/>
              <a:gd name="connsiteY2" fmla="*/ 1813184 h 1816510"/>
              <a:gd name="connsiteX3" fmla="*/ 735146 w 1910161"/>
              <a:gd name="connsiteY3" fmla="*/ 1446592 h 1816510"/>
              <a:gd name="connsiteX4" fmla="*/ 4427 w 1910161"/>
              <a:gd name="connsiteY4" fmla="*/ 976273 h 1816510"/>
              <a:gd name="connsiteX5" fmla="*/ 990792 w 1910161"/>
              <a:gd name="connsiteY5" fmla="*/ 145 h 181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0161" h="1816510">
                <a:moveTo>
                  <a:pt x="990792" y="145"/>
                </a:moveTo>
                <a:cubicBezTo>
                  <a:pt x="1445606" y="-7147"/>
                  <a:pt x="1889650" y="261915"/>
                  <a:pt x="1909720" y="885336"/>
                </a:cubicBezTo>
                <a:cubicBezTo>
                  <a:pt x="1928273" y="1459380"/>
                  <a:pt x="1357399" y="1857232"/>
                  <a:pt x="1134758" y="1813184"/>
                </a:cubicBezTo>
                <a:cubicBezTo>
                  <a:pt x="913544" y="1769136"/>
                  <a:pt x="969205" y="1507690"/>
                  <a:pt x="735146" y="1446592"/>
                </a:cubicBezTo>
                <a:cubicBezTo>
                  <a:pt x="501088" y="1384072"/>
                  <a:pt x="40107" y="1348550"/>
                  <a:pt x="4427" y="976273"/>
                </a:cubicBezTo>
                <a:cubicBezTo>
                  <a:pt x="-53953" y="371636"/>
                  <a:pt x="475336" y="8409"/>
                  <a:pt x="990792" y="14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B4BC58-76F3-4B68-B91F-62A4636E92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0571" y="1804354"/>
            <a:ext cx="1910160" cy="1816510"/>
          </a:xfrm>
          <a:custGeom>
            <a:avLst/>
            <a:gdLst>
              <a:gd name="connsiteX0" fmla="*/ 1081488 w 1910160"/>
              <a:gd name="connsiteY0" fmla="*/ 2394 h 1816510"/>
              <a:gd name="connsiteX1" fmla="*/ 1909719 w 1910160"/>
              <a:gd name="connsiteY1" fmla="*/ 885336 h 1816510"/>
              <a:gd name="connsiteX2" fmla="*/ 1134757 w 1910160"/>
              <a:gd name="connsiteY2" fmla="*/ 1813184 h 1816510"/>
              <a:gd name="connsiteX3" fmla="*/ 735145 w 1910160"/>
              <a:gd name="connsiteY3" fmla="*/ 1446592 h 1816510"/>
              <a:gd name="connsiteX4" fmla="*/ 4427 w 1910160"/>
              <a:gd name="connsiteY4" fmla="*/ 976273 h 1816510"/>
              <a:gd name="connsiteX5" fmla="*/ 1081488 w 1910160"/>
              <a:gd name="connsiteY5" fmla="*/ 2394 h 181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0160" h="1816510">
                <a:moveTo>
                  <a:pt x="1081488" y="2394"/>
                </a:moveTo>
                <a:cubicBezTo>
                  <a:pt x="1502926" y="30303"/>
                  <a:pt x="1890987" y="303477"/>
                  <a:pt x="1909719" y="885336"/>
                </a:cubicBezTo>
                <a:cubicBezTo>
                  <a:pt x="1928272" y="1459380"/>
                  <a:pt x="1357398" y="1857232"/>
                  <a:pt x="1134757" y="1813184"/>
                </a:cubicBezTo>
                <a:cubicBezTo>
                  <a:pt x="913543" y="1769136"/>
                  <a:pt x="969204" y="1507690"/>
                  <a:pt x="735145" y="1446592"/>
                </a:cubicBezTo>
                <a:cubicBezTo>
                  <a:pt x="501087" y="1384072"/>
                  <a:pt x="40106" y="1348550"/>
                  <a:pt x="4427" y="976273"/>
                </a:cubicBezTo>
                <a:cubicBezTo>
                  <a:pt x="-57388" y="336069"/>
                  <a:pt x="539638" y="-33488"/>
                  <a:pt x="1081488" y="239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C0F4827-E43D-435C-8299-C313AC6132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25685" y="4323818"/>
            <a:ext cx="1910161" cy="1816509"/>
          </a:xfrm>
          <a:custGeom>
            <a:avLst/>
            <a:gdLst>
              <a:gd name="connsiteX0" fmla="*/ 1081489 w 1910161"/>
              <a:gd name="connsiteY0" fmla="*/ 2394 h 1816509"/>
              <a:gd name="connsiteX1" fmla="*/ 1909720 w 1910161"/>
              <a:gd name="connsiteY1" fmla="*/ 885335 h 1816509"/>
              <a:gd name="connsiteX2" fmla="*/ 1134758 w 1910161"/>
              <a:gd name="connsiteY2" fmla="*/ 1813183 h 1816509"/>
              <a:gd name="connsiteX3" fmla="*/ 735146 w 1910161"/>
              <a:gd name="connsiteY3" fmla="*/ 1446591 h 1816509"/>
              <a:gd name="connsiteX4" fmla="*/ 4427 w 1910161"/>
              <a:gd name="connsiteY4" fmla="*/ 976272 h 1816509"/>
              <a:gd name="connsiteX5" fmla="*/ 1081489 w 1910161"/>
              <a:gd name="connsiteY5" fmla="*/ 2394 h 181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0161" h="1816509">
                <a:moveTo>
                  <a:pt x="1081489" y="2394"/>
                </a:moveTo>
                <a:cubicBezTo>
                  <a:pt x="1502927" y="30302"/>
                  <a:pt x="1890988" y="303476"/>
                  <a:pt x="1909720" y="885335"/>
                </a:cubicBezTo>
                <a:cubicBezTo>
                  <a:pt x="1928273" y="1459379"/>
                  <a:pt x="1357399" y="1857231"/>
                  <a:pt x="1134758" y="1813183"/>
                </a:cubicBezTo>
                <a:cubicBezTo>
                  <a:pt x="913544" y="1769135"/>
                  <a:pt x="969205" y="1507689"/>
                  <a:pt x="735146" y="1446591"/>
                </a:cubicBezTo>
                <a:cubicBezTo>
                  <a:pt x="501088" y="1384071"/>
                  <a:pt x="40107" y="1348549"/>
                  <a:pt x="4427" y="976272"/>
                </a:cubicBezTo>
                <a:cubicBezTo>
                  <a:pt x="-57388" y="336068"/>
                  <a:pt x="539639" y="-33489"/>
                  <a:pt x="1081489" y="239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61D805-AEC5-405E-88E3-ADD9E354E8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2418" y="4323817"/>
            <a:ext cx="1910160" cy="1816510"/>
          </a:xfrm>
          <a:custGeom>
            <a:avLst/>
            <a:gdLst>
              <a:gd name="connsiteX0" fmla="*/ 990791 w 1910160"/>
              <a:gd name="connsiteY0" fmla="*/ 145 h 1816510"/>
              <a:gd name="connsiteX1" fmla="*/ 1909719 w 1910160"/>
              <a:gd name="connsiteY1" fmla="*/ 885336 h 1816510"/>
              <a:gd name="connsiteX2" fmla="*/ 1134757 w 1910160"/>
              <a:gd name="connsiteY2" fmla="*/ 1813184 h 1816510"/>
              <a:gd name="connsiteX3" fmla="*/ 735145 w 1910160"/>
              <a:gd name="connsiteY3" fmla="*/ 1446592 h 1816510"/>
              <a:gd name="connsiteX4" fmla="*/ 4427 w 1910160"/>
              <a:gd name="connsiteY4" fmla="*/ 976273 h 1816510"/>
              <a:gd name="connsiteX5" fmla="*/ 990791 w 1910160"/>
              <a:gd name="connsiteY5" fmla="*/ 145 h 181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0160" h="1816510">
                <a:moveTo>
                  <a:pt x="990791" y="145"/>
                </a:moveTo>
                <a:cubicBezTo>
                  <a:pt x="1445605" y="-7147"/>
                  <a:pt x="1889649" y="261915"/>
                  <a:pt x="1909719" y="885336"/>
                </a:cubicBezTo>
                <a:cubicBezTo>
                  <a:pt x="1928272" y="1459380"/>
                  <a:pt x="1357398" y="1857232"/>
                  <a:pt x="1134757" y="1813184"/>
                </a:cubicBezTo>
                <a:cubicBezTo>
                  <a:pt x="913543" y="1769136"/>
                  <a:pt x="969204" y="1507690"/>
                  <a:pt x="735145" y="1446592"/>
                </a:cubicBezTo>
                <a:cubicBezTo>
                  <a:pt x="501087" y="1384072"/>
                  <a:pt x="40106" y="1348550"/>
                  <a:pt x="4427" y="976273"/>
                </a:cubicBezTo>
                <a:cubicBezTo>
                  <a:pt x="-53954" y="371635"/>
                  <a:pt x="475335" y="8409"/>
                  <a:pt x="990791" y="14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0B530E3-3C86-4B33-B1A8-209B45C03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6791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5F2EF8-BC23-437A-B0D0-E1E6E8E5AC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02655" y="2471346"/>
            <a:ext cx="2589930" cy="2462953"/>
          </a:xfrm>
          <a:custGeom>
            <a:avLst/>
            <a:gdLst>
              <a:gd name="connsiteX0" fmla="*/ 1343385 w 2589930"/>
              <a:gd name="connsiteY0" fmla="*/ 196 h 2462953"/>
              <a:gd name="connsiteX1" fmla="*/ 2589332 w 2589930"/>
              <a:gd name="connsiteY1" fmla="*/ 1200400 h 2462953"/>
              <a:gd name="connsiteX2" fmla="*/ 1538584 w 2589930"/>
              <a:gd name="connsiteY2" fmla="*/ 2458443 h 2462953"/>
              <a:gd name="connsiteX3" fmla="*/ 996762 w 2589930"/>
              <a:gd name="connsiteY3" fmla="*/ 1961391 h 2462953"/>
              <a:gd name="connsiteX4" fmla="*/ 6002 w 2589930"/>
              <a:gd name="connsiteY4" fmla="*/ 1323700 h 2462953"/>
              <a:gd name="connsiteX5" fmla="*/ 1343385 w 2589930"/>
              <a:gd name="connsiteY5" fmla="*/ 196 h 24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30" h="2462953">
                <a:moveTo>
                  <a:pt x="1343385" y="196"/>
                </a:moveTo>
                <a:cubicBezTo>
                  <a:pt x="1960054" y="-9691"/>
                  <a:pt x="2562120" y="355123"/>
                  <a:pt x="2589332" y="1200400"/>
                </a:cubicBezTo>
                <a:cubicBezTo>
                  <a:pt x="2614488" y="1978730"/>
                  <a:pt x="1840457" y="2518166"/>
                  <a:pt x="1538584" y="2458443"/>
                </a:cubicBezTo>
                <a:cubicBezTo>
                  <a:pt x="1238647" y="2398720"/>
                  <a:pt x="1314115" y="2044233"/>
                  <a:pt x="996762" y="1961391"/>
                </a:cubicBezTo>
                <a:cubicBezTo>
                  <a:pt x="679409" y="1876622"/>
                  <a:pt x="54379" y="1828458"/>
                  <a:pt x="6002" y="1323700"/>
                </a:cubicBezTo>
                <a:cubicBezTo>
                  <a:pt x="-73155" y="503890"/>
                  <a:pt x="644493" y="11402"/>
                  <a:pt x="1343385" y="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290BEE-3467-4231-8E1B-470F5AFDBE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0255" y="1981489"/>
            <a:ext cx="2589930" cy="2462953"/>
          </a:xfrm>
          <a:custGeom>
            <a:avLst/>
            <a:gdLst>
              <a:gd name="connsiteX0" fmla="*/ 1343385 w 2589930"/>
              <a:gd name="connsiteY0" fmla="*/ 196 h 2462953"/>
              <a:gd name="connsiteX1" fmla="*/ 2589332 w 2589930"/>
              <a:gd name="connsiteY1" fmla="*/ 1200400 h 2462953"/>
              <a:gd name="connsiteX2" fmla="*/ 1538584 w 2589930"/>
              <a:gd name="connsiteY2" fmla="*/ 2458443 h 2462953"/>
              <a:gd name="connsiteX3" fmla="*/ 996762 w 2589930"/>
              <a:gd name="connsiteY3" fmla="*/ 1961391 h 2462953"/>
              <a:gd name="connsiteX4" fmla="*/ 6002 w 2589930"/>
              <a:gd name="connsiteY4" fmla="*/ 1323700 h 2462953"/>
              <a:gd name="connsiteX5" fmla="*/ 1343385 w 2589930"/>
              <a:gd name="connsiteY5" fmla="*/ 196 h 24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30" h="2462953">
                <a:moveTo>
                  <a:pt x="1343385" y="196"/>
                </a:moveTo>
                <a:cubicBezTo>
                  <a:pt x="1960054" y="-9691"/>
                  <a:pt x="2562120" y="355123"/>
                  <a:pt x="2589332" y="1200400"/>
                </a:cubicBezTo>
                <a:cubicBezTo>
                  <a:pt x="2614488" y="1978730"/>
                  <a:pt x="1840457" y="2518166"/>
                  <a:pt x="1538584" y="2458443"/>
                </a:cubicBezTo>
                <a:cubicBezTo>
                  <a:pt x="1238647" y="2398720"/>
                  <a:pt x="1314115" y="2044233"/>
                  <a:pt x="996762" y="1961391"/>
                </a:cubicBezTo>
                <a:cubicBezTo>
                  <a:pt x="679410" y="1876622"/>
                  <a:pt x="54379" y="1828458"/>
                  <a:pt x="6002" y="1323700"/>
                </a:cubicBezTo>
                <a:cubicBezTo>
                  <a:pt x="-73154" y="503889"/>
                  <a:pt x="644493" y="11402"/>
                  <a:pt x="1343385" y="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3DAE60-059D-4AB7-91CB-3DD452AA4A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17854" y="2471346"/>
            <a:ext cx="2589930" cy="2462953"/>
          </a:xfrm>
          <a:custGeom>
            <a:avLst/>
            <a:gdLst>
              <a:gd name="connsiteX0" fmla="*/ 1343385 w 2589930"/>
              <a:gd name="connsiteY0" fmla="*/ 196 h 2462953"/>
              <a:gd name="connsiteX1" fmla="*/ 2589332 w 2589930"/>
              <a:gd name="connsiteY1" fmla="*/ 1200400 h 2462953"/>
              <a:gd name="connsiteX2" fmla="*/ 1538584 w 2589930"/>
              <a:gd name="connsiteY2" fmla="*/ 2458443 h 2462953"/>
              <a:gd name="connsiteX3" fmla="*/ 996762 w 2589930"/>
              <a:gd name="connsiteY3" fmla="*/ 1961391 h 2462953"/>
              <a:gd name="connsiteX4" fmla="*/ 6002 w 2589930"/>
              <a:gd name="connsiteY4" fmla="*/ 1323700 h 2462953"/>
              <a:gd name="connsiteX5" fmla="*/ 1343385 w 2589930"/>
              <a:gd name="connsiteY5" fmla="*/ 196 h 246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30" h="2462953">
                <a:moveTo>
                  <a:pt x="1343385" y="196"/>
                </a:moveTo>
                <a:cubicBezTo>
                  <a:pt x="1960054" y="-9691"/>
                  <a:pt x="2562120" y="355123"/>
                  <a:pt x="2589332" y="1200400"/>
                </a:cubicBezTo>
                <a:cubicBezTo>
                  <a:pt x="2614488" y="1978730"/>
                  <a:pt x="1840456" y="2518166"/>
                  <a:pt x="1538584" y="2458443"/>
                </a:cubicBezTo>
                <a:cubicBezTo>
                  <a:pt x="1238647" y="2398720"/>
                  <a:pt x="1314115" y="2044233"/>
                  <a:pt x="996762" y="1961391"/>
                </a:cubicBezTo>
                <a:cubicBezTo>
                  <a:pt x="679409" y="1876622"/>
                  <a:pt x="54379" y="1828458"/>
                  <a:pt x="6002" y="1323700"/>
                </a:cubicBezTo>
                <a:cubicBezTo>
                  <a:pt x="-73155" y="503889"/>
                  <a:pt x="644493" y="11402"/>
                  <a:pt x="1343385" y="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DD584B4-D0D0-4F35-8D81-A7CC21B2A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0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304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4CF0A8-948E-4B33-86A1-53F1AFE25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26527"/>
            <a:ext cx="12192000" cy="3631475"/>
          </a:xfrm>
          <a:custGeom>
            <a:avLst/>
            <a:gdLst>
              <a:gd name="connsiteX0" fmla="*/ 600925 w 12192000"/>
              <a:gd name="connsiteY0" fmla="*/ 0 h 3631475"/>
              <a:gd name="connsiteX1" fmla="*/ 11591075 w 12192000"/>
              <a:gd name="connsiteY1" fmla="*/ 0 h 3631475"/>
              <a:gd name="connsiteX2" fmla="*/ 12192000 w 12192000"/>
              <a:gd name="connsiteY2" fmla="*/ 609698 h 3631475"/>
              <a:gd name="connsiteX3" fmla="*/ 12192000 w 12192000"/>
              <a:gd name="connsiteY3" fmla="*/ 3631475 h 3631475"/>
              <a:gd name="connsiteX4" fmla="*/ 0 w 12192000"/>
              <a:gd name="connsiteY4" fmla="*/ 3631475 h 3631475"/>
              <a:gd name="connsiteX5" fmla="*/ 0 w 12192000"/>
              <a:gd name="connsiteY5" fmla="*/ 609698 h 3631475"/>
              <a:gd name="connsiteX6" fmla="*/ 600925 w 12192000"/>
              <a:gd name="connsiteY6" fmla="*/ 0 h 363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31475">
                <a:moveTo>
                  <a:pt x="600925" y="0"/>
                </a:moveTo>
                <a:lnTo>
                  <a:pt x="11591075" y="0"/>
                </a:lnTo>
                <a:cubicBezTo>
                  <a:pt x="11922957" y="0"/>
                  <a:pt x="12192000" y="272971"/>
                  <a:pt x="12192000" y="609698"/>
                </a:cubicBezTo>
                <a:lnTo>
                  <a:pt x="12192000" y="3631475"/>
                </a:lnTo>
                <a:lnTo>
                  <a:pt x="0" y="3631475"/>
                </a:lnTo>
                <a:lnTo>
                  <a:pt x="0" y="609698"/>
                </a:lnTo>
                <a:cubicBezTo>
                  <a:pt x="0" y="272971"/>
                  <a:pt x="269043" y="0"/>
                  <a:pt x="60092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B05D92-6991-4632-800C-AB848E4F1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1219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0CF2BA-7714-49A4-9DD3-22ABF32FC1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9678" y="1190117"/>
            <a:ext cx="2617694" cy="4876800"/>
          </a:xfrm>
          <a:custGeom>
            <a:avLst/>
            <a:gdLst>
              <a:gd name="connsiteX0" fmla="*/ 86672 w 2617694"/>
              <a:gd name="connsiteY0" fmla="*/ 0 h 4876800"/>
              <a:gd name="connsiteX1" fmla="*/ 2531022 w 2617694"/>
              <a:gd name="connsiteY1" fmla="*/ 0 h 4876800"/>
              <a:gd name="connsiteX2" fmla="*/ 2617694 w 2617694"/>
              <a:gd name="connsiteY2" fmla="*/ 86672 h 4876800"/>
              <a:gd name="connsiteX3" fmla="*/ 2617694 w 2617694"/>
              <a:gd name="connsiteY3" fmla="*/ 4790128 h 4876800"/>
              <a:gd name="connsiteX4" fmla="*/ 2531022 w 2617694"/>
              <a:gd name="connsiteY4" fmla="*/ 4876800 h 4876800"/>
              <a:gd name="connsiteX5" fmla="*/ 86672 w 2617694"/>
              <a:gd name="connsiteY5" fmla="*/ 4876800 h 4876800"/>
              <a:gd name="connsiteX6" fmla="*/ 0 w 2617694"/>
              <a:gd name="connsiteY6" fmla="*/ 4790128 h 4876800"/>
              <a:gd name="connsiteX7" fmla="*/ 0 w 2617694"/>
              <a:gd name="connsiteY7" fmla="*/ 86672 h 4876800"/>
              <a:gd name="connsiteX8" fmla="*/ 86672 w 2617694"/>
              <a:gd name="connsiteY8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7694" h="4876800">
                <a:moveTo>
                  <a:pt x="86672" y="0"/>
                </a:moveTo>
                <a:lnTo>
                  <a:pt x="2531022" y="0"/>
                </a:lnTo>
                <a:cubicBezTo>
                  <a:pt x="2578890" y="0"/>
                  <a:pt x="2617694" y="38804"/>
                  <a:pt x="2617694" y="86672"/>
                </a:cubicBezTo>
                <a:lnTo>
                  <a:pt x="2617694" y="4790128"/>
                </a:lnTo>
                <a:cubicBezTo>
                  <a:pt x="2617694" y="4837996"/>
                  <a:pt x="2578890" y="4876800"/>
                  <a:pt x="2531022" y="4876800"/>
                </a:cubicBezTo>
                <a:lnTo>
                  <a:pt x="86672" y="4876800"/>
                </a:lnTo>
                <a:cubicBezTo>
                  <a:pt x="38804" y="4876800"/>
                  <a:pt x="0" y="4837996"/>
                  <a:pt x="0" y="4790128"/>
                </a:cubicBezTo>
                <a:lnTo>
                  <a:pt x="0" y="86672"/>
                </a:lnTo>
                <a:cubicBezTo>
                  <a:pt x="0" y="38804"/>
                  <a:pt x="38804" y="0"/>
                  <a:pt x="866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9CBCEC2-ADAF-40FC-9EDF-C3AF6A7823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55994" y="1649506"/>
            <a:ext cx="1817124" cy="3948953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1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7C7212C-BD9A-4752-8102-46B71ED242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6073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59B2FC7-3968-4D65-BE9E-4A7C95F81F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7C7212C-BD9A-4752-8102-46B71ED242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862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2EE3C9E-B6DA-41C7-B94B-CA719E3F7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9514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2EE3C9E-B6DA-41C7-B94B-CA719E3F7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B1C3269-A76B-46DE-A31F-F93FFB75E9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81328" y="4260715"/>
            <a:ext cx="1780162" cy="1780162"/>
          </a:xfrm>
          <a:custGeom>
            <a:avLst/>
            <a:gdLst>
              <a:gd name="connsiteX0" fmla="*/ 890081 w 1780162"/>
              <a:gd name="connsiteY0" fmla="*/ 0 h 1780162"/>
              <a:gd name="connsiteX1" fmla="*/ 1780162 w 1780162"/>
              <a:gd name="connsiteY1" fmla="*/ 890081 h 1780162"/>
              <a:gd name="connsiteX2" fmla="*/ 890081 w 1780162"/>
              <a:gd name="connsiteY2" fmla="*/ 1780162 h 1780162"/>
              <a:gd name="connsiteX3" fmla="*/ 0 w 1780162"/>
              <a:gd name="connsiteY3" fmla="*/ 890081 h 1780162"/>
              <a:gd name="connsiteX4" fmla="*/ 890081 w 1780162"/>
              <a:gd name="connsiteY4" fmla="*/ 0 h 178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162" h="1780162">
                <a:moveTo>
                  <a:pt x="890081" y="0"/>
                </a:moveTo>
                <a:cubicBezTo>
                  <a:pt x="1381659" y="0"/>
                  <a:pt x="1780162" y="398503"/>
                  <a:pt x="1780162" y="890081"/>
                </a:cubicBezTo>
                <a:cubicBezTo>
                  <a:pt x="1780162" y="1381659"/>
                  <a:pt x="1381659" y="1780162"/>
                  <a:pt x="890081" y="1780162"/>
                </a:cubicBezTo>
                <a:cubicBezTo>
                  <a:pt x="398503" y="1780162"/>
                  <a:pt x="0" y="1381659"/>
                  <a:pt x="0" y="890081"/>
                </a:cubicBezTo>
                <a:cubicBezTo>
                  <a:pt x="0" y="398503"/>
                  <a:pt x="398503" y="0"/>
                  <a:pt x="89008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56FFD32-590C-4D08-BEE4-2DEF422103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2700" y="1114257"/>
            <a:ext cx="4193080" cy="1592031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1118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A9335C2-34E7-428F-BB98-800BF65878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0173" y="1146547"/>
            <a:ext cx="2058072" cy="4393930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25224C-888C-4B5B-85A3-BB299FA091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87046" y="-1"/>
            <a:ext cx="6904954" cy="6520693"/>
          </a:xfrm>
          <a:custGeom>
            <a:avLst/>
            <a:gdLst>
              <a:gd name="connsiteX0" fmla="*/ 254115 w 6904954"/>
              <a:gd name="connsiteY0" fmla="*/ 0 h 6520693"/>
              <a:gd name="connsiteX1" fmla="*/ 6904954 w 6904954"/>
              <a:gd name="connsiteY1" fmla="*/ 0 h 6520693"/>
              <a:gd name="connsiteX2" fmla="*/ 6904954 w 6904954"/>
              <a:gd name="connsiteY2" fmla="*/ 6415721 h 6520693"/>
              <a:gd name="connsiteX3" fmla="*/ 6126445 w 6904954"/>
              <a:gd name="connsiteY3" fmla="*/ 6502975 h 6520693"/>
              <a:gd name="connsiteX4" fmla="*/ 3966211 w 6904954"/>
              <a:gd name="connsiteY4" fmla="*/ 4521800 h 6520693"/>
              <a:gd name="connsiteX5" fmla="*/ 22109 w 6904954"/>
              <a:gd name="connsiteY5" fmla="*/ 1991440 h 6520693"/>
              <a:gd name="connsiteX6" fmla="*/ 254115 w 6904954"/>
              <a:gd name="connsiteY6" fmla="*/ 0 h 652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4954" h="6520693">
                <a:moveTo>
                  <a:pt x="254115" y="0"/>
                </a:moveTo>
                <a:lnTo>
                  <a:pt x="6904954" y="0"/>
                </a:lnTo>
                <a:cubicBezTo>
                  <a:pt x="6904954" y="0"/>
                  <a:pt x="6904954" y="0"/>
                  <a:pt x="6904954" y="6415721"/>
                </a:cubicBezTo>
                <a:cubicBezTo>
                  <a:pt x="6605924" y="6513240"/>
                  <a:pt x="6332672" y="6544035"/>
                  <a:pt x="6126445" y="6502975"/>
                </a:cubicBezTo>
                <a:cubicBezTo>
                  <a:pt x="4930325" y="6266876"/>
                  <a:pt x="5229355" y="4860550"/>
                  <a:pt x="3966211" y="4521800"/>
                </a:cubicBezTo>
                <a:cubicBezTo>
                  <a:pt x="2703067" y="4188183"/>
                  <a:pt x="218025" y="3998277"/>
                  <a:pt x="22109" y="1991440"/>
                </a:cubicBezTo>
                <a:cubicBezTo>
                  <a:pt x="-44915" y="1257481"/>
                  <a:pt x="42732" y="590246"/>
                  <a:pt x="25411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379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FC51-E196-44EF-8A6C-6414A6DF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"/>
            <a:ext cx="11567583" cy="83661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61B3A-0A5F-443A-A675-DE9DCA75F6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B76A0-C8AD-414F-BB58-579CDAA5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34431386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4287E-2D9C-4E04-A82E-6E69E75A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B3C61-8E3B-429F-ADB5-E2759553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02207333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B3A45-A352-4CCA-A91C-BB26988F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8" y="404664"/>
            <a:ext cx="11567583" cy="8366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E623DF-69D1-4CC7-8F01-6B0A2A53F71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56BB58-63F8-4D17-BAFE-5B67C12C731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16114"/>
            <a:ext cx="5384800" cy="20288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269092-0780-49F8-A844-802C2040BF6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97339"/>
            <a:ext cx="5384800" cy="20288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9783255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510D62A-FE97-4A2D-9AB2-4F3A7BB3A9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612484" y="-335868"/>
            <a:ext cx="7777600" cy="7396284"/>
          </a:xfrm>
          <a:custGeom>
            <a:avLst/>
            <a:gdLst>
              <a:gd name="connsiteX0" fmla="*/ 4034203 w 7777600"/>
              <a:gd name="connsiteY0" fmla="*/ 587 h 7396284"/>
              <a:gd name="connsiteX1" fmla="*/ 7775802 w 7777600"/>
              <a:gd name="connsiteY1" fmla="*/ 3604818 h 7396284"/>
              <a:gd name="connsiteX2" fmla="*/ 4620391 w 7777600"/>
              <a:gd name="connsiteY2" fmla="*/ 7382739 h 7396284"/>
              <a:gd name="connsiteX3" fmla="*/ 2993291 w 7777600"/>
              <a:gd name="connsiteY3" fmla="*/ 5890084 h 7396284"/>
              <a:gd name="connsiteX4" fmla="*/ 18024 w 7777600"/>
              <a:gd name="connsiteY4" fmla="*/ 3975089 h 7396284"/>
              <a:gd name="connsiteX5" fmla="*/ 4034203 w 7777600"/>
              <a:gd name="connsiteY5" fmla="*/ 587 h 739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7600" h="7396284">
                <a:moveTo>
                  <a:pt x="4034203" y="587"/>
                </a:moveTo>
                <a:cubicBezTo>
                  <a:pt x="5886069" y="-29104"/>
                  <a:pt x="7694084" y="1066437"/>
                  <a:pt x="7775802" y="3604818"/>
                </a:cubicBezTo>
                <a:cubicBezTo>
                  <a:pt x="7851346" y="5942154"/>
                  <a:pt x="5526918" y="7562089"/>
                  <a:pt x="4620391" y="7382739"/>
                </a:cubicBezTo>
                <a:cubicBezTo>
                  <a:pt x="3719675" y="7203389"/>
                  <a:pt x="3946307" y="6138860"/>
                  <a:pt x="2993291" y="5890084"/>
                </a:cubicBezTo>
                <a:cubicBezTo>
                  <a:pt x="2040276" y="5635523"/>
                  <a:pt x="163301" y="5490886"/>
                  <a:pt x="18024" y="3975089"/>
                </a:cubicBezTo>
                <a:cubicBezTo>
                  <a:pt x="-219685" y="1513185"/>
                  <a:pt x="1935421" y="34237"/>
                  <a:pt x="4034203" y="58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825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889F2-C2FE-43B6-89B1-E1CF909F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80EC4-252E-4DCF-B615-3E907B7E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8449D-2D96-4F10-9C36-AD72084C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FF005-0735-4B10-B689-BEDC90D2684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8816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">
            <a:extLst>
              <a:ext uri="{FF2B5EF4-FFF2-40B4-BE49-F238E27FC236}">
                <a16:creationId xmlns:a16="http://schemas.microsoft.com/office/drawing/2014/main" id="{F584EEDB-3E19-417B-BD2C-4189F33A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D3DB-D4A8-4CA1-8ACA-C153015586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- Descrição">
            <a:extLst>
              <a:ext uri="{FF2B5EF4-FFF2-40B4-BE49-F238E27FC236}">
                <a16:creationId xmlns:a16="http://schemas.microsoft.com/office/drawing/2014/main" id="{4D8C87DA-4471-43F0-BD0B-45D1C0DA0F0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28000" y="1085318"/>
            <a:ext cx="10800000" cy="504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Utilize esse espaço para descrever uma breve introdução sobre o assunto que será abordado adiante.</a:t>
            </a:r>
          </a:p>
        </p:txBody>
      </p:sp>
      <p:sp>
        <p:nvSpPr>
          <p:cNvPr id="10" name="Espaço Reservado- Título">
            <a:extLst>
              <a:ext uri="{FF2B5EF4-FFF2-40B4-BE49-F238E27FC236}">
                <a16:creationId xmlns:a16="http://schemas.microsoft.com/office/drawing/2014/main" id="{FCC5D56E-374C-4A88-A21E-ECBB459A5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426481"/>
            <a:ext cx="10800000" cy="54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/>
              </a:defRPr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905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49BD8-B763-40BA-ADC8-CAB94F29F8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0824-EC88-4FAA-8613-8240DCE08C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409575"/>
            <a:ext cx="11521279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01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F553614-6DFA-475A-8A6A-F6EBA15A17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3678" y="549275"/>
            <a:ext cx="1335282" cy="1335282"/>
          </a:xfrm>
          <a:custGeom>
            <a:avLst/>
            <a:gdLst>
              <a:gd name="connsiteX0" fmla="*/ 667641 w 1335282"/>
              <a:gd name="connsiteY0" fmla="*/ 0 h 1335282"/>
              <a:gd name="connsiteX1" fmla="*/ 1335282 w 1335282"/>
              <a:gd name="connsiteY1" fmla="*/ 667641 h 1335282"/>
              <a:gd name="connsiteX2" fmla="*/ 667641 w 1335282"/>
              <a:gd name="connsiteY2" fmla="*/ 1335282 h 1335282"/>
              <a:gd name="connsiteX3" fmla="*/ 0 w 1335282"/>
              <a:gd name="connsiteY3" fmla="*/ 667641 h 1335282"/>
              <a:gd name="connsiteX4" fmla="*/ 667641 w 1335282"/>
              <a:gd name="connsiteY4" fmla="*/ 0 h 1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282" h="1335282">
                <a:moveTo>
                  <a:pt x="667641" y="0"/>
                </a:moveTo>
                <a:cubicBezTo>
                  <a:pt x="1036369" y="0"/>
                  <a:pt x="1335282" y="298913"/>
                  <a:pt x="1335282" y="667641"/>
                </a:cubicBezTo>
                <a:cubicBezTo>
                  <a:pt x="1335282" y="1036369"/>
                  <a:pt x="1036369" y="1335282"/>
                  <a:pt x="667641" y="1335282"/>
                </a:cubicBezTo>
                <a:cubicBezTo>
                  <a:pt x="298913" y="1335282"/>
                  <a:pt x="0" y="1036369"/>
                  <a:pt x="0" y="667641"/>
                </a:cubicBezTo>
                <a:cubicBezTo>
                  <a:pt x="0" y="298913"/>
                  <a:pt x="298913" y="0"/>
                  <a:pt x="667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3A296F6-8E9D-4CE2-9CB8-3C0342EE3C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5719" y="549275"/>
            <a:ext cx="1335282" cy="1335282"/>
          </a:xfrm>
          <a:custGeom>
            <a:avLst/>
            <a:gdLst>
              <a:gd name="connsiteX0" fmla="*/ 667641 w 1335282"/>
              <a:gd name="connsiteY0" fmla="*/ 0 h 1335282"/>
              <a:gd name="connsiteX1" fmla="*/ 1335282 w 1335282"/>
              <a:gd name="connsiteY1" fmla="*/ 667641 h 1335282"/>
              <a:gd name="connsiteX2" fmla="*/ 667641 w 1335282"/>
              <a:gd name="connsiteY2" fmla="*/ 1335282 h 1335282"/>
              <a:gd name="connsiteX3" fmla="*/ 0 w 1335282"/>
              <a:gd name="connsiteY3" fmla="*/ 667641 h 1335282"/>
              <a:gd name="connsiteX4" fmla="*/ 667641 w 1335282"/>
              <a:gd name="connsiteY4" fmla="*/ 0 h 1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282" h="1335282">
                <a:moveTo>
                  <a:pt x="667641" y="0"/>
                </a:moveTo>
                <a:cubicBezTo>
                  <a:pt x="1036369" y="0"/>
                  <a:pt x="1335282" y="298913"/>
                  <a:pt x="1335282" y="667641"/>
                </a:cubicBezTo>
                <a:cubicBezTo>
                  <a:pt x="1335282" y="1036369"/>
                  <a:pt x="1036369" y="1335282"/>
                  <a:pt x="667641" y="1335282"/>
                </a:cubicBezTo>
                <a:cubicBezTo>
                  <a:pt x="298913" y="1335282"/>
                  <a:pt x="0" y="1036369"/>
                  <a:pt x="0" y="667641"/>
                </a:cubicBezTo>
                <a:cubicBezTo>
                  <a:pt x="0" y="298913"/>
                  <a:pt x="298913" y="0"/>
                  <a:pt x="667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6A75C5C-7B21-47D7-BBDC-F43C28F777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3678" y="2678731"/>
            <a:ext cx="1335282" cy="1335282"/>
          </a:xfrm>
          <a:custGeom>
            <a:avLst/>
            <a:gdLst>
              <a:gd name="connsiteX0" fmla="*/ 667641 w 1335282"/>
              <a:gd name="connsiteY0" fmla="*/ 0 h 1335282"/>
              <a:gd name="connsiteX1" fmla="*/ 1335282 w 1335282"/>
              <a:gd name="connsiteY1" fmla="*/ 667641 h 1335282"/>
              <a:gd name="connsiteX2" fmla="*/ 667641 w 1335282"/>
              <a:gd name="connsiteY2" fmla="*/ 1335282 h 1335282"/>
              <a:gd name="connsiteX3" fmla="*/ 0 w 1335282"/>
              <a:gd name="connsiteY3" fmla="*/ 667641 h 1335282"/>
              <a:gd name="connsiteX4" fmla="*/ 667641 w 1335282"/>
              <a:gd name="connsiteY4" fmla="*/ 0 h 1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282" h="1335282">
                <a:moveTo>
                  <a:pt x="667641" y="0"/>
                </a:moveTo>
                <a:cubicBezTo>
                  <a:pt x="1036369" y="0"/>
                  <a:pt x="1335282" y="298913"/>
                  <a:pt x="1335282" y="667641"/>
                </a:cubicBezTo>
                <a:cubicBezTo>
                  <a:pt x="1335282" y="1036369"/>
                  <a:pt x="1036369" y="1335282"/>
                  <a:pt x="667641" y="1335282"/>
                </a:cubicBezTo>
                <a:cubicBezTo>
                  <a:pt x="298913" y="1335282"/>
                  <a:pt x="0" y="1036369"/>
                  <a:pt x="0" y="667641"/>
                </a:cubicBezTo>
                <a:cubicBezTo>
                  <a:pt x="0" y="298913"/>
                  <a:pt x="298913" y="0"/>
                  <a:pt x="667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320F5-D4EC-45DD-A7C9-19D6D2D044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719" y="2678731"/>
            <a:ext cx="1335282" cy="1335282"/>
          </a:xfrm>
          <a:custGeom>
            <a:avLst/>
            <a:gdLst>
              <a:gd name="connsiteX0" fmla="*/ 667641 w 1335282"/>
              <a:gd name="connsiteY0" fmla="*/ 0 h 1335282"/>
              <a:gd name="connsiteX1" fmla="*/ 1335282 w 1335282"/>
              <a:gd name="connsiteY1" fmla="*/ 667641 h 1335282"/>
              <a:gd name="connsiteX2" fmla="*/ 667641 w 1335282"/>
              <a:gd name="connsiteY2" fmla="*/ 1335282 h 1335282"/>
              <a:gd name="connsiteX3" fmla="*/ 0 w 1335282"/>
              <a:gd name="connsiteY3" fmla="*/ 667641 h 1335282"/>
              <a:gd name="connsiteX4" fmla="*/ 667641 w 1335282"/>
              <a:gd name="connsiteY4" fmla="*/ 0 h 1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282" h="1335282">
                <a:moveTo>
                  <a:pt x="667641" y="0"/>
                </a:moveTo>
                <a:cubicBezTo>
                  <a:pt x="1036369" y="0"/>
                  <a:pt x="1335282" y="298913"/>
                  <a:pt x="1335282" y="667641"/>
                </a:cubicBezTo>
                <a:cubicBezTo>
                  <a:pt x="1335282" y="1036369"/>
                  <a:pt x="1036369" y="1335282"/>
                  <a:pt x="667641" y="1335282"/>
                </a:cubicBezTo>
                <a:cubicBezTo>
                  <a:pt x="298913" y="1335282"/>
                  <a:pt x="0" y="1036369"/>
                  <a:pt x="0" y="667641"/>
                </a:cubicBezTo>
                <a:cubicBezTo>
                  <a:pt x="0" y="298913"/>
                  <a:pt x="298913" y="0"/>
                  <a:pt x="667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B0154BD-BC56-4BD6-BB30-8538739BF4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678" y="4808187"/>
            <a:ext cx="1335282" cy="1335282"/>
          </a:xfrm>
          <a:custGeom>
            <a:avLst/>
            <a:gdLst>
              <a:gd name="connsiteX0" fmla="*/ 667641 w 1335282"/>
              <a:gd name="connsiteY0" fmla="*/ 0 h 1335282"/>
              <a:gd name="connsiteX1" fmla="*/ 1335282 w 1335282"/>
              <a:gd name="connsiteY1" fmla="*/ 667641 h 1335282"/>
              <a:gd name="connsiteX2" fmla="*/ 667641 w 1335282"/>
              <a:gd name="connsiteY2" fmla="*/ 1335282 h 1335282"/>
              <a:gd name="connsiteX3" fmla="*/ 0 w 1335282"/>
              <a:gd name="connsiteY3" fmla="*/ 667641 h 1335282"/>
              <a:gd name="connsiteX4" fmla="*/ 667641 w 1335282"/>
              <a:gd name="connsiteY4" fmla="*/ 0 h 1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282" h="1335282">
                <a:moveTo>
                  <a:pt x="667641" y="0"/>
                </a:moveTo>
                <a:cubicBezTo>
                  <a:pt x="1036369" y="0"/>
                  <a:pt x="1335282" y="298913"/>
                  <a:pt x="1335282" y="667641"/>
                </a:cubicBezTo>
                <a:cubicBezTo>
                  <a:pt x="1335282" y="1036369"/>
                  <a:pt x="1036369" y="1335282"/>
                  <a:pt x="667641" y="1335282"/>
                </a:cubicBezTo>
                <a:cubicBezTo>
                  <a:pt x="298913" y="1335282"/>
                  <a:pt x="0" y="1036369"/>
                  <a:pt x="0" y="667641"/>
                </a:cubicBezTo>
                <a:cubicBezTo>
                  <a:pt x="0" y="298913"/>
                  <a:pt x="298913" y="0"/>
                  <a:pt x="667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5F59CB8-1A1F-45C3-BC29-904FED1E82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5719" y="4808187"/>
            <a:ext cx="1335282" cy="1335282"/>
          </a:xfrm>
          <a:custGeom>
            <a:avLst/>
            <a:gdLst>
              <a:gd name="connsiteX0" fmla="*/ 667641 w 1335282"/>
              <a:gd name="connsiteY0" fmla="*/ 0 h 1335282"/>
              <a:gd name="connsiteX1" fmla="*/ 1335282 w 1335282"/>
              <a:gd name="connsiteY1" fmla="*/ 667641 h 1335282"/>
              <a:gd name="connsiteX2" fmla="*/ 667641 w 1335282"/>
              <a:gd name="connsiteY2" fmla="*/ 1335282 h 1335282"/>
              <a:gd name="connsiteX3" fmla="*/ 0 w 1335282"/>
              <a:gd name="connsiteY3" fmla="*/ 667641 h 1335282"/>
              <a:gd name="connsiteX4" fmla="*/ 667641 w 1335282"/>
              <a:gd name="connsiteY4" fmla="*/ 0 h 1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282" h="1335282">
                <a:moveTo>
                  <a:pt x="667641" y="0"/>
                </a:moveTo>
                <a:cubicBezTo>
                  <a:pt x="1036369" y="0"/>
                  <a:pt x="1335282" y="298913"/>
                  <a:pt x="1335282" y="667641"/>
                </a:cubicBezTo>
                <a:cubicBezTo>
                  <a:pt x="1335282" y="1036369"/>
                  <a:pt x="1036369" y="1335282"/>
                  <a:pt x="667641" y="1335282"/>
                </a:cubicBezTo>
                <a:cubicBezTo>
                  <a:pt x="298913" y="1335282"/>
                  <a:pt x="0" y="1036369"/>
                  <a:pt x="0" y="667641"/>
                </a:cubicBezTo>
                <a:cubicBezTo>
                  <a:pt x="0" y="298913"/>
                  <a:pt x="298913" y="0"/>
                  <a:pt x="667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8B069581-9870-4381-8122-CE63BCA5E2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37760" y="1"/>
            <a:ext cx="3750527" cy="6857998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F2A1743-5880-4F67-B92D-584DF41390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58839" y="549275"/>
            <a:ext cx="3508367" cy="1091847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60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60C15C-786C-4B51-9B8A-5D5CB2560A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17326"/>
            <a:ext cx="12192000" cy="2040673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8A678D-DDFB-45E0-98F8-47D5F6A9A5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875" y="2224088"/>
            <a:ext cx="4503738" cy="2835275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FE9802-B781-40E3-82C0-1F0860237C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210" y="4355558"/>
            <a:ext cx="2430966" cy="1442282"/>
          </a:xfrm>
          <a:custGeom>
            <a:avLst/>
            <a:gdLst>
              <a:gd name="connsiteX0" fmla="*/ 47754 w 2430966"/>
              <a:gd name="connsiteY0" fmla="*/ 0 h 1442282"/>
              <a:gd name="connsiteX1" fmla="*/ 2383212 w 2430966"/>
              <a:gd name="connsiteY1" fmla="*/ 0 h 1442282"/>
              <a:gd name="connsiteX2" fmla="*/ 2430966 w 2430966"/>
              <a:gd name="connsiteY2" fmla="*/ 47754 h 1442282"/>
              <a:gd name="connsiteX3" fmla="*/ 2430966 w 2430966"/>
              <a:gd name="connsiteY3" fmla="*/ 1394528 h 1442282"/>
              <a:gd name="connsiteX4" fmla="*/ 2383212 w 2430966"/>
              <a:gd name="connsiteY4" fmla="*/ 1442282 h 1442282"/>
              <a:gd name="connsiteX5" fmla="*/ 47754 w 2430966"/>
              <a:gd name="connsiteY5" fmla="*/ 1442282 h 1442282"/>
              <a:gd name="connsiteX6" fmla="*/ 0 w 2430966"/>
              <a:gd name="connsiteY6" fmla="*/ 1394528 h 1442282"/>
              <a:gd name="connsiteX7" fmla="*/ 0 w 2430966"/>
              <a:gd name="connsiteY7" fmla="*/ 47754 h 1442282"/>
              <a:gd name="connsiteX8" fmla="*/ 47754 w 2430966"/>
              <a:gd name="connsiteY8" fmla="*/ 0 h 14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966" h="1442282">
                <a:moveTo>
                  <a:pt x="47754" y="0"/>
                </a:moveTo>
                <a:lnTo>
                  <a:pt x="2383212" y="0"/>
                </a:lnTo>
                <a:cubicBezTo>
                  <a:pt x="2409586" y="0"/>
                  <a:pt x="2430966" y="21380"/>
                  <a:pt x="2430966" y="47754"/>
                </a:cubicBezTo>
                <a:lnTo>
                  <a:pt x="2430966" y="1394528"/>
                </a:lnTo>
                <a:cubicBezTo>
                  <a:pt x="2430966" y="1420902"/>
                  <a:pt x="2409586" y="1442282"/>
                  <a:pt x="2383212" y="1442282"/>
                </a:cubicBezTo>
                <a:lnTo>
                  <a:pt x="47754" y="1442282"/>
                </a:lnTo>
                <a:cubicBezTo>
                  <a:pt x="21380" y="1442282"/>
                  <a:pt x="0" y="1420902"/>
                  <a:pt x="0" y="1394528"/>
                </a:cubicBezTo>
                <a:lnTo>
                  <a:pt x="0" y="47754"/>
                </a:lnTo>
                <a:cubicBezTo>
                  <a:pt x="0" y="21380"/>
                  <a:pt x="21380" y="0"/>
                  <a:pt x="4775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00B64E2-800D-4E13-82E7-0D8513D7FB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74" y="409575"/>
            <a:ext cx="11320065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204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DF18A45-11C7-45E4-91C6-938002D51E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655" y="1721479"/>
            <a:ext cx="1554365" cy="3392282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FB04FD0B-0A5E-4868-B3D5-8D33EB17D6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12735" y="2017147"/>
            <a:ext cx="1332652" cy="2815990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46F83CC3-AE08-4796-B395-B5EC7D0A42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24583" y="2017147"/>
            <a:ext cx="1332652" cy="2815990"/>
          </a:xfrm>
          <a:custGeom>
            <a:avLst/>
            <a:gdLst>
              <a:gd name="connsiteX0" fmla="*/ 243332 w 2057263"/>
              <a:gd name="connsiteY0" fmla="*/ 0 h 4384354"/>
              <a:gd name="connsiteX1" fmla="*/ 464543 w 2057263"/>
              <a:gd name="connsiteY1" fmla="*/ 0 h 4384354"/>
              <a:gd name="connsiteX2" fmla="*/ 484207 w 2057263"/>
              <a:gd name="connsiteY2" fmla="*/ 19595 h 4384354"/>
              <a:gd name="connsiteX3" fmla="*/ 484207 w 2057263"/>
              <a:gd name="connsiteY3" fmla="*/ 26943 h 4384354"/>
              <a:gd name="connsiteX4" fmla="*/ 621849 w 2057263"/>
              <a:gd name="connsiteY4" fmla="*/ 166557 h 4384354"/>
              <a:gd name="connsiteX5" fmla="*/ 1435414 w 2057263"/>
              <a:gd name="connsiteY5" fmla="*/ 166557 h 4384354"/>
              <a:gd name="connsiteX6" fmla="*/ 1575515 w 2057263"/>
              <a:gd name="connsiteY6" fmla="*/ 26943 h 4384354"/>
              <a:gd name="connsiteX7" fmla="*/ 1575515 w 2057263"/>
              <a:gd name="connsiteY7" fmla="*/ 19595 h 4384354"/>
              <a:gd name="connsiteX8" fmla="*/ 1595178 w 2057263"/>
              <a:gd name="connsiteY8" fmla="*/ 0 h 4384354"/>
              <a:gd name="connsiteX9" fmla="*/ 1813931 w 2057263"/>
              <a:gd name="connsiteY9" fmla="*/ 0 h 4384354"/>
              <a:gd name="connsiteX10" fmla="*/ 2057263 w 2057263"/>
              <a:gd name="connsiteY10" fmla="*/ 244936 h 4384354"/>
              <a:gd name="connsiteX11" fmla="*/ 2057263 w 2057263"/>
              <a:gd name="connsiteY11" fmla="*/ 4139418 h 4384354"/>
              <a:gd name="connsiteX12" fmla="*/ 1813931 w 2057263"/>
              <a:gd name="connsiteY12" fmla="*/ 4384354 h 4384354"/>
              <a:gd name="connsiteX13" fmla="*/ 243332 w 2057263"/>
              <a:gd name="connsiteY13" fmla="*/ 4384354 h 4384354"/>
              <a:gd name="connsiteX14" fmla="*/ 0 w 2057263"/>
              <a:gd name="connsiteY14" fmla="*/ 4139418 h 4384354"/>
              <a:gd name="connsiteX15" fmla="*/ 0 w 2057263"/>
              <a:gd name="connsiteY15" fmla="*/ 244936 h 4384354"/>
              <a:gd name="connsiteX16" fmla="*/ 243332 w 2057263"/>
              <a:gd name="connsiteY16" fmla="*/ 0 h 438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7263" h="4384354">
                <a:moveTo>
                  <a:pt x="243332" y="0"/>
                </a:moveTo>
                <a:cubicBezTo>
                  <a:pt x="243332" y="0"/>
                  <a:pt x="243332" y="0"/>
                  <a:pt x="464543" y="0"/>
                </a:cubicBezTo>
                <a:cubicBezTo>
                  <a:pt x="474375" y="0"/>
                  <a:pt x="484207" y="9798"/>
                  <a:pt x="484207" y="19595"/>
                </a:cubicBezTo>
                <a:cubicBezTo>
                  <a:pt x="484207" y="19595"/>
                  <a:pt x="484207" y="19595"/>
                  <a:pt x="484207" y="26943"/>
                </a:cubicBezTo>
                <a:cubicBezTo>
                  <a:pt x="484207" y="102873"/>
                  <a:pt x="545654" y="166557"/>
                  <a:pt x="621849" y="166557"/>
                </a:cubicBezTo>
                <a:cubicBezTo>
                  <a:pt x="621849" y="166557"/>
                  <a:pt x="621849" y="166557"/>
                  <a:pt x="1435414" y="166557"/>
                </a:cubicBezTo>
                <a:cubicBezTo>
                  <a:pt x="1511609" y="166557"/>
                  <a:pt x="1575515" y="102873"/>
                  <a:pt x="1575515" y="26943"/>
                </a:cubicBezTo>
                <a:cubicBezTo>
                  <a:pt x="1575515" y="26943"/>
                  <a:pt x="1575515" y="26943"/>
                  <a:pt x="1575515" y="19595"/>
                </a:cubicBezTo>
                <a:cubicBezTo>
                  <a:pt x="1575515" y="9798"/>
                  <a:pt x="1582888" y="0"/>
                  <a:pt x="1595178" y="0"/>
                </a:cubicBezTo>
                <a:cubicBezTo>
                  <a:pt x="1595178" y="0"/>
                  <a:pt x="1595178" y="0"/>
                  <a:pt x="1813931" y="0"/>
                </a:cubicBezTo>
                <a:cubicBezTo>
                  <a:pt x="1946658" y="0"/>
                  <a:pt x="2057263" y="110221"/>
                  <a:pt x="2057263" y="244936"/>
                </a:cubicBezTo>
                <a:cubicBezTo>
                  <a:pt x="2057263" y="244936"/>
                  <a:pt x="2057263" y="244936"/>
                  <a:pt x="2057263" y="4139418"/>
                </a:cubicBezTo>
                <a:cubicBezTo>
                  <a:pt x="2057263" y="4274133"/>
                  <a:pt x="1946658" y="4384354"/>
                  <a:pt x="1813931" y="4384354"/>
                </a:cubicBezTo>
                <a:cubicBezTo>
                  <a:pt x="1813931" y="4384354"/>
                  <a:pt x="1813931" y="4384354"/>
                  <a:pt x="243332" y="4384354"/>
                </a:cubicBezTo>
                <a:cubicBezTo>
                  <a:pt x="110606" y="4384354"/>
                  <a:pt x="0" y="4274133"/>
                  <a:pt x="0" y="4139418"/>
                </a:cubicBezTo>
                <a:cubicBezTo>
                  <a:pt x="0" y="4139418"/>
                  <a:pt x="0" y="4139418"/>
                  <a:pt x="0" y="244936"/>
                </a:cubicBezTo>
                <a:cubicBezTo>
                  <a:pt x="0" y="110221"/>
                  <a:pt x="110606" y="0"/>
                  <a:pt x="243332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74CCEA5-8939-4C31-8FB7-FCBF93D98D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75" y="409575"/>
            <a:ext cx="7524750" cy="977900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35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C282988-7C22-4571-882E-741F74A5FD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90205" y="1702336"/>
            <a:ext cx="4843808" cy="2028825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1ED732B-4528-43B6-9F55-3287C2CF13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74" y="647015"/>
            <a:ext cx="3294218" cy="4666420"/>
          </a:xfrm>
          <a:custGeom>
            <a:avLst/>
            <a:gdLst>
              <a:gd name="connsiteX0" fmla="*/ 0 w 3209925"/>
              <a:gd name="connsiteY0" fmla="*/ 0 h 1360488"/>
              <a:gd name="connsiteX1" fmla="*/ 3209925 w 3209925"/>
              <a:gd name="connsiteY1" fmla="*/ 0 h 1360488"/>
              <a:gd name="connsiteX2" fmla="*/ 3209925 w 3209925"/>
              <a:gd name="connsiteY2" fmla="*/ 1360488 h 1360488"/>
              <a:gd name="connsiteX3" fmla="*/ 0 w 3209925"/>
              <a:gd name="connsiteY3" fmla="*/ 1360488 h 1360488"/>
              <a:gd name="connsiteX4" fmla="*/ 0 w 3209925"/>
              <a:gd name="connsiteY4" fmla="*/ 0 h 1360488"/>
              <a:gd name="connsiteX0" fmla="*/ 0 w 3394983"/>
              <a:gd name="connsiteY0" fmla="*/ 2068286 h 3428774"/>
              <a:gd name="connsiteX1" fmla="*/ 3394983 w 3394983"/>
              <a:gd name="connsiteY1" fmla="*/ 0 h 3428774"/>
              <a:gd name="connsiteX2" fmla="*/ 3209925 w 3394983"/>
              <a:gd name="connsiteY2" fmla="*/ 3428774 h 3428774"/>
              <a:gd name="connsiteX3" fmla="*/ 0 w 3394983"/>
              <a:gd name="connsiteY3" fmla="*/ 3428774 h 3428774"/>
              <a:gd name="connsiteX4" fmla="*/ 0 w 3394983"/>
              <a:gd name="connsiteY4" fmla="*/ 2068286 h 3428774"/>
              <a:gd name="connsiteX0" fmla="*/ 0 w 3394983"/>
              <a:gd name="connsiteY0" fmla="*/ 2068286 h 3428774"/>
              <a:gd name="connsiteX1" fmla="*/ 3394983 w 3394983"/>
              <a:gd name="connsiteY1" fmla="*/ 0 h 3428774"/>
              <a:gd name="connsiteX2" fmla="*/ 3373210 w 3394983"/>
              <a:gd name="connsiteY2" fmla="*/ 2405517 h 3428774"/>
              <a:gd name="connsiteX3" fmla="*/ 0 w 3394983"/>
              <a:gd name="connsiteY3" fmla="*/ 3428774 h 3428774"/>
              <a:gd name="connsiteX4" fmla="*/ 0 w 3394983"/>
              <a:gd name="connsiteY4" fmla="*/ 2068286 h 3428774"/>
              <a:gd name="connsiteX0" fmla="*/ 0 w 3394983"/>
              <a:gd name="connsiteY0" fmla="*/ 2068286 h 4745945"/>
              <a:gd name="connsiteX1" fmla="*/ 3394983 w 3394983"/>
              <a:gd name="connsiteY1" fmla="*/ 0 h 4745945"/>
              <a:gd name="connsiteX2" fmla="*/ 3373210 w 3394983"/>
              <a:gd name="connsiteY2" fmla="*/ 2405517 h 4745945"/>
              <a:gd name="connsiteX3" fmla="*/ 97972 w 3394983"/>
              <a:gd name="connsiteY3" fmla="*/ 4745945 h 4745945"/>
              <a:gd name="connsiteX4" fmla="*/ 0 w 3394983"/>
              <a:gd name="connsiteY4" fmla="*/ 2068286 h 4745945"/>
              <a:gd name="connsiteX0" fmla="*/ 0 w 3329669"/>
              <a:gd name="connsiteY0" fmla="*/ 2394858 h 4745945"/>
              <a:gd name="connsiteX1" fmla="*/ 3329669 w 3329669"/>
              <a:gd name="connsiteY1" fmla="*/ 0 h 4745945"/>
              <a:gd name="connsiteX2" fmla="*/ 3307896 w 3329669"/>
              <a:gd name="connsiteY2" fmla="*/ 2405517 h 4745945"/>
              <a:gd name="connsiteX3" fmla="*/ 32658 w 3329669"/>
              <a:gd name="connsiteY3" fmla="*/ 4745945 h 4745945"/>
              <a:gd name="connsiteX4" fmla="*/ 0 w 3329669"/>
              <a:gd name="connsiteY4" fmla="*/ 2394858 h 4745945"/>
              <a:gd name="connsiteX0" fmla="*/ 0 w 3307896"/>
              <a:gd name="connsiteY0" fmla="*/ 2351017 h 4702104"/>
              <a:gd name="connsiteX1" fmla="*/ 3298354 w 3307896"/>
              <a:gd name="connsiteY1" fmla="*/ 0 h 4702104"/>
              <a:gd name="connsiteX2" fmla="*/ 3307896 w 3307896"/>
              <a:gd name="connsiteY2" fmla="*/ 2361676 h 4702104"/>
              <a:gd name="connsiteX3" fmla="*/ 32658 w 3307896"/>
              <a:gd name="connsiteY3" fmla="*/ 4702104 h 4702104"/>
              <a:gd name="connsiteX4" fmla="*/ 0 w 3307896"/>
              <a:gd name="connsiteY4" fmla="*/ 2351017 h 4702104"/>
              <a:gd name="connsiteX0" fmla="*/ 0 w 3298754"/>
              <a:gd name="connsiteY0" fmla="*/ 2351017 h 4702104"/>
              <a:gd name="connsiteX1" fmla="*/ 3298354 w 3298754"/>
              <a:gd name="connsiteY1" fmla="*/ 0 h 4702104"/>
              <a:gd name="connsiteX2" fmla="*/ 3287824 w 3298754"/>
              <a:gd name="connsiteY2" fmla="*/ 2337144 h 4702104"/>
              <a:gd name="connsiteX3" fmla="*/ 32658 w 3298754"/>
              <a:gd name="connsiteY3" fmla="*/ 4702104 h 4702104"/>
              <a:gd name="connsiteX4" fmla="*/ 0 w 3298754"/>
              <a:gd name="connsiteY4" fmla="*/ 2351017 h 4702104"/>
              <a:gd name="connsiteX0" fmla="*/ 0 w 3303139"/>
              <a:gd name="connsiteY0" fmla="*/ 2346557 h 4697644"/>
              <a:gd name="connsiteX1" fmla="*/ 3302815 w 3303139"/>
              <a:gd name="connsiteY1" fmla="*/ 0 h 4697644"/>
              <a:gd name="connsiteX2" fmla="*/ 3287824 w 3303139"/>
              <a:gd name="connsiteY2" fmla="*/ 2332684 h 4697644"/>
              <a:gd name="connsiteX3" fmla="*/ 32658 w 3303139"/>
              <a:gd name="connsiteY3" fmla="*/ 4697644 h 4697644"/>
              <a:gd name="connsiteX4" fmla="*/ 0 w 3303139"/>
              <a:gd name="connsiteY4" fmla="*/ 2346557 h 4697644"/>
              <a:gd name="connsiteX0" fmla="*/ 0 w 3294218"/>
              <a:gd name="connsiteY0" fmla="*/ 2308643 h 4697644"/>
              <a:gd name="connsiteX1" fmla="*/ 3293894 w 3294218"/>
              <a:gd name="connsiteY1" fmla="*/ 0 h 4697644"/>
              <a:gd name="connsiteX2" fmla="*/ 3278903 w 3294218"/>
              <a:gd name="connsiteY2" fmla="*/ 2332684 h 4697644"/>
              <a:gd name="connsiteX3" fmla="*/ 23737 w 3294218"/>
              <a:gd name="connsiteY3" fmla="*/ 4697644 h 4697644"/>
              <a:gd name="connsiteX4" fmla="*/ 0 w 3294218"/>
              <a:gd name="connsiteY4" fmla="*/ 2308643 h 4697644"/>
              <a:gd name="connsiteX0" fmla="*/ 0 w 3294218"/>
              <a:gd name="connsiteY0" fmla="*/ 2308643 h 4670881"/>
              <a:gd name="connsiteX1" fmla="*/ 3293894 w 3294218"/>
              <a:gd name="connsiteY1" fmla="*/ 0 h 4670881"/>
              <a:gd name="connsiteX2" fmla="*/ 3278903 w 3294218"/>
              <a:gd name="connsiteY2" fmla="*/ 2332684 h 4670881"/>
              <a:gd name="connsiteX3" fmla="*/ 12585 w 3294218"/>
              <a:gd name="connsiteY3" fmla="*/ 4670881 h 4670881"/>
              <a:gd name="connsiteX4" fmla="*/ 0 w 3294218"/>
              <a:gd name="connsiteY4" fmla="*/ 2308643 h 4670881"/>
              <a:gd name="connsiteX0" fmla="*/ 0 w 3294218"/>
              <a:gd name="connsiteY0" fmla="*/ 2308643 h 4666420"/>
              <a:gd name="connsiteX1" fmla="*/ 3293894 w 3294218"/>
              <a:gd name="connsiteY1" fmla="*/ 0 h 4666420"/>
              <a:gd name="connsiteX2" fmla="*/ 3278903 w 3294218"/>
              <a:gd name="connsiteY2" fmla="*/ 2332684 h 4666420"/>
              <a:gd name="connsiteX3" fmla="*/ 23737 w 3294218"/>
              <a:gd name="connsiteY3" fmla="*/ 4666420 h 4666420"/>
              <a:gd name="connsiteX4" fmla="*/ 0 w 3294218"/>
              <a:gd name="connsiteY4" fmla="*/ 2308643 h 466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4218" h="4666420">
                <a:moveTo>
                  <a:pt x="0" y="2308643"/>
                </a:moveTo>
                <a:lnTo>
                  <a:pt x="3293894" y="0"/>
                </a:lnTo>
                <a:cubicBezTo>
                  <a:pt x="3297075" y="787225"/>
                  <a:pt x="3275722" y="1545459"/>
                  <a:pt x="3278903" y="2332684"/>
                </a:cubicBezTo>
                <a:lnTo>
                  <a:pt x="23737" y="4666420"/>
                </a:lnTo>
                <a:lnTo>
                  <a:pt x="0" y="230864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7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AE49726-76C8-4A76-AF7B-3D045A2021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183" y="874643"/>
            <a:ext cx="3551582" cy="5115340"/>
          </a:xfrm>
          <a:custGeom>
            <a:avLst/>
            <a:gdLst>
              <a:gd name="connsiteX0" fmla="*/ 84883 w 3551582"/>
              <a:gd name="connsiteY0" fmla="*/ 0 h 5115340"/>
              <a:gd name="connsiteX1" fmla="*/ 3466699 w 3551582"/>
              <a:gd name="connsiteY1" fmla="*/ 0 h 5115340"/>
              <a:gd name="connsiteX2" fmla="*/ 3551582 w 3551582"/>
              <a:gd name="connsiteY2" fmla="*/ 84883 h 5115340"/>
              <a:gd name="connsiteX3" fmla="*/ 3551582 w 3551582"/>
              <a:gd name="connsiteY3" fmla="*/ 5030457 h 5115340"/>
              <a:gd name="connsiteX4" fmla="*/ 3466699 w 3551582"/>
              <a:gd name="connsiteY4" fmla="*/ 5115340 h 5115340"/>
              <a:gd name="connsiteX5" fmla="*/ 84883 w 3551582"/>
              <a:gd name="connsiteY5" fmla="*/ 5115340 h 5115340"/>
              <a:gd name="connsiteX6" fmla="*/ 0 w 3551582"/>
              <a:gd name="connsiteY6" fmla="*/ 5030457 h 5115340"/>
              <a:gd name="connsiteX7" fmla="*/ 0 w 3551582"/>
              <a:gd name="connsiteY7" fmla="*/ 84883 h 5115340"/>
              <a:gd name="connsiteX8" fmla="*/ 84883 w 3551582"/>
              <a:gd name="connsiteY8" fmla="*/ 0 h 51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582" h="5115340">
                <a:moveTo>
                  <a:pt x="84883" y="0"/>
                </a:moveTo>
                <a:lnTo>
                  <a:pt x="3466699" y="0"/>
                </a:lnTo>
                <a:cubicBezTo>
                  <a:pt x="3513579" y="0"/>
                  <a:pt x="3551582" y="38003"/>
                  <a:pt x="3551582" y="84883"/>
                </a:cubicBezTo>
                <a:lnTo>
                  <a:pt x="3551582" y="5030457"/>
                </a:lnTo>
                <a:cubicBezTo>
                  <a:pt x="3551582" y="5077337"/>
                  <a:pt x="3513579" y="5115340"/>
                  <a:pt x="3466699" y="5115340"/>
                </a:cubicBezTo>
                <a:lnTo>
                  <a:pt x="84883" y="5115340"/>
                </a:lnTo>
                <a:cubicBezTo>
                  <a:pt x="38003" y="5115340"/>
                  <a:pt x="0" y="5077337"/>
                  <a:pt x="0" y="5030457"/>
                </a:cubicBezTo>
                <a:lnTo>
                  <a:pt x="0" y="84883"/>
                </a:lnTo>
                <a:cubicBezTo>
                  <a:pt x="0" y="38003"/>
                  <a:pt x="38003" y="0"/>
                  <a:pt x="8488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710EDC5-E498-4AB7-8DD8-265F41599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4902" y="2429970"/>
            <a:ext cx="3512042" cy="1803732"/>
          </a:xfrm>
          <a:custGeom>
            <a:avLst/>
            <a:gdLst>
              <a:gd name="connsiteX0" fmla="*/ 59722 w 3512042"/>
              <a:gd name="connsiteY0" fmla="*/ 0 h 1803732"/>
              <a:gd name="connsiteX1" fmla="*/ 3452320 w 3512042"/>
              <a:gd name="connsiteY1" fmla="*/ 0 h 1803732"/>
              <a:gd name="connsiteX2" fmla="*/ 3512042 w 3512042"/>
              <a:gd name="connsiteY2" fmla="*/ 59722 h 1803732"/>
              <a:gd name="connsiteX3" fmla="*/ 3512042 w 3512042"/>
              <a:gd name="connsiteY3" fmla="*/ 1744010 h 1803732"/>
              <a:gd name="connsiteX4" fmla="*/ 3452320 w 3512042"/>
              <a:gd name="connsiteY4" fmla="*/ 1803732 h 1803732"/>
              <a:gd name="connsiteX5" fmla="*/ 59722 w 3512042"/>
              <a:gd name="connsiteY5" fmla="*/ 1803732 h 1803732"/>
              <a:gd name="connsiteX6" fmla="*/ 0 w 3512042"/>
              <a:gd name="connsiteY6" fmla="*/ 1744010 h 1803732"/>
              <a:gd name="connsiteX7" fmla="*/ 0 w 3512042"/>
              <a:gd name="connsiteY7" fmla="*/ 59722 h 1803732"/>
              <a:gd name="connsiteX8" fmla="*/ 59722 w 3512042"/>
              <a:gd name="connsiteY8" fmla="*/ 0 h 180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042" h="1803732">
                <a:moveTo>
                  <a:pt x="59722" y="0"/>
                </a:moveTo>
                <a:lnTo>
                  <a:pt x="3452320" y="0"/>
                </a:lnTo>
                <a:cubicBezTo>
                  <a:pt x="3485304" y="0"/>
                  <a:pt x="3512042" y="26738"/>
                  <a:pt x="3512042" y="59722"/>
                </a:cubicBezTo>
                <a:lnTo>
                  <a:pt x="3512042" y="1744010"/>
                </a:lnTo>
                <a:cubicBezTo>
                  <a:pt x="3512042" y="1776994"/>
                  <a:pt x="3485304" y="1803732"/>
                  <a:pt x="3452320" y="1803732"/>
                </a:cubicBezTo>
                <a:lnTo>
                  <a:pt x="59722" y="1803732"/>
                </a:lnTo>
                <a:cubicBezTo>
                  <a:pt x="26738" y="1803732"/>
                  <a:pt x="0" y="1776994"/>
                  <a:pt x="0" y="1744010"/>
                </a:cubicBezTo>
                <a:lnTo>
                  <a:pt x="0" y="59722"/>
                </a:lnTo>
                <a:cubicBezTo>
                  <a:pt x="0" y="26738"/>
                  <a:pt x="26738" y="0"/>
                  <a:pt x="5972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2637362-FC54-4B21-894E-B3CCC7928D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5333" y="439821"/>
            <a:ext cx="4843808" cy="2028825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Unique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7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365125"/>
            <a:ext cx="11538857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829" y="1825625"/>
            <a:ext cx="11538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3829" y="6356350"/>
            <a:ext cx="3382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13/10/2021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41237" y="6356350"/>
            <a:ext cx="45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9024" y="6356350"/>
            <a:ext cx="339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  <p:sldLayoutId id="2147483662" r:id="rId14"/>
    <p:sldLayoutId id="2147483661" r:id="rId15"/>
    <p:sldLayoutId id="2147483660" r:id="rId16"/>
    <p:sldLayoutId id="2147483659" r:id="rId17"/>
    <p:sldLayoutId id="2147483658" r:id="rId18"/>
    <p:sldLayoutId id="2147483657" r:id="rId19"/>
    <p:sldLayoutId id="2147483656" r:id="rId20"/>
    <p:sldLayoutId id="2147483654" r:id="rId21"/>
    <p:sldLayoutId id="2147483652" r:id="rId22"/>
    <p:sldLayoutId id="2147483655" r:id="rId23"/>
    <p:sldLayoutId id="2147483650" r:id="rId24"/>
    <p:sldLayoutId id="2147483653" r:id="rId25"/>
    <p:sldLayoutId id="2147483651" r:id="rId26"/>
    <p:sldLayoutId id="2147483675" r:id="rId27"/>
    <p:sldLayoutId id="2147483676" r:id="rId28"/>
    <p:sldLayoutId id="2147483677" r:id="rId29"/>
    <p:sldLayoutId id="2147483678" r:id="rId30"/>
    <p:sldLayoutId id="2147483680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Montserrat Light" panose="000004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w3.org/" TargetMode="External"/><Relationship Id="rId5" Type="http://schemas.openxmlformats.org/officeDocument/2006/relationships/hyperlink" Target="http://del.icio.us/carlosbazilio/%7bcss+html%7d" TargetMode="External"/><Relationship Id="rId4" Type="http://schemas.openxmlformats.org/officeDocument/2006/relationships/hyperlink" Target="http://www.csszengarden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/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/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78295BC-F5B4-40C6-89E1-E29A37420407}"/>
              </a:ext>
            </a:extLst>
          </p:cNvPr>
          <p:cNvSpPr>
            <a:spLocks/>
          </p:cNvSpPr>
          <p:nvPr/>
        </p:nvSpPr>
        <p:spPr bwMode="auto">
          <a:xfrm>
            <a:off x="-1847324" y="-1465037"/>
            <a:ext cx="7817112" cy="8847689"/>
          </a:xfrm>
          <a:custGeom>
            <a:avLst/>
            <a:gdLst>
              <a:gd name="T0" fmla="*/ 1412 w 1425"/>
              <a:gd name="T1" fmla="*/ 936 h 1620"/>
              <a:gd name="T2" fmla="*/ 869 w 1425"/>
              <a:gd name="T3" fmla="*/ 1589 h 1620"/>
              <a:gd name="T4" fmla="*/ 589 w 1425"/>
              <a:gd name="T5" fmla="*/ 1331 h 1620"/>
              <a:gd name="T6" fmla="*/ 77 w 1425"/>
              <a:gd name="T7" fmla="*/ 1000 h 1620"/>
              <a:gd name="T8" fmla="*/ 1412 w 1425"/>
              <a:gd name="T9" fmla="*/ 936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5" h="1620">
                <a:moveTo>
                  <a:pt x="1412" y="936"/>
                </a:moveTo>
                <a:cubicBezTo>
                  <a:pt x="1425" y="1340"/>
                  <a:pt x="1025" y="1620"/>
                  <a:pt x="869" y="1589"/>
                </a:cubicBezTo>
                <a:cubicBezTo>
                  <a:pt x="714" y="1558"/>
                  <a:pt x="753" y="1374"/>
                  <a:pt x="589" y="1331"/>
                </a:cubicBezTo>
                <a:cubicBezTo>
                  <a:pt x="425" y="1287"/>
                  <a:pt x="102" y="1262"/>
                  <a:pt x="77" y="1000"/>
                </a:cubicBezTo>
                <a:cubicBezTo>
                  <a:pt x="0" y="199"/>
                  <a:pt x="1382" y="0"/>
                  <a:pt x="1412" y="9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8F22B-F7C1-422F-A18F-81D366C2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214" y="-295396"/>
            <a:ext cx="7817112" cy="8535888"/>
          </a:xfrm>
          <a:prstGeom prst="rect">
            <a:avLst/>
          </a:prstGeo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BBBA4A1-7164-466C-94BB-8496F686B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548680"/>
            <a:ext cx="5761038" cy="554389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5400" dirty="0"/>
              <a:t>FIC – Desenhista de Páginas WEB</a:t>
            </a:r>
            <a:endParaRPr lang="pt-BR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3807591-4833-4757-B0E2-C99D2488F1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42127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CSS - Anatomia de um conjunto de regras CSS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33C7C7-BAB7-4640-97A6-777AEFF7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6441" r="14858"/>
          <a:stretch/>
        </p:blipFill>
        <p:spPr>
          <a:xfrm>
            <a:off x="281869" y="2589014"/>
            <a:ext cx="5592529" cy="34859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6E75932-BF1E-419C-B2A2-D61EB8B61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32" y="2589014"/>
            <a:ext cx="5773047" cy="354032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228528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 eaLnBrk="0" hangingPunct="0"/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Valor da propriedade (</a:t>
            </a:r>
            <a:r>
              <a:rPr lang="pt-BR" altLang="pt-BR" sz="24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Property</a:t>
            </a: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pt-BR" altLang="pt-BR" sz="24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value</a:t>
            </a: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</a:t>
            </a:r>
          </a:p>
          <a:p>
            <a:pPr marL="0" lvl="1" eaLnBrk="0" hangingPunct="0"/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À direita da propriedade, depois dos dois pontos, nós temos o valor de propriedade (“</a:t>
            </a:r>
            <a:r>
              <a:rPr lang="pt-BR" altLang="pt-BR" sz="2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red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”), que escolhe uma dentre muitas aparências possíveis para uma determinada propriedade (há muitos valores color(cor) além do </a:t>
            </a:r>
            <a:r>
              <a:rPr lang="pt-BR" altLang="pt-BR" sz="2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red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(vermelho)).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65C1B7F-B63F-4C39-BE2F-3332CEB713B5}"/>
              </a:ext>
            </a:extLst>
          </p:cNvPr>
          <p:cNvSpPr/>
          <p:nvPr/>
        </p:nvSpPr>
        <p:spPr>
          <a:xfrm rot="2752815">
            <a:off x="5064211" y="2822807"/>
            <a:ext cx="677272" cy="1212385"/>
          </a:xfrm>
          <a:prstGeom prst="downArrow">
            <a:avLst>
              <a:gd name="adj1" fmla="val 50000"/>
              <a:gd name="adj2" fmla="val 6346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4619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CSS - Anatomia de um conjunto de regras CSS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33C7C7-BAB7-4640-97A6-777AEFF7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6441" r="14858"/>
          <a:stretch/>
        </p:blipFill>
        <p:spPr>
          <a:xfrm>
            <a:off x="281869" y="2589014"/>
            <a:ext cx="5592529" cy="348598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E94A504-FF8C-456D-9E7B-5AE75DB0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10464"/>
            <a:ext cx="5761039" cy="483209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Note outras partes importantes da sintaxe: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Cada linha de comando deve ser envolvida em chaves ({}).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Dentro de cada declaração, você deve usar dois pontos (:) para separar a propriedade de seus valores.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Dentro de cada conjunto de regras, você deve usar um ponto e vírgula (;) para separar cada declaração da próxima.</a:t>
            </a:r>
          </a:p>
        </p:txBody>
      </p:sp>
    </p:spTree>
    <p:extLst>
      <p:ext uri="{BB962C8B-B14F-4D97-AF65-F5344CB8AC3E}">
        <p14:creationId xmlns:p14="http://schemas.microsoft.com/office/powerpoint/2010/main" val="242446294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AADD17-AC22-4028-A74F-7DB46AF0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269001"/>
            <a:ext cx="720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6118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5F33DC-0157-4E60-AEC3-31987EF5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 – classe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BAA3F4-8524-4290-81A5-511F0332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 pitchFamily="2" charset="0"/>
              </a:rPr>
              <a:t>É iniciada com o ponto final e depois um “nome”. Após o nome é aberto um bloco utilizando a chaves { } como delimitadores, exemplo:</a:t>
            </a:r>
          </a:p>
          <a:p>
            <a:r>
              <a:rPr lang="pt-BR" sz="2400" b="1" dirty="0">
                <a:latin typeface="Montserrat Light" panose="00000400000000000000" pitchFamily="2" charset="0"/>
              </a:rPr>
              <a:t>... no arquivo CSS</a:t>
            </a:r>
          </a:p>
          <a:p>
            <a:r>
              <a:rPr lang="pt-BR" sz="2400" dirty="0">
                <a:latin typeface="Montserrat Light" panose="00000400000000000000" pitchFamily="2" charset="0"/>
              </a:rPr>
              <a:t>.</a:t>
            </a:r>
            <a:r>
              <a:rPr lang="pt-BR" sz="2400" dirty="0" err="1">
                <a:latin typeface="Montserrat Light" panose="00000400000000000000" pitchFamily="2" charset="0"/>
              </a:rPr>
              <a:t>titulos</a:t>
            </a:r>
            <a:r>
              <a:rPr lang="pt-BR" sz="2400" dirty="0">
                <a:latin typeface="Montserrat Light" panose="00000400000000000000" pitchFamily="2" charset="0"/>
              </a:rPr>
              <a:t>{</a:t>
            </a:r>
          </a:p>
          <a:p>
            <a:r>
              <a:rPr lang="pt-BR" sz="2400" dirty="0">
                <a:latin typeface="Montserrat Light" panose="00000400000000000000" pitchFamily="2" charset="0"/>
              </a:rPr>
              <a:t>      </a:t>
            </a:r>
            <a:r>
              <a:rPr lang="pt-BR" sz="2400" dirty="0" err="1">
                <a:latin typeface="Montserrat Light" panose="00000400000000000000" pitchFamily="2" charset="0"/>
              </a:rPr>
              <a:t>font-size</a:t>
            </a:r>
            <a:r>
              <a:rPr lang="pt-BR" sz="2400" dirty="0">
                <a:latin typeface="Montserrat Light" panose="00000400000000000000" pitchFamily="2" charset="0"/>
              </a:rPr>
              <a:t>: 15em;</a:t>
            </a:r>
          </a:p>
          <a:p>
            <a:r>
              <a:rPr lang="pt-BR" sz="2400" dirty="0">
                <a:latin typeface="Montserrat Light" panose="00000400000000000000" pitchFamily="2" charset="0"/>
              </a:rPr>
              <a:t>      color: </a:t>
            </a:r>
            <a:r>
              <a:rPr lang="pt-BR" sz="2400" dirty="0" err="1">
                <a:latin typeface="Montserrat Light" panose="00000400000000000000" pitchFamily="2" charset="0"/>
              </a:rPr>
              <a:t>red</a:t>
            </a:r>
            <a:r>
              <a:rPr lang="pt-BR" sz="2400" dirty="0">
                <a:latin typeface="Montserrat Light" panose="00000400000000000000" pitchFamily="2" charset="0"/>
              </a:rPr>
              <a:t>;</a:t>
            </a:r>
          </a:p>
          <a:p>
            <a:r>
              <a:rPr lang="pt-BR" sz="2400" dirty="0">
                <a:latin typeface="Montserrat Light" panose="00000400000000000000" pitchFamily="2" charset="0"/>
              </a:rPr>
              <a:t>}</a:t>
            </a:r>
          </a:p>
          <a:p>
            <a:r>
              <a:rPr lang="pt-BR" sz="2400" b="1" dirty="0">
                <a:latin typeface="Montserrat Light" panose="00000400000000000000" pitchFamily="2" charset="0"/>
              </a:rPr>
              <a:t>.. no arquivo HTML</a:t>
            </a:r>
          </a:p>
          <a:p>
            <a:r>
              <a:rPr lang="pt-BR" sz="2400" dirty="0">
                <a:latin typeface="Montserrat Light" panose="00000400000000000000" pitchFamily="2" charset="0"/>
              </a:rPr>
              <a:t>&lt;</a:t>
            </a:r>
            <a:r>
              <a:rPr lang="pt-BR" sz="2400" dirty="0" err="1">
                <a:latin typeface="Montserrat Light" panose="00000400000000000000" pitchFamily="2" charset="0"/>
              </a:rPr>
              <a:t>div</a:t>
            </a:r>
            <a:r>
              <a:rPr lang="pt-BR" sz="2400" dirty="0">
                <a:latin typeface="Montserrat Light" panose="00000400000000000000" pitchFamily="2" charset="0"/>
              </a:rPr>
              <a:t> </a:t>
            </a:r>
            <a:r>
              <a:rPr lang="pt-BR" sz="2400" dirty="0" err="1">
                <a:latin typeface="Montserrat Light" panose="00000400000000000000" pitchFamily="2" charset="0"/>
              </a:rPr>
              <a:t>class</a:t>
            </a:r>
            <a:r>
              <a:rPr lang="pt-BR" sz="2400" dirty="0">
                <a:latin typeface="Montserrat Light" panose="00000400000000000000" pitchFamily="2" charset="0"/>
              </a:rPr>
              <a:t>=“</a:t>
            </a:r>
            <a:r>
              <a:rPr lang="pt-BR" sz="2400" dirty="0" err="1">
                <a:latin typeface="Montserrat Light" panose="00000400000000000000" pitchFamily="2" charset="0"/>
              </a:rPr>
              <a:t>titulos</a:t>
            </a:r>
            <a:r>
              <a:rPr lang="pt-BR" sz="2400" dirty="0">
                <a:latin typeface="Montserrat Light" panose="00000400000000000000" pitchFamily="2" charset="0"/>
              </a:rPr>
              <a:t>”&gt;Texto de exemplo&lt;/</a:t>
            </a:r>
            <a:r>
              <a:rPr lang="pt-BR" sz="2400" dirty="0" err="1">
                <a:latin typeface="Montserrat Light" panose="00000400000000000000" pitchFamily="2" charset="0"/>
              </a:rPr>
              <a:t>div</a:t>
            </a:r>
            <a:r>
              <a:rPr lang="pt-BR" sz="2400" dirty="0">
                <a:latin typeface="Montserrat Light" panose="00000400000000000000" pitchFamily="2" charset="0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 pitchFamily="2" charset="0"/>
            </a:endParaRPr>
          </a:p>
          <a:p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6950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5F33DC-0157-4E60-AEC3-31987EF5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 – identificadores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BAA3F4-8524-4290-81A5-511F0332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340768"/>
            <a:ext cx="11509127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Iniciamos com o # e depois atribuímos um nome para a identificação. Após o nome é aberto um bloco utilizando a chaves { } como delimitadores, exemplo:</a:t>
            </a:r>
          </a:p>
          <a:p>
            <a:r>
              <a:rPr lang="pt-BR" sz="2400" b="1" dirty="0">
                <a:latin typeface="Montserrat Light" panose="00000400000000000000"/>
              </a:rPr>
              <a:t>... no arquivo CSS</a:t>
            </a:r>
          </a:p>
          <a:p>
            <a:r>
              <a:rPr lang="pt-BR" sz="2400" dirty="0">
                <a:latin typeface="Montserrat Light" panose="00000400000000000000"/>
              </a:rPr>
              <a:t>#titulos{</a:t>
            </a:r>
          </a:p>
          <a:p>
            <a:r>
              <a:rPr lang="pt-BR" sz="2400" dirty="0">
                <a:latin typeface="Montserrat Light" panose="00000400000000000000"/>
              </a:rPr>
              <a:t>      </a:t>
            </a:r>
            <a:r>
              <a:rPr lang="pt-BR" sz="2400" dirty="0" err="1">
                <a:latin typeface="Montserrat Light" panose="00000400000000000000"/>
              </a:rPr>
              <a:t>font-size</a:t>
            </a:r>
            <a:r>
              <a:rPr lang="pt-BR" sz="2400" dirty="0">
                <a:latin typeface="Montserrat Light" panose="00000400000000000000"/>
              </a:rPr>
              <a:t>: 15em;</a:t>
            </a:r>
          </a:p>
          <a:p>
            <a:r>
              <a:rPr lang="pt-BR" sz="2400" dirty="0">
                <a:latin typeface="Montserrat Light" panose="00000400000000000000"/>
              </a:rPr>
              <a:t>      color: </a:t>
            </a:r>
            <a:r>
              <a:rPr lang="pt-BR" sz="2400" dirty="0" err="1">
                <a:latin typeface="Montserrat Light" panose="00000400000000000000"/>
              </a:rPr>
              <a:t>red</a:t>
            </a:r>
            <a:r>
              <a:rPr lang="pt-BR" sz="2400" dirty="0">
                <a:latin typeface="Montserrat Light" panose="00000400000000000000"/>
              </a:rPr>
              <a:t>;</a:t>
            </a:r>
          </a:p>
          <a:p>
            <a:r>
              <a:rPr lang="pt-BR" sz="2400" dirty="0">
                <a:latin typeface="Montserrat Light" panose="00000400000000000000"/>
              </a:rPr>
              <a:t>}</a:t>
            </a:r>
          </a:p>
          <a:p>
            <a:r>
              <a:rPr lang="pt-BR" sz="2400" b="1" dirty="0">
                <a:latin typeface="Montserrat Light" panose="00000400000000000000"/>
              </a:rPr>
              <a:t>... no arquivo HTML</a:t>
            </a:r>
          </a:p>
          <a:p>
            <a:r>
              <a:rPr lang="pt-BR" sz="2400" dirty="0">
                <a:latin typeface="Montserrat Light" panose="00000400000000000000"/>
              </a:rPr>
              <a:t>&lt;</a:t>
            </a:r>
            <a:r>
              <a:rPr lang="pt-BR" sz="2400" dirty="0" err="1">
                <a:latin typeface="Montserrat Light" panose="00000400000000000000"/>
              </a:rPr>
              <a:t>div</a:t>
            </a:r>
            <a:r>
              <a:rPr lang="pt-BR" sz="2400" dirty="0">
                <a:latin typeface="Montserrat Light" panose="00000400000000000000"/>
              </a:rPr>
              <a:t> id=“</a:t>
            </a:r>
            <a:r>
              <a:rPr lang="pt-BR" sz="2400" dirty="0" err="1">
                <a:latin typeface="Montserrat Light" panose="00000400000000000000"/>
              </a:rPr>
              <a:t>titulos</a:t>
            </a:r>
            <a:r>
              <a:rPr lang="pt-BR" sz="2400" dirty="0">
                <a:latin typeface="Montserrat Light" panose="00000400000000000000"/>
              </a:rPr>
              <a:t>”&gt;Texto de exemplo&lt;/</a:t>
            </a:r>
            <a:r>
              <a:rPr lang="pt-BR" sz="2400" dirty="0" err="1">
                <a:latin typeface="Montserrat Light" panose="00000400000000000000"/>
              </a:rPr>
              <a:t>div</a:t>
            </a:r>
            <a:r>
              <a:rPr lang="pt-BR" sz="2400" dirty="0">
                <a:latin typeface="Montserrat Light" panose="00000400000000000000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endParaRPr lang="pt-BR" sz="2400" dirty="0">
              <a:latin typeface="Montserrat Light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2862462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2943E41-CF26-4F46-9E2F-5EC5F3A47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CSS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E2C98C2-FDC4-4BA3-93B3-E1A92E3B1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pt-BR" sz="2400" dirty="0">
                <a:latin typeface="Montserrat Light" panose="00000400000000000000"/>
              </a:rPr>
              <a:t>Formato geral:</a:t>
            </a:r>
          </a:p>
          <a:p>
            <a:pPr marL="0" indent="0">
              <a:buNone/>
            </a:pPr>
            <a:r>
              <a:rPr lang="pt-BR" altLang="pt-BR" sz="2400" dirty="0">
                <a:latin typeface="Montserrat Light" panose="00000400000000000000"/>
              </a:rPr>
              <a:t>	</a:t>
            </a:r>
            <a:r>
              <a:rPr lang="pt-BR" altLang="pt-BR" sz="2400" dirty="0">
                <a:solidFill>
                  <a:schemeClr val="accent1"/>
                </a:solidFill>
                <a:latin typeface="Montserrat Light" panose="00000400000000000000"/>
              </a:rPr>
              <a:t>seletor</a:t>
            </a:r>
            <a:r>
              <a:rPr lang="pt-BR" altLang="pt-BR" sz="2400" dirty="0">
                <a:latin typeface="Montserrat Light" panose="00000400000000000000"/>
              </a:rPr>
              <a:t> { </a:t>
            </a:r>
            <a:r>
              <a:rPr lang="pt-BR" altLang="pt-BR" sz="2400" dirty="0">
                <a:solidFill>
                  <a:srgbClr val="FF3399"/>
                </a:solidFill>
                <a:latin typeface="Montserrat Light" panose="00000400000000000000"/>
              </a:rPr>
              <a:t>propriedade</a:t>
            </a:r>
            <a:r>
              <a:rPr lang="pt-BR" altLang="pt-BR" sz="2400" dirty="0">
                <a:latin typeface="Montserrat Light" panose="00000400000000000000"/>
              </a:rPr>
              <a:t>: </a:t>
            </a:r>
            <a:r>
              <a:rPr lang="pt-BR" altLang="pt-BR" sz="2400" dirty="0">
                <a:solidFill>
                  <a:srgbClr val="CC9900"/>
                </a:solidFill>
                <a:latin typeface="Montserrat Light" panose="00000400000000000000"/>
              </a:rPr>
              <a:t>valor</a:t>
            </a:r>
            <a:r>
              <a:rPr lang="pt-BR" altLang="pt-BR" sz="2400" dirty="0">
                <a:latin typeface="Montserrat Light" panose="00000400000000000000"/>
              </a:rPr>
              <a:t> }</a:t>
            </a:r>
          </a:p>
          <a:p>
            <a:r>
              <a:rPr lang="pt-BR" altLang="pt-BR" sz="2400" dirty="0">
                <a:latin typeface="Montserrat Light" panose="00000400000000000000"/>
              </a:rPr>
              <a:t>Uma definição de estilo em CSS será composta por uma sequência de definições como esta acima</a:t>
            </a:r>
          </a:p>
          <a:p>
            <a:r>
              <a:rPr lang="pt-BR" altLang="pt-BR" sz="2400" dirty="0">
                <a:latin typeface="Montserrat Light" panose="00000400000000000000"/>
              </a:rPr>
              <a:t>Exemplos:</a:t>
            </a:r>
          </a:p>
          <a:p>
            <a:pPr lvl="1"/>
            <a:r>
              <a:rPr lang="pt-BR" altLang="pt-BR" dirty="0" err="1">
                <a:solidFill>
                  <a:schemeClr val="accent1"/>
                </a:solidFill>
                <a:latin typeface="Montserrat Light" panose="00000400000000000000"/>
              </a:rPr>
              <a:t>body</a:t>
            </a:r>
            <a:r>
              <a:rPr lang="pt-BR" altLang="pt-BR" dirty="0">
                <a:latin typeface="Montserrat Light" panose="00000400000000000000"/>
              </a:rPr>
              <a:t> { </a:t>
            </a:r>
            <a:r>
              <a:rPr lang="pt-BR" altLang="pt-BR" dirty="0">
                <a:solidFill>
                  <a:srgbClr val="FF3399"/>
                </a:solidFill>
                <a:latin typeface="Montserrat Light" panose="00000400000000000000"/>
              </a:rPr>
              <a:t>color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 err="1">
                <a:solidFill>
                  <a:srgbClr val="CC9900"/>
                </a:solidFill>
                <a:latin typeface="Montserrat Light" panose="00000400000000000000"/>
              </a:rPr>
              <a:t>black</a:t>
            </a:r>
            <a:r>
              <a:rPr lang="pt-BR" altLang="pt-BR" dirty="0">
                <a:latin typeface="Montserrat Light" panose="00000400000000000000"/>
              </a:rPr>
              <a:t> }</a:t>
            </a:r>
          </a:p>
          <a:p>
            <a:pPr lvl="1"/>
            <a:r>
              <a:rPr lang="pt-BR" altLang="pt-BR" dirty="0">
                <a:solidFill>
                  <a:schemeClr val="accent1"/>
                </a:solidFill>
                <a:latin typeface="Montserrat Light" panose="00000400000000000000"/>
              </a:rPr>
              <a:t>p</a:t>
            </a:r>
            <a:r>
              <a:rPr lang="pt-BR" altLang="pt-BR" dirty="0">
                <a:latin typeface="Montserrat Light" panose="00000400000000000000"/>
              </a:rPr>
              <a:t> { </a:t>
            </a:r>
            <a:r>
              <a:rPr lang="pt-BR" altLang="pt-BR" dirty="0" err="1">
                <a:solidFill>
                  <a:srgbClr val="FF3399"/>
                </a:solidFill>
                <a:latin typeface="Montserrat Light" panose="00000400000000000000"/>
              </a:rPr>
              <a:t>font-family</a:t>
            </a:r>
            <a:r>
              <a:rPr lang="pt-BR" altLang="pt-BR" dirty="0">
                <a:solidFill>
                  <a:srgbClr val="FF3399"/>
                </a:solidFill>
                <a:latin typeface="Montserrat Light" panose="00000400000000000000"/>
              </a:rPr>
              <a:t>:</a:t>
            </a:r>
            <a:r>
              <a:rPr lang="pt-BR" altLang="pt-BR" dirty="0">
                <a:latin typeface="Montserrat Light" panose="00000400000000000000"/>
              </a:rPr>
              <a:t> “</a:t>
            </a:r>
            <a:r>
              <a:rPr lang="pt-BR" altLang="pt-BR" dirty="0" err="1">
                <a:solidFill>
                  <a:srgbClr val="CC9900"/>
                </a:solidFill>
                <a:latin typeface="Montserrat Light" panose="00000400000000000000"/>
              </a:rPr>
              <a:t>Verdana</a:t>
            </a:r>
            <a:r>
              <a:rPr lang="pt-BR" altLang="pt-BR" dirty="0">
                <a:latin typeface="Montserrat Light" panose="00000400000000000000"/>
              </a:rPr>
              <a:t>”; </a:t>
            </a:r>
            <a:r>
              <a:rPr lang="pt-BR" altLang="pt-BR" dirty="0" err="1">
                <a:solidFill>
                  <a:srgbClr val="FF3399"/>
                </a:solidFill>
                <a:latin typeface="Montserrat Light" panose="00000400000000000000"/>
              </a:rPr>
              <a:t>text-align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>
                <a:solidFill>
                  <a:srgbClr val="CC9900"/>
                </a:solidFill>
                <a:latin typeface="Montserrat Light" panose="00000400000000000000"/>
              </a:rPr>
              <a:t>center</a:t>
            </a:r>
            <a:r>
              <a:rPr lang="pt-BR" altLang="pt-BR" dirty="0">
                <a:latin typeface="Montserrat Light" panose="00000400000000000000"/>
              </a:rPr>
              <a:t>; </a:t>
            </a:r>
            <a:r>
              <a:rPr lang="pt-BR" altLang="pt-BR" dirty="0">
                <a:solidFill>
                  <a:srgbClr val="FF3399"/>
                </a:solidFill>
                <a:latin typeface="Montserrat Light" panose="00000400000000000000"/>
              </a:rPr>
              <a:t>color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 err="1">
                <a:solidFill>
                  <a:srgbClr val="CC9900"/>
                </a:solidFill>
                <a:latin typeface="Montserrat Light" panose="00000400000000000000"/>
              </a:rPr>
              <a:t>red</a:t>
            </a:r>
            <a:r>
              <a:rPr lang="pt-BR" altLang="pt-BR" dirty="0">
                <a:latin typeface="Montserrat Light" panose="00000400000000000000"/>
              </a:rPr>
              <a:t> }</a:t>
            </a:r>
          </a:p>
          <a:p>
            <a:pPr lvl="1"/>
            <a:r>
              <a:rPr lang="pt-BR" altLang="pt-BR" dirty="0">
                <a:solidFill>
                  <a:schemeClr val="accent1"/>
                </a:solidFill>
                <a:latin typeface="Montserrat Light" panose="00000400000000000000"/>
              </a:rPr>
              <a:t>h1,h2,h3,h4,h5,h6 </a:t>
            </a:r>
            <a:r>
              <a:rPr lang="pt-BR" altLang="pt-BR" dirty="0">
                <a:latin typeface="Montserrat Light" panose="00000400000000000000"/>
              </a:rPr>
              <a:t>{ </a:t>
            </a:r>
            <a:r>
              <a:rPr lang="pt-BR" altLang="pt-BR" dirty="0">
                <a:solidFill>
                  <a:srgbClr val="FF3399"/>
                </a:solidFill>
                <a:latin typeface="Montserrat Light" panose="00000400000000000000"/>
              </a:rPr>
              <a:t>color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 err="1">
                <a:solidFill>
                  <a:srgbClr val="CC9900"/>
                </a:solidFill>
                <a:latin typeface="Montserrat Light" panose="00000400000000000000"/>
              </a:rPr>
              <a:t>green</a:t>
            </a:r>
            <a:r>
              <a:rPr lang="pt-BR" altLang="pt-BR" dirty="0">
                <a:latin typeface="Montserrat Light" panose="00000400000000000000"/>
              </a:rPr>
              <a:t> }</a:t>
            </a:r>
          </a:p>
          <a:p>
            <a:pPr lvl="1"/>
            <a:r>
              <a:rPr lang="pt-BR" altLang="pt-BR" dirty="0">
                <a:solidFill>
                  <a:schemeClr val="accent1"/>
                </a:solidFill>
                <a:latin typeface="Montserrat Light" panose="00000400000000000000"/>
              </a:rPr>
              <a:t>p</a:t>
            </a:r>
            <a:r>
              <a:rPr lang="pt-BR" altLang="pt-BR" dirty="0">
                <a:latin typeface="Montserrat Light" panose="00000400000000000000"/>
              </a:rPr>
              <a:t> {</a:t>
            </a:r>
            <a:r>
              <a:rPr lang="pt-BR" altLang="pt-BR" dirty="0" err="1">
                <a:solidFill>
                  <a:srgbClr val="FF3399"/>
                </a:solidFill>
                <a:latin typeface="Montserrat Light" panose="00000400000000000000"/>
              </a:rPr>
              <a:t>margin-left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>
                <a:solidFill>
                  <a:srgbClr val="CC9900"/>
                </a:solidFill>
                <a:latin typeface="Montserrat Light" panose="00000400000000000000"/>
              </a:rPr>
              <a:t>20px</a:t>
            </a:r>
            <a:r>
              <a:rPr lang="pt-BR" altLang="pt-BR" dirty="0">
                <a:latin typeface="Montserrat Light" panose="00000400000000000000"/>
              </a:rPr>
              <a:t>}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36B1E4-CEC3-43D8-BC98-381DEDD1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500826"/>
            <a:ext cx="3157835" cy="22908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5F33DC-0157-4E60-AEC3-31987EF5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 – agrupar configurações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BAA3F4-8524-4290-81A5-511F0332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Com CSS é possível atribuir uma sequência de propriedades a mais de um item separando-os por vírgula, ou seja, se desejamos fazer a mesma formatação para diversos itens podemos fazer da seguinte forma:</a:t>
            </a:r>
          </a:p>
          <a:p>
            <a:endParaRPr lang="pt-BR" sz="2400" dirty="0">
              <a:latin typeface="Montserrat Light" panose="00000400000000000000"/>
            </a:endParaRPr>
          </a:p>
          <a:p>
            <a:r>
              <a:rPr lang="pt-BR" sz="2400" dirty="0">
                <a:latin typeface="Montserrat Light" panose="00000400000000000000"/>
              </a:rPr>
              <a:t>p, a, </a:t>
            </a:r>
            <a:r>
              <a:rPr lang="pt-BR" sz="2400" dirty="0" err="1">
                <a:latin typeface="Montserrat Light" panose="00000400000000000000"/>
              </a:rPr>
              <a:t>span</a:t>
            </a:r>
            <a:r>
              <a:rPr lang="pt-BR" sz="2400" dirty="0">
                <a:latin typeface="Montserrat Light" panose="00000400000000000000"/>
              </a:rPr>
              <a:t> {</a:t>
            </a:r>
          </a:p>
          <a:p>
            <a:r>
              <a:rPr lang="pt-BR" sz="2400" dirty="0">
                <a:latin typeface="Montserrat Light" panose="00000400000000000000"/>
              </a:rPr>
              <a:t>	</a:t>
            </a:r>
            <a:r>
              <a:rPr lang="pt-BR" sz="2400" dirty="0" err="1">
                <a:latin typeface="Montserrat Light" panose="00000400000000000000"/>
              </a:rPr>
              <a:t>font-size</a:t>
            </a:r>
            <a:r>
              <a:rPr lang="pt-BR" sz="2400" dirty="0">
                <a:latin typeface="Montserrat Light" panose="00000400000000000000"/>
              </a:rPr>
              <a:t>: 12px;</a:t>
            </a:r>
          </a:p>
          <a:p>
            <a:r>
              <a:rPr lang="pt-BR" sz="2400" dirty="0">
                <a:latin typeface="Montserrat Light" panose="00000400000000000000"/>
              </a:rPr>
              <a:t>	color: #575757;</a:t>
            </a:r>
          </a:p>
          <a:p>
            <a:r>
              <a:rPr lang="pt-BR" sz="2400" dirty="0">
                <a:latin typeface="Montserrat Light" panose="00000400000000000000"/>
              </a:rPr>
              <a:t>}</a:t>
            </a:r>
          </a:p>
          <a:p>
            <a:pPr algn="just"/>
            <a:r>
              <a:rPr lang="pt-BR" sz="2400" dirty="0">
                <a:latin typeface="Montserrat Light" panose="00000400000000000000"/>
              </a:rPr>
              <a:t>As </a:t>
            </a:r>
            <a:r>
              <a:rPr lang="pt-BR" sz="2400" dirty="0" err="1">
                <a:latin typeface="Montserrat Light" panose="00000400000000000000"/>
              </a:rPr>
              <a:t>Tags</a:t>
            </a:r>
            <a:r>
              <a:rPr lang="pt-BR" sz="2400" dirty="0">
                <a:latin typeface="Montserrat Light" panose="00000400000000000000"/>
              </a:rPr>
              <a:t> &lt;p&gt;, &lt;a&gt; e &lt;</a:t>
            </a:r>
            <a:r>
              <a:rPr lang="pt-BR" sz="2400" dirty="0" err="1">
                <a:latin typeface="Montserrat Light" panose="00000400000000000000"/>
              </a:rPr>
              <a:t>span</a:t>
            </a:r>
            <a:r>
              <a:rPr lang="pt-BR" sz="2400" dirty="0">
                <a:latin typeface="Montserrat Light" panose="00000400000000000000"/>
              </a:rPr>
              <a:t>&gt; ficarão com a formatação indicada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endParaRPr lang="pt-BR" sz="1800" dirty="0">
              <a:latin typeface="Montserrat Light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6968114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5F33DC-0157-4E60-AEC3-31987EF5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 – principais unidades de medida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BAA3F4-8524-4290-81A5-511F0332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1484784"/>
            <a:ext cx="94345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Montserrat Light" panose="00000400000000000000"/>
              </a:rPr>
              <a:t>O CSS permite a atribuição de valores usando as seguintes unidades: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Unidades absolutas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pixel (</a:t>
            </a:r>
            <a:r>
              <a:rPr lang="pt-BR" sz="2400" dirty="0" err="1">
                <a:latin typeface="Montserrat Light" panose="00000400000000000000"/>
              </a:rPr>
              <a:t>px</a:t>
            </a:r>
            <a:r>
              <a:rPr lang="pt-BR" sz="2400" dirty="0">
                <a:latin typeface="Montserrat Light" panose="0000040000000000000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porcentagem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centímetros (cm)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milímetros (mm)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pontos (</a:t>
            </a:r>
            <a:r>
              <a:rPr lang="pt-BR" sz="2400" dirty="0" err="1">
                <a:latin typeface="Montserrat Light" panose="00000400000000000000"/>
              </a:rPr>
              <a:t>pt</a:t>
            </a:r>
            <a:r>
              <a:rPr lang="pt-BR" sz="2400" dirty="0">
                <a:latin typeface="Montserrat Light" panose="00000400000000000000"/>
              </a:rPr>
              <a:t>)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891D9099-6FB4-416A-97AD-B2806F4DE4CF}"/>
              </a:ext>
            </a:extLst>
          </p:cNvPr>
          <p:cNvSpPr txBox="1">
            <a:spLocks/>
          </p:cNvSpPr>
          <p:nvPr/>
        </p:nvSpPr>
        <p:spPr>
          <a:xfrm>
            <a:off x="5158365" y="2060848"/>
            <a:ext cx="6698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dirty="0"/>
              <a:t>Unidades relativas</a:t>
            </a:r>
          </a:p>
          <a:p>
            <a:pPr marL="800100" lvl="1" indent="-342900"/>
            <a:r>
              <a:rPr lang="pt-BR" dirty="0" err="1"/>
              <a:t>element</a:t>
            </a:r>
            <a:r>
              <a:rPr lang="pt-BR" dirty="0"/>
              <a:t> (em) – utilizado para tamanhos de fonte</a:t>
            </a:r>
          </a:p>
          <a:p>
            <a:pPr marL="800100" lvl="1" indent="-342900"/>
            <a:r>
              <a:rPr lang="pt-BR" dirty="0" err="1"/>
              <a:t>viewport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 (</a:t>
            </a:r>
            <a:r>
              <a:rPr lang="pt-BR" dirty="0" err="1"/>
              <a:t>vw</a:t>
            </a:r>
            <a:r>
              <a:rPr lang="pt-BR" dirty="0"/>
              <a:t>) – corresponde a 1% da largura da tela</a:t>
            </a:r>
          </a:p>
          <a:p>
            <a:pPr marL="800100" lvl="1" indent="-342900"/>
            <a:r>
              <a:rPr lang="pt-BR" dirty="0" err="1"/>
              <a:t>Viewport</a:t>
            </a:r>
            <a:r>
              <a:rPr lang="pt-BR" dirty="0"/>
              <a:t> </a:t>
            </a:r>
            <a:r>
              <a:rPr lang="pt-BR" dirty="0" err="1"/>
              <a:t>height</a:t>
            </a:r>
            <a:r>
              <a:rPr lang="pt-BR" dirty="0"/>
              <a:t> (</a:t>
            </a:r>
            <a:r>
              <a:rPr lang="pt-BR" dirty="0" err="1"/>
              <a:t>vh</a:t>
            </a:r>
            <a:r>
              <a:rPr lang="pt-BR" dirty="0"/>
              <a:t>) – corresponde a 1% da altura da tela</a:t>
            </a:r>
          </a:p>
          <a:p>
            <a:pPr marL="800100" lvl="1" indent="-342900"/>
            <a:r>
              <a:rPr lang="pt-BR" dirty="0"/>
              <a:t>Porcentagem (%) – relacionado ao elemento-pai</a:t>
            </a:r>
          </a:p>
          <a:p>
            <a:pPr marL="800100" lvl="1" indent="-34290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18615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5F33DC-0157-4E60-AEC3-31987EF5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CSS – propriedades mais usadas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BAA3F4-8524-4290-81A5-511F0332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>
                <a:latin typeface="Montserrat Light" panose="00000400000000000000"/>
              </a:rPr>
              <a:t>A seguir estão listadas as propriedades mais usadas no CSS bem como a sua função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width</a:t>
            </a:r>
            <a:r>
              <a:rPr lang="pt-BR" sz="2400" dirty="0">
                <a:latin typeface="Montserrat Light" panose="00000400000000000000"/>
              </a:rPr>
              <a:t> – controla a largura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height</a:t>
            </a:r>
            <a:r>
              <a:rPr lang="pt-BR" sz="2400" dirty="0">
                <a:latin typeface="Montserrat Light" panose="00000400000000000000"/>
              </a:rPr>
              <a:t> – controla a altura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font-size</a:t>
            </a:r>
            <a:r>
              <a:rPr lang="pt-BR" sz="2400" dirty="0">
                <a:latin typeface="Montserrat Light" panose="00000400000000000000"/>
              </a:rPr>
              <a:t> – tamanho da fonte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font</a:t>
            </a:r>
            <a:r>
              <a:rPr lang="pt-BR" sz="2400" dirty="0">
                <a:latin typeface="Montserrat Light" panose="00000400000000000000"/>
              </a:rPr>
              <a:t>-Family – tipo da fonte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Montserrat Light" panose="00000400000000000000"/>
              </a:rPr>
              <a:t>color – cor da fonte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float</a:t>
            </a:r>
            <a:r>
              <a:rPr lang="pt-BR" sz="2400" dirty="0">
                <a:latin typeface="Montserrat Light" panose="00000400000000000000"/>
              </a:rPr>
              <a:t> – encaixar um componente ao lado da tela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margin</a:t>
            </a:r>
            <a:r>
              <a:rPr lang="pt-BR" sz="2400" dirty="0">
                <a:latin typeface="Montserrat Light" panose="00000400000000000000"/>
              </a:rPr>
              <a:t> – espaço após o componente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padding</a:t>
            </a:r>
            <a:r>
              <a:rPr lang="pt-BR" sz="2400" dirty="0">
                <a:latin typeface="Montserrat Light" panose="00000400000000000000"/>
              </a:rPr>
              <a:t> – espaço interno do componente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Montserrat Light" panose="00000400000000000000"/>
              </a:rPr>
              <a:t>border</a:t>
            </a:r>
            <a:r>
              <a:rPr lang="pt-BR" sz="2400" dirty="0">
                <a:latin typeface="Montserrat Light" panose="00000400000000000000"/>
              </a:rPr>
              <a:t> – definição da borda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endParaRPr lang="pt-BR" sz="2400" dirty="0">
              <a:latin typeface="Montserrat Light" panose="00000400000000000000"/>
            </a:endParaRPr>
          </a:p>
          <a:p>
            <a:endParaRPr lang="pt-BR" sz="2400" dirty="0">
              <a:latin typeface="Montserrat Light" panose="0000040000000000000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Montserrat Light" panose="00000400000000000000"/>
            </a:endParaRPr>
          </a:p>
          <a:p>
            <a:endParaRPr lang="pt-BR" sz="1800" dirty="0">
              <a:latin typeface="Montserrat Light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9353260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F74651B-B6FD-45B4-BC56-06D1AD46C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CSS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70BE72E-D3C0-4059-BABF-3C1A6EF3B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dirty="0">
                <a:latin typeface="Montserrat Light" panose="00000400000000000000"/>
              </a:rPr>
              <a:t>Classes em CSS permitem que um mesmo elemento seja exibido de diferentes formas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Montserrat Light" panose="00000400000000000000"/>
              </a:rPr>
              <a:t>Formato usando classes: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2400" dirty="0" err="1">
                <a:latin typeface="Montserrat Light" panose="00000400000000000000"/>
              </a:rPr>
              <a:t>seletor.classe</a:t>
            </a:r>
            <a:r>
              <a:rPr lang="pt-BR" altLang="pt-BR" sz="2400" dirty="0">
                <a:latin typeface="Montserrat Light" panose="00000400000000000000"/>
              </a:rPr>
              <a:t> { propriedade: valor }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Montserrat Light" panose="00000400000000000000"/>
              </a:rPr>
              <a:t>Exemplos:</a:t>
            </a:r>
          </a:p>
          <a:p>
            <a:pPr lvl="1">
              <a:lnSpc>
                <a:spcPct val="150000"/>
              </a:lnSpc>
            </a:pPr>
            <a:r>
              <a:rPr lang="pt-BR" altLang="pt-BR" dirty="0" err="1">
                <a:latin typeface="Montserrat Light" panose="00000400000000000000"/>
              </a:rPr>
              <a:t>p.direita</a:t>
            </a:r>
            <a:r>
              <a:rPr lang="pt-BR" altLang="pt-BR" dirty="0">
                <a:latin typeface="Montserrat Light" panose="00000400000000000000"/>
              </a:rPr>
              <a:t> {</a:t>
            </a:r>
            <a:r>
              <a:rPr lang="pt-BR" altLang="pt-BR" dirty="0" err="1">
                <a:latin typeface="Montserrat Light" panose="00000400000000000000"/>
              </a:rPr>
              <a:t>text-align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 err="1">
                <a:latin typeface="Montserrat Light" panose="00000400000000000000"/>
              </a:rPr>
              <a:t>right</a:t>
            </a:r>
            <a:r>
              <a:rPr lang="pt-BR" altLang="pt-BR" dirty="0">
                <a:latin typeface="Montserrat Light" panose="00000400000000000000"/>
              </a:rPr>
              <a:t>} // Alinha à direita</a:t>
            </a:r>
          </a:p>
          <a:p>
            <a:pPr lvl="1">
              <a:lnSpc>
                <a:spcPct val="150000"/>
              </a:lnSpc>
            </a:pPr>
            <a:r>
              <a:rPr lang="pt-BR" altLang="pt-BR" dirty="0" err="1">
                <a:latin typeface="Montserrat Light" panose="00000400000000000000"/>
              </a:rPr>
              <a:t>p.centro</a:t>
            </a:r>
            <a:r>
              <a:rPr lang="pt-BR" altLang="pt-BR" dirty="0">
                <a:latin typeface="Montserrat Light" panose="00000400000000000000"/>
              </a:rPr>
              <a:t> {</a:t>
            </a:r>
            <a:r>
              <a:rPr lang="pt-BR" altLang="pt-BR" dirty="0" err="1">
                <a:latin typeface="Montserrat Light" panose="00000400000000000000"/>
              </a:rPr>
              <a:t>text-align</a:t>
            </a:r>
            <a:r>
              <a:rPr lang="pt-BR" altLang="pt-BR" dirty="0">
                <a:latin typeface="Montserrat Light" panose="00000400000000000000"/>
              </a:rPr>
              <a:t>: center} // Centraliza</a:t>
            </a:r>
          </a:p>
          <a:p>
            <a:pPr lvl="1">
              <a:lnSpc>
                <a:spcPct val="150000"/>
              </a:lnSpc>
            </a:pPr>
            <a:r>
              <a:rPr lang="pt-BR" altLang="pt-BR" dirty="0" err="1">
                <a:latin typeface="Montserrat Light" panose="00000400000000000000"/>
              </a:rPr>
              <a:t>p.esquerda</a:t>
            </a:r>
            <a:r>
              <a:rPr lang="pt-BR" altLang="pt-BR" dirty="0">
                <a:latin typeface="Montserrat Light" panose="00000400000000000000"/>
              </a:rPr>
              <a:t> {</a:t>
            </a:r>
            <a:r>
              <a:rPr lang="pt-BR" altLang="pt-BR" dirty="0" err="1">
                <a:latin typeface="Montserrat Light" panose="00000400000000000000"/>
              </a:rPr>
              <a:t>text-align</a:t>
            </a:r>
            <a:r>
              <a:rPr lang="pt-BR" altLang="pt-BR" dirty="0">
                <a:latin typeface="Montserrat Light" panose="00000400000000000000"/>
              </a:rPr>
              <a:t>: </a:t>
            </a:r>
            <a:r>
              <a:rPr lang="pt-BR" altLang="pt-BR" dirty="0" err="1">
                <a:latin typeface="Montserrat Light" panose="00000400000000000000"/>
              </a:rPr>
              <a:t>left</a:t>
            </a:r>
            <a:r>
              <a:rPr lang="pt-BR" altLang="pt-BR" dirty="0">
                <a:latin typeface="Montserrat Light" panose="00000400000000000000"/>
              </a:rPr>
              <a:t>} // Aplicado a qualquer elemento </a:t>
            </a:r>
            <a:r>
              <a:rPr lang="pt-BR" altLang="pt-BR" dirty="0" err="1">
                <a:latin typeface="Montserrat Light" panose="00000400000000000000"/>
              </a:rPr>
              <a:t>html</a:t>
            </a:r>
            <a:r>
              <a:rPr lang="pt-BR" altLang="pt-BR" dirty="0">
                <a:latin typeface="Montserrat Light" panose="00000400000000000000"/>
              </a:rPr>
              <a:t> que contenha classe esquerda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0B681A74-AEAE-4663-B08E-2C656303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84" y="630575"/>
            <a:ext cx="7315200" cy="10156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altLang="pt-BR" sz="2000" dirty="0">
                <a:solidFill>
                  <a:schemeClr val="bg1"/>
                </a:solidFill>
              </a:rPr>
              <a:t>&lt;p </a:t>
            </a:r>
            <a:r>
              <a:rPr lang="pt-BR" altLang="pt-BR" sz="2000" dirty="0" err="1">
                <a:solidFill>
                  <a:schemeClr val="bg1"/>
                </a:solidFill>
              </a:rPr>
              <a:t>class</a:t>
            </a:r>
            <a:r>
              <a:rPr lang="pt-BR" altLang="pt-BR" sz="2000" dirty="0">
                <a:solidFill>
                  <a:schemeClr val="bg1"/>
                </a:solidFill>
              </a:rPr>
              <a:t>=“direita”&gt;Este parágrafo será alinhado à direita&lt;/p&gt; </a:t>
            </a:r>
          </a:p>
          <a:p>
            <a:pPr>
              <a:spcBef>
                <a:spcPts val="0"/>
              </a:spcBef>
            </a:pPr>
            <a:r>
              <a:rPr lang="pt-BR" altLang="pt-BR" sz="2000" dirty="0">
                <a:solidFill>
                  <a:schemeClr val="bg1"/>
                </a:solidFill>
              </a:rPr>
              <a:t>&lt;p </a:t>
            </a:r>
            <a:r>
              <a:rPr lang="pt-BR" altLang="pt-BR" sz="2000" dirty="0" err="1">
                <a:solidFill>
                  <a:schemeClr val="bg1"/>
                </a:solidFill>
              </a:rPr>
              <a:t>class</a:t>
            </a:r>
            <a:r>
              <a:rPr lang="pt-BR" altLang="pt-BR" sz="2000" dirty="0">
                <a:solidFill>
                  <a:schemeClr val="bg1"/>
                </a:solidFill>
              </a:rPr>
              <a:t>=“centro”&gt;Este parágrafo será centralizado&lt;/p&gt;</a:t>
            </a:r>
          </a:p>
          <a:p>
            <a:pPr>
              <a:spcBef>
                <a:spcPts val="0"/>
              </a:spcBef>
            </a:pPr>
            <a:r>
              <a:rPr lang="pt-BR" altLang="pt-BR" sz="2000" dirty="0">
                <a:solidFill>
                  <a:schemeClr val="bg1"/>
                </a:solidFill>
              </a:rPr>
              <a:t>&lt;p </a:t>
            </a:r>
            <a:r>
              <a:rPr lang="pt-BR" altLang="pt-BR" sz="2000" dirty="0" err="1">
                <a:solidFill>
                  <a:schemeClr val="bg1"/>
                </a:solidFill>
              </a:rPr>
              <a:t>class</a:t>
            </a:r>
            <a:r>
              <a:rPr lang="pt-BR" altLang="pt-BR" sz="2000" dirty="0">
                <a:solidFill>
                  <a:schemeClr val="bg1"/>
                </a:solidFill>
              </a:rPr>
              <a:t>=“esquerda”&gt;Este será à esquerda&lt;/p&gt;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2A39BFA-4D96-4B1D-8A2C-B5125409F5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14CF5-FF8E-4CEE-B898-65BF1FFB00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4201" y="365125"/>
            <a:ext cx="11272837" cy="128111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1872A-F626-48B9-AB59-8E44180AF8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2463" y="1825625"/>
            <a:ext cx="11204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Introdução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Conceitos</a:t>
            </a: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4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93ABB3D-DD2E-455A-88DC-14AB3D66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CSS - Como definir (1/3)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C4E4577-5426-4AF4-A650-A2B805D59B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pt-BR" sz="2400" dirty="0">
                <a:latin typeface="Montserrat Light" panose="00000400000000000000"/>
              </a:rPr>
              <a:t>Existem 3 maneiras se definir um CSS para um documento HTML</a:t>
            </a:r>
          </a:p>
          <a:p>
            <a:pPr lvl="1">
              <a:lnSpc>
                <a:spcPct val="150000"/>
              </a:lnSpc>
            </a:pPr>
            <a:r>
              <a:rPr lang="pt-BR" altLang="pt-BR" dirty="0">
                <a:latin typeface="Montserrat Light" panose="00000400000000000000"/>
              </a:rPr>
              <a:t>Criando um link externo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Montserrat Light" panose="00000400000000000000"/>
              </a:rPr>
              <a:t>Incluir no cabeçalho &lt;</a:t>
            </a:r>
            <a:r>
              <a:rPr lang="pt-BR" dirty="0" err="1">
                <a:latin typeface="Montserrat Light" panose="00000400000000000000"/>
              </a:rPr>
              <a:t>head</a:t>
            </a:r>
            <a:r>
              <a:rPr lang="pt-BR" dirty="0">
                <a:latin typeface="Montserrat Light" panose="00000400000000000000"/>
              </a:rPr>
              <a:t>&gt; de um documento HTML a ligação para o ficheiro CSS.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Montserrat Light" panose="00000400000000000000"/>
              </a:rPr>
              <a:t>Um arquivo CSS pode ser associadas a vários documentos HTML.</a:t>
            </a:r>
          </a:p>
          <a:p>
            <a:pPr lvl="1">
              <a:lnSpc>
                <a:spcPct val="150000"/>
              </a:lnSpc>
            </a:pPr>
            <a:endParaRPr lang="pt-BR" altLang="pt-BR" dirty="0">
              <a:latin typeface="Montserrat Light" panose="0000040000000000000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93ABB3D-DD2E-455A-88DC-14AB3D66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CSS - Como definir (1/3)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C4E4577-5426-4AF4-A650-A2B805D59B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829" y="2536387"/>
            <a:ext cx="5762171" cy="18722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pt-BR" sz="2400" dirty="0">
                <a:latin typeface="Montserrat Light"/>
              </a:rPr>
              <a:t>Externa = </a:t>
            </a:r>
            <a:r>
              <a:rPr lang="pt-BR" sz="2400" dirty="0">
                <a:latin typeface="Montserrat Light"/>
              </a:rPr>
              <a:t>criando ficheiro(arquivo) externo e associadas a vários documentos HTML.</a:t>
            </a:r>
            <a:endParaRPr lang="pt-BR" altLang="pt-BR" sz="2400" dirty="0">
              <a:latin typeface="Montserrat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3AEA98-A3EA-465F-8337-38B2778A4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76" y="1600679"/>
            <a:ext cx="3962400" cy="3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6511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93ABB3D-DD2E-455A-88DC-14AB3D66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CSS - Como definir (1/3) - implementação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D5B3E82-6CC3-4CDD-BCF7-1B5EE051C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00" y="1978577"/>
            <a:ext cx="5698211" cy="36933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&lt;link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="mystyle.css" /&gt;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Esta é minha primeira página. &lt;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&lt;h1&gt; Título 1&lt;/h1&gt;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 Parágrafo 1 &lt;/p&gt;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 Parágrafo 2 &lt;/p&gt;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B01ADE06-CFE9-42CD-AADC-1C0A38DA5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058" y="1978576"/>
            <a:ext cx="5698211" cy="45243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Conteúdo do arquivo mystyle.css */</a:t>
            </a:r>
          </a:p>
          <a:p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{color: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sienna;font-size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5em;}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margin-right:20px;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background-color: blue;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fr-F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{font-size: 3cm; text-align: center; } </a:t>
            </a:r>
          </a:p>
          <a:p>
            <a:endParaRPr lang="pt-BR" altLang="pt-BR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background-color: </a:t>
            </a:r>
            <a:r>
              <a:rPr lang="pt-BR" altLang="pt-B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color: blue;</a:t>
            </a:r>
          </a:p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1CA0B77-FE1F-4F4D-84DA-06D71ED6A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00" y="1399204"/>
            <a:ext cx="5698211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Pagina1.html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FBE5882-7E07-41F0-A81C-5962CF88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304" y="1399204"/>
            <a:ext cx="569821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mystyle.css</a:t>
            </a:r>
            <a:endParaRPr lang="pt-BR" altLang="pt-BR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1527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6EA8A47-9182-412B-8890-C4E0AE00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CSS - Como definir (2/3)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424E17-EDE3-4999-9D37-3F77F2732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829" y="1825625"/>
            <a:ext cx="9362571" cy="435133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pt-BR" altLang="pt-BR" b="1" dirty="0">
                <a:latin typeface="Montserrat Light"/>
              </a:rPr>
              <a:t>Interno </a:t>
            </a:r>
            <a:r>
              <a:rPr lang="pt-BR" altLang="pt-BR" dirty="0">
                <a:latin typeface="Montserrat Light"/>
              </a:rPr>
              <a:t>(dentro da própria página HTML a ser exibida)</a:t>
            </a:r>
          </a:p>
          <a:p>
            <a:pPr lvl="1">
              <a:lnSpc>
                <a:spcPct val="150000"/>
              </a:lnSpc>
            </a:pPr>
            <a:r>
              <a:rPr lang="pt-BR" altLang="pt-BR" dirty="0">
                <a:latin typeface="Montserrat Light"/>
              </a:rPr>
              <a:t>Definidas num documento específico. Permitem aplicar o estilo apenas a esse documento. </a:t>
            </a:r>
            <a:r>
              <a:rPr lang="pt-BR" altLang="pt-BR" b="1" dirty="0">
                <a:latin typeface="Montserrat Light"/>
              </a:rPr>
              <a:t>Incorporados</a:t>
            </a:r>
            <a:r>
              <a:rPr lang="pt-BR" altLang="pt-BR" dirty="0">
                <a:latin typeface="Montserrat Light"/>
              </a:rPr>
              <a:t>: cabeçalho de um documento HTML entre as </a:t>
            </a:r>
            <a:r>
              <a:rPr lang="pt-BR" altLang="pt-BR" dirty="0" err="1">
                <a:latin typeface="Montserrat Light"/>
              </a:rPr>
              <a:t>tags</a:t>
            </a:r>
            <a:r>
              <a:rPr lang="pt-BR" altLang="pt-BR" dirty="0">
                <a:latin typeface="Montserrat Light"/>
              </a:rPr>
              <a:t> &lt;STYLE&gt;&lt;/STYLE&gt;, posicionado, por sua vez, dentro das </a:t>
            </a:r>
            <a:r>
              <a:rPr lang="pt-BR" altLang="pt-BR" dirty="0" err="1">
                <a:latin typeface="Montserrat Light"/>
              </a:rPr>
              <a:t>tags</a:t>
            </a:r>
            <a:r>
              <a:rPr lang="pt-BR" altLang="pt-BR" dirty="0">
                <a:latin typeface="Montserrat Light"/>
              </a:rPr>
              <a:t> &lt;HEAD&gt;&lt;/HEAD&gt;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5BA57C-BA93-460D-A6AD-B1EAB045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017712"/>
            <a:ext cx="2160240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6EA8A47-9182-412B-8890-C4E0AE00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CSS - Como definir (2/3) - implementação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202E4D8F-09AF-4B3A-956F-4390B3E5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00" y="1485000"/>
            <a:ext cx="9504000" cy="48320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“&gt;</a:t>
            </a:r>
          </a:p>
          <a:p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{color: 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sienna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 {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20px} </a:t>
            </a:r>
          </a:p>
          <a:p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color: blue;}</a:t>
            </a:r>
          </a:p>
          <a:p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pt-BR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pt-BR" altLang="pt-BR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Esta é minha primeira página.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 Parágrafo 1 &lt;/p&gt;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 Parágrafo 2 &lt;/p&gt;</a:t>
            </a:r>
          </a:p>
          <a:p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EC07F9F-7738-4596-9828-7E8E5277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017712"/>
            <a:ext cx="2159584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34012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4A3F9C1-1E96-4067-A40A-15F7B6769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CSS - Como definir (3/3)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D34A956-1DBE-419F-ADF1-98C2CE1B8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829" y="1825625"/>
            <a:ext cx="9360305" cy="189140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pt-BR" altLang="pt-BR" dirty="0">
                <a:latin typeface="Montserrat Light"/>
              </a:rPr>
              <a:t>Como aplicar CSS a um documento HTML?</a:t>
            </a:r>
          </a:p>
          <a:p>
            <a:pPr lvl="1">
              <a:lnSpc>
                <a:spcPct val="150000"/>
              </a:lnSpc>
            </a:pPr>
            <a:r>
              <a:rPr lang="pt-BR" altLang="pt-BR" dirty="0">
                <a:latin typeface="Montserrat Light"/>
              </a:rPr>
              <a:t>Definindo de forma: </a:t>
            </a:r>
            <a:r>
              <a:rPr lang="pt-BR" altLang="pt-BR" b="1" dirty="0" err="1">
                <a:latin typeface="Montserrat Light"/>
              </a:rPr>
              <a:t>inline</a:t>
            </a:r>
            <a:r>
              <a:rPr lang="pt-BR" altLang="pt-BR" b="1" dirty="0">
                <a:latin typeface="Montserrat Light"/>
              </a:rPr>
              <a:t> declaração de uma </a:t>
            </a:r>
            <a:r>
              <a:rPr lang="pt-BR" altLang="pt-BR" b="1" dirty="0" err="1">
                <a:latin typeface="Montserrat Light"/>
              </a:rPr>
              <a:t>tag</a:t>
            </a:r>
            <a:r>
              <a:rPr lang="pt-BR" altLang="pt-BR" b="1" dirty="0">
                <a:latin typeface="Montserrat Light"/>
              </a:rPr>
              <a:t> HTML, via atributo STYLE durante aplicação da </a:t>
            </a:r>
            <a:r>
              <a:rPr lang="pt-BR" altLang="pt-BR" b="1" dirty="0" err="1">
                <a:latin typeface="Montserrat Light"/>
              </a:rPr>
              <a:t>tag</a:t>
            </a:r>
            <a:r>
              <a:rPr lang="pt-BR" altLang="pt-BR" b="1" dirty="0">
                <a:latin typeface="Montserrat Light"/>
              </a:rPr>
              <a:t> HTML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74FD9FF2-F141-4996-9C89-2C96CF50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96" y="4103638"/>
            <a:ext cx="9360304" cy="26776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=“color: 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sienna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center”&gt;</a:t>
            </a:r>
          </a:p>
          <a:p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Esta é minha primeira página.</a:t>
            </a:r>
          </a:p>
          <a:p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C5E83B-73B7-438A-99AE-1BC3CFCB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97" y="1772816"/>
            <a:ext cx="2013807" cy="274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B3D755D-B749-4BBE-A15F-38CBFF642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Aplicações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E91FC7A-C182-4158-8E8F-6FD4269FF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sz="2400" dirty="0">
                <a:latin typeface="Montserrat Light"/>
              </a:rPr>
              <a:t>Com CSS podemos formatar:</a:t>
            </a:r>
          </a:p>
          <a:p>
            <a:pPr lvl="1"/>
            <a:r>
              <a:rPr lang="pt-BR" altLang="pt-BR" dirty="0">
                <a:latin typeface="Montserrat Light"/>
              </a:rPr>
              <a:t>Background</a:t>
            </a:r>
          </a:p>
          <a:p>
            <a:pPr lvl="1"/>
            <a:r>
              <a:rPr lang="pt-BR" altLang="pt-BR" dirty="0">
                <a:latin typeface="Montserrat Light"/>
              </a:rPr>
              <a:t>Textos</a:t>
            </a:r>
          </a:p>
          <a:p>
            <a:pPr lvl="1"/>
            <a:r>
              <a:rPr lang="pt-BR" altLang="pt-BR" dirty="0">
                <a:latin typeface="Montserrat Light"/>
              </a:rPr>
              <a:t>Fontes</a:t>
            </a:r>
          </a:p>
          <a:p>
            <a:pPr lvl="1"/>
            <a:r>
              <a:rPr lang="pt-BR" altLang="pt-BR" dirty="0">
                <a:latin typeface="Montserrat Light"/>
              </a:rPr>
              <a:t>Margens</a:t>
            </a:r>
          </a:p>
          <a:p>
            <a:pPr lvl="1"/>
            <a:r>
              <a:rPr lang="pt-BR" altLang="pt-BR" dirty="0">
                <a:latin typeface="Montserrat Light"/>
              </a:rPr>
              <a:t>Bordas</a:t>
            </a:r>
          </a:p>
          <a:p>
            <a:pPr lvl="1"/>
            <a:r>
              <a:rPr lang="pt-BR" altLang="pt-BR" dirty="0">
                <a:latin typeface="Montserrat Light"/>
              </a:rPr>
              <a:t>Listas</a:t>
            </a:r>
          </a:p>
          <a:p>
            <a:pPr lvl="1"/>
            <a:r>
              <a:rPr lang="pt-BR" altLang="pt-BR" dirty="0">
                <a:latin typeface="Montserrat Light"/>
              </a:rPr>
              <a:t>Tabelas</a:t>
            </a:r>
          </a:p>
          <a:p>
            <a:r>
              <a:rPr lang="pt-BR" altLang="pt-BR" sz="2400" dirty="0">
                <a:latin typeface="Montserrat Light"/>
              </a:rPr>
              <a:t>http://www.w3schools.com/css/css_examples.asp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EA44782-1189-41A4-B12B-8A95BC33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AF2F4AA-8917-4A63-99F6-DC0EB8A50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pt-BR" altLang="pt-BR" dirty="0">
                <a:solidFill>
                  <a:srgbClr val="FFFF00"/>
                </a:solidFill>
                <a:latin typeface="Montserrat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</a:t>
            </a:r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pPr lvl="1"/>
            <a:r>
              <a:rPr lang="pt-BR" altLang="pt-BR" dirty="0">
                <a:solidFill>
                  <a:srgbClr val="FFFF00"/>
                </a:solidFill>
                <a:latin typeface="Montserrat Light"/>
              </a:rPr>
              <a:t>Site com tutoriais on-line rápidos e com muita qualidade</a:t>
            </a:r>
          </a:p>
          <a:p>
            <a:pPr lvl="1"/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r>
              <a:rPr lang="pt-BR" altLang="pt-BR" dirty="0">
                <a:solidFill>
                  <a:srgbClr val="FFFF00"/>
                </a:solidFill>
                <a:latin typeface="Montserrat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http://www.csszengarden.com/</a:t>
            </a:r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pPr lvl="1"/>
            <a:r>
              <a:rPr lang="pt-BR" altLang="pt-BR" dirty="0">
                <a:solidFill>
                  <a:srgbClr val="FFFF00"/>
                </a:solidFill>
                <a:latin typeface="Montserrat Light"/>
              </a:rPr>
              <a:t>Site que demonstra as potencialidades de CSS</a:t>
            </a:r>
          </a:p>
          <a:p>
            <a:pPr lvl="1"/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r>
              <a:rPr lang="pt-BR" altLang="pt-BR" dirty="0">
                <a:solidFill>
                  <a:srgbClr val="FFFF00"/>
                </a:solidFill>
                <a:latin typeface="Montserra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http://del.icio.us/</a:t>
            </a:r>
            <a:r>
              <a:rPr lang="pt-BR" altLang="pt-BR" dirty="0" err="1">
                <a:solidFill>
                  <a:srgbClr val="FFFF00"/>
                </a:solidFill>
                <a:latin typeface="Montserra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carlosbazilio</a:t>
            </a:r>
            <a:r>
              <a:rPr lang="pt-BR" altLang="pt-BR" dirty="0">
                <a:solidFill>
                  <a:srgbClr val="FFFF00"/>
                </a:solidFill>
                <a:latin typeface="Montserra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/{</a:t>
            </a:r>
            <a:r>
              <a:rPr lang="pt-BR" altLang="pt-BR" dirty="0" err="1">
                <a:solidFill>
                  <a:srgbClr val="FFFF00"/>
                </a:solidFill>
                <a:latin typeface="Montserra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css+html</a:t>
            </a:r>
            <a:r>
              <a:rPr lang="pt-BR" altLang="pt-BR" dirty="0">
                <a:solidFill>
                  <a:srgbClr val="FFFF00"/>
                </a:solidFill>
                <a:latin typeface="Montserrat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</a:t>
            </a:r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pPr lvl="1"/>
            <a:r>
              <a:rPr lang="pt-BR" altLang="pt-BR" dirty="0">
                <a:solidFill>
                  <a:srgbClr val="FFFF00"/>
                </a:solidFill>
                <a:latin typeface="Montserrat Light"/>
              </a:rPr>
              <a:t>Meus favoritos sobre o assunto</a:t>
            </a:r>
          </a:p>
          <a:p>
            <a:pPr lvl="1"/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r>
              <a:rPr lang="pt-BR" altLang="pt-BR" dirty="0">
                <a:solidFill>
                  <a:srgbClr val="FFFF00"/>
                </a:solidFill>
                <a:latin typeface="Montserrat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</a:t>
            </a:r>
            <a:endParaRPr lang="pt-BR" altLang="pt-BR" dirty="0">
              <a:solidFill>
                <a:srgbClr val="FFFF00"/>
              </a:solidFill>
              <a:latin typeface="Montserrat Light"/>
            </a:endParaRPr>
          </a:p>
          <a:p>
            <a:pPr lvl="1"/>
            <a:r>
              <a:rPr lang="pt-BR" altLang="pt-BR" dirty="0">
                <a:solidFill>
                  <a:srgbClr val="FFFF00"/>
                </a:solidFill>
                <a:latin typeface="Montserrat Light"/>
              </a:rPr>
              <a:t>Site do consórcio W3C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4B9CD9-596C-4026-AFBD-4DEDB6FFB638}"/>
              </a:ext>
            </a:extLst>
          </p:cNvPr>
          <p:cNvSpPr txBox="1"/>
          <p:nvPr/>
        </p:nvSpPr>
        <p:spPr>
          <a:xfrm>
            <a:off x="5478293" y="3735658"/>
            <a:ext cx="5898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 YOU</a:t>
            </a:r>
            <a:endParaRPr lang="en-ID" sz="6600" b="1"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637C3-7814-426A-938C-E8B6E79FDA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62212" y="584200"/>
            <a:ext cx="6458212" cy="6141582"/>
          </a:xfrm>
        </p:spPr>
      </p:sp>
    </p:spTree>
    <p:extLst>
      <p:ext uri="{BB962C8B-B14F-4D97-AF65-F5344CB8AC3E}">
        <p14:creationId xmlns:p14="http://schemas.microsoft.com/office/powerpoint/2010/main" val="194112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C84CD6F-15FA-4C07-9ACE-56C21DA750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CSS -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</a:t>
            </a:r>
            <a:endParaRPr lang="pt-BR" alt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1704-C368-4E1C-9573-7963400D7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3BC3E-A613-4272-B474-E799A07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71DD2-1672-47B0-9FEB-29D1F810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Separação do </a:t>
            </a:r>
            <a:r>
              <a:rPr lang="pt-BR" b="1" dirty="0"/>
              <a:t>Conteúdo</a:t>
            </a:r>
            <a:r>
              <a:rPr lang="pt-BR" dirty="0"/>
              <a:t> da </a:t>
            </a:r>
            <a:r>
              <a:rPr lang="pt-BR" b="1" dirty="0"/>
              <a:t>Apresentação</a:t>
            </a:r>
            <a:r>
              <a:rPr lang="pt-BR" dirty="0"/>
              <a:t>.</a:t>
            </a:r>
          </a:p>
          <a:p>
            <a:r>
              <a:rPr lang="pt-BR" dirty="0"/>
              <a:t>Desenvolvimento independente, várias "áreas".</a:t>
            </a:r>
          </a:p>
          <a:p>
            <a:r>
              <a:rPr lang="pt-BR" dirty="0"/>
              <a:t>Eficiência na implementação de alterações em todas as páginas. Só é necessário alterar a folha de estilos.</a:t>
            </a:r>
          </a:p>
        </p:txBody>
      </p:sp>
    </p:spTree>
    <p:extLst>
      <p:ext uri="{BB962C8B-B14F-4D97-AF65-F5344CB8AC3E}">
        <p14:creationId xmlns:p14="http://schemas.microsoft.com/office/powerpoint/2010/main" val="137309317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3BC3E-A613-4272-B474-E799A07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71DD2-1672-47B0-9FEB-29D1F810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Web não se restringe ao browser: </a:t>
            </a:r>
          </a:p>
          <a:p>
            <a:pPr algn="just"/>
            <a:r>
              <a:rPr lang="pt-BR" dirty="0"/>
              <a:t>1 Documento - Vários Destinos:</a:t>
            </a:r>
          </a:p>
          <a:p>
            <a:r>
              <a:rPr lang="pt-BR" dirty="0"/>
              <a:t>O conteúdo na Web pode ser visto usando diferentes dispositivos: </a:t>
            </a:r>
            <a:r>
              <a:rPr lang="pt-BR" dirty="0" err="1"/>
              <a:t>ecrã</a:t>
            </a:r>
            <a:r>
              <a:rPr lang="pt-BR" dirty="0"/>
              <a:t>, impressão, PDA, tele móvel, voz (leitor de </a:t>
            </a:r>
            <a:r>
              <a:rPr lang="pt-BR" dirty="0" err="1"/>
              <a:t>ecrã</a:t>
            </a:r>
            <a:r>
              <a:rPr lang="pt-BR" dirty="0"/>
              <a:t>), ...</a:t>
            </a:r>
          </a:p>
          <a:p>
            <a:r>
              <a:rPr lang="pt-BR" dirty="0"/>
              <a:t>Com CSS é possível definir a apresentação em função do destino.</a:t>
            </a:r>
          </a:p>
        </p:txBody>
      </p:sp>
    </p:spTree>
    <p:extLst>
      <p:ext uri="{BB962C8B-B14F-4D97-AF65-F5344CB8AC3E}">
        <p14:creationId xmlns:p14="http://schemas.microsoft.com/office/powerpoint/2010/main" val="25651172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6C25D3D-D489-4017-8684-2D6CFB24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pt-BR" sz="2000" dirty="0"/>
              <a:t>CSS: acrônimo para </a:t>
            </a:r>
            <a:r>
              <a:rPr lang="pt-BR" sz="2000" dirty="0" err="1"/>
              <a:t>Cascading</a:t>
            </a:r>
            <a:r>
              <a:rPr lang="pt-BR" sz="2000" dirty="0"/>
              <a:t> </a:t>
            </a:r>
            <a:r>
              <a:rPr lang="pt-BR" sz="2000" dirty="0" err="1"/>
              <a:t>Style</a:t>
            </a:r>
            <a:r>
              <a:rPr lang="pt-BR" sz="2000" dirty="0"/>
              <a:t> </a:t>
            </a:r>
            <a:r>
              <a:rPr lang="pt-BR" sz="2000" dirty="0" err="1"/>
              <a:t>Sheet</a:t>
            </a:r>
            <a:r>
              <a:rPr lang="pt-BR" sz="2000" dirty="0"/>
              <a:t> (Folha de Estilo em Cascata),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Organização de coleções de documentos, a depender de como é aplicado,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É uma linguagem de estilos para definição da apresentação (formatação)  de conteúdos em documentos web,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Possibilidade de controle de layout de vários documentos a partir de uma folha de estilos,</a:t>
            </a:r>
          </a:p>
          <a:p>
            <a:pPr algn="just">
              <a:lnSpc>
                <a:spcPct val="160000"/>
              </a:lnSpc>
            </a:pPr>
            <a:r>
              <a:rPr lang="pt-BR" altLang="pt-BR" sz="2000" dirty="0"/>
              <a:t>Permite a separação entre </a:t>
            </a:r>
            <a:r>
              <a:rPr lang="pt-BR" altLang="pt-BR" sz="2000" b="1" dirty="0"/>
              <a:t>definição de conteúdo </a:t>
            </a:r>
            <a:r>
              <a:rPr lang="pt-BR" altLang="pt-BR" sz="2000" dirty="0"/>
              <a:t>e </a:t>
            </a:r>
            <a:r>
              <a:rPr lang="pt-BR" altLang="pt-BR" sz="2000" b="1" dirty="0"/>
              <a:t>formatação em HTML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Facilidades para edição de layouts.</a:t>
            </a:r>
          </a:p>
          <a:p>
            <a:pPr algn="just">
              <a:lnSpc>
                <a:spcPct val="160000"/>
              </a:lnSpc>
            </a:pPr>
            <a:r>
              <a:rPr lang="pt-BR" sz="2000" dirty="0"/>
              <a:t>O CSS, também conhecido como “folha de estilo” é um recurso para adicionar características visuais em um documento HTML</a:t>
            </a:r>
          </a:p>
          <a:p>
            <a:pPr algn="just">
              <a:lnSpc>
                <a:spcPct val="160000"/>
              </a:lnSpc>
            </a:pPr>
            <a:endParaRPr lang="pt-BR" sz="2000" dirty="0"/>
          </a:p>
          <a:p>
            <a:pPr algn="just">
              <a:lnSpc>
                <a:spcPct val="16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837737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CSS - Anatomia de um conjunto de regras CSS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33C7C7-BAB7-4640-97A6-777AEFF7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6441" r="14858"/>
          <a:stretch/>
        </p:blipFill>
        <p:spPr>
          <a:xfrm>
            <a:off x="281869" y="2589014"/>
            <a:ext cx="5592529" cy="34859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6EBD4B7-FB8A-47B3-9FCD-07BCACFB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47980"/>
            <a:ext cx="5761038" cy="280166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228528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Seletor (</a:t>
            </a:r>
            <a:r>
              <a:rPr lang="pt-BR" altLang="pt-BR" sz="24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Selector</a:t>
            </a: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 nome do elemento HTML no começo do conjunto de regras. Ele seleciona o(s) elemento(s) a serem estilizados (nesse caso, elementos 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).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D44E4929-2F37-422C-89A5-A9FEB7E523C7}"/>
              </a:ext>
            </a:extLst>
          </p:cNvPr>
          <p:cNvSpPr/>
          <p:nvPr/>
        </p:nvSpPr>
        <p:spPr>
          <a:xfrm rot="2752815">
            <a:off x="1675758" y="2357362"/>
            <a:ext cx="677272" cy="1212385"/>
          </a:xfrm>
          <a:prstGeom prst="downArrow">
            <a:avLst>
              <a:gd name="adj1" fmla="val 50000"/>
              <a:gd name="adj2" fmla="val 6346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8159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CSS - Anatomia de um conjunto de regras CSS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33C7C7-BAB7-4640-97A6-777AEFF7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6441" r="14858"/>
          <a:stretch/>
        </p:blipFill>
        <p:spPr>
          <a:xfrm>
            <a:off x="281869" y="2589014"/>
            <a:ext cx="5592529" cy="34859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57B166F-9C9B-4E14-AD57-252CAA88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115840"/>
            <a:ext cx="5761039" cy="243232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228528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/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Declaração (</a:t>
            </a:r>
            <a:r>
              <a:rPr lang="pt-BR" altLang="pt-BR" sz="24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Declaration</a:t>
            </a: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</a:t>
            </a:r>
          </a:p>
          <a:p>
            <a:pPr marL="0" lvl="0" indent="0" eaLnBrk="0" hangingPunct="0"/>
            <a:endParaRPr lang="pt-BR" altLang="pt-BR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0" lvl="1" eaLnBrk="0" hangingPunct="0"/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Uma regra simples como;</a:t>
            </a:r>
          </a:p>
          <a:p>
            <a:pPr marL="0" lvl="1" eaLnBrk="0" hangingPunct="0"/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 color: </a:t>
            </a:r>
            <a:r>
              <a:rPr lang="pt-BR" altLang="pt-BR" sz="2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red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; </a:t>
            </a:r>
          </a:p>
          <a:p>
            <a:pPr marL="0" lvl="1" eaLnBrk="0" hangingPunct="0"/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especificando quais propriedades do elemento você quer estilizar.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EF7A54-C382-4918-B703-1A8D29058480}"/>
              </a:ext>
            </a:extLst>
          </p:cNvPr>
          <p:cNvSpPr/>
          <p:nvPr/>
        </p:nvSpPr>
        <p:spPr>
          <a:xfrm>
            <a:off x="1775520" y="4005064"/>
            <a:ext cx="4098878" cy="720080"/>
          </a:xfrm>
          <a:prstGeom prst="rect">
            <a:avLst/>
          </a:pr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1A0B2CA6-D990-4EC1-818E-0AB34B7EEDEA}"/>
              </a:ext>
            </a:extLst>
          </p:cNvPr>
          <p:cNvSpPr/>
          <p:nvPr/>
        </p:nvSpPr>
        <p:spPr>
          <a:xfrm rot="13677456">
            <a:off x="2329875" y="5754135"/>
            <a:ext cx="677272" cy="1212385"/>
          </a:xfrm>
          <a:prstGeom prst="downArrow">
            <a:avLst>
              <a:gd name="adj1" fmla="val 50000"/>
              <a:gd name="adj2" fmla="val 6346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37878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158D-0338-428C-890A-C6A27FF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CSS - Anatomia de um conjunto de regras CSS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33C7C7-BAB7-4640-97A6-777AEFF7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6441" r="14858"/>
          <a:stretch/>
        </p:blipFill>
        <p:spPr>
          <a:xfrm>
            <a:off x="281869" y="2589014"/>
            <a:ext cx="5592529" cy="348598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78C9AD1-4C8A-4882-BF80-DB617551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657780"/>
            <a:ext cx="5814131" cy="317099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228528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1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Propriedades (</a:t>
            </a:r>
            <a:r>
              <a:rPr lang="pt-BR" altLang="pt-BR" sz="24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Property</a:t>
            </a:r>
            <a:r>
              <a:rPr lang="pt-BR" altLang="pt-BR" sz="24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</a:t>
            </a:r>
          </a:p>
          <a:p>
            <a:pPr marL="0" marR="0" lvl="1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0" marR="0" lvl="1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Forma pela qual você estiliza um elemento HTML. (Nesse caso, color é uma propriedade dos elementos 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r>
              <a:rPr lang="pt-BR" altLang="pt-BR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.) Em CSS, você escolhe quais propriedades você deseja afetar com sua regra.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F19CE181-D0A5-43A5-B4A2-57971DF8644D}"/>
              </a:ext>
            </a:extLst>
          </p:cNvPr>
          <p:cNvSpPr/>
          <p:nvPr/>
        </p:nvSpPr>
        <p:spPr>
          <a:xfrm rot="2752815">
            <a:off x="2971902" y="2822807"/>
            <a:ext cx="677272" cy="1212385"/>
          </a:xfrm>
          <a:prstGeom prst="downArrow">
            <a:avLst>
              <a:gd name="adj1" fmla="val 50000"/>
              <a:gd name="adj2" fmla="val 6346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5721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Theme">
  <a:themeElements>
    <a:clrScheme name="Nuday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00B0F0"/>
      </a:accent1>
      <a:accent2>
        <a:srgbClr val="A34D9D"/>
      </a:accent2>
      <a:accent3>
        <a:srgbClr val="92D050"/>
      </a:accent3>
      <a:accent4>
        <a:srgbClr val="0084B4"/>
      </a:accent4>
      <a:accent5>
        <a:srgbClr val="7030A0"/>
      </a:accent5>
      <a:accent6>
        <a:srgbClr val="6DAA2D"/>
      </a:accent6>
      <a:hlink>
        <a:srgbClr val="A05024"/>
      </a:hlink>
      <a:folHlink>
        <a:srgbClr val="FEC037"/>
      </a:folHlink>
    </a:clrScheme>
    <a:fontScheme name="NUDAY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1417</Words>
  <Application>Microsoft Office PowerPoint</Application>
  <PresentationFormat>Widescreen</PresentationFormat>
  <Paragraphs>214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Montserrat Light</vt:lpstr>
      <vt:lpstr>Open Sans</vt:lpstr>
      <vt:lpstr>Ubuntu</vt:lpstr>
      <vt:lpstr>Office Theme</vt:lpstr>
      <vt:lpstr>Apresentação do PowerPoint</vt:lpstr>
      <vt:lpstr>Agenda</vt:lpstr>
      <vt:lpstr>CSS - Cascading Style Sheets </vt:lpstr>
      <vt:lpstr>CSS - Justificativa</vt:lpstr>
      <vt:lpstr>CSS - Justificativa</vt:lpstr>
      <vt:lpstr>CSS</vt:lpstr>
      <vt:lpstr>CSS - Anatomia de um conjunto de regras CSS</vt:lpstr>
      <vt:lpstr>CSS - Anatomia de um conjunto de regras CSS</vt:lpstr>
      <vt:lpstr>CSS - Anatomia de um conjunto de regras CSS</vt:lpstr>
      <vt:lpstr>CSS - Anatomia de um conjunto de regras CSS</vt:lpstr>
      <vt:lpstr>CSS - Anatomia de um conjunto de regras CSS</vt:lpstr>
      <vt:lpstr>CSS</vt:lpstr>
      <vt:lpstr>CSS – classe</vt:lpstr>
      <vt:lpstr>CSS – identificadores</vt:lpstr>
      <vt:lpstr>CSS</vt:lpstr>
      <vt:lpstr>CSS – agrupar configurações</vt:lpstr>
      <vt:lpstr>CSS – principais unidades de medida</vt:lpstr>
      <vt:lpstr>CSS – propriedades mais usadas</vt:lpstr>
      <vt:lpstr>CSS</vt:lpstr>
      <vt:lpstr>CSS - Como definir (1/3)</vt:lpstr>
      <vt:lpstr>CSS - Como definir (1/3)</vt:lpstr>
      <vt:lpstr>CSS - Como definir (1/3) - implementação</vt:lpstr>
      <vt:lpstr>CSS - Como definir (2/3)</vt:lpstr>
      <vt:lpstr>CSS - Como definir (2/3) - implementação</vt:lpstr>
      <vt:lpstr>CSS - Como definir (3/3)</vt:lpstr>
      <vt:lpstr>Aplicações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Fernando José Ignácio</cp:lastModifiedBy>
  <cp:revision>261</cp:revision>
  <dcterms:created xsi:type="dcterms:W3CDTF">2018-12-05T18:19:15Z</dcterms:created>
  <dcterms:modified xsi:type="dcterms:W3CDTF">2021-10-13T17:00:08Z</dcterms:modified>
</cp:coreProperties>
</file>