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1BCAE-46C9-49AE-9891-CD04A6068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EC671B-63EC-4B56-A3EE-0AF237C81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DFF977-CC09-4DB2-9F6E-33DB5CB94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CE32-5A61-4844-B444-91B515DF23B2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465E29-FF18-495B-982B-827C1F76B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EC3352-B18C-4986-A60E-8EE8F7380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0260-EDED-4325-879C-4A2FF1F32A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99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6A65E-C8FE-42ED-9662-FF8C6F8E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2C891D-0F38-41DA-ABD0-AD3B42469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D3BC53-3BDF-4ADC-9E03-CBA38194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CE32-5A61-4844-B444-91B515DF23B2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CAEBAD-9C96-447A-B721-9DD526050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7FC166-4DD7-43B9-AFB2-CF332A7B8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0260-EDED-4325-879C-4A2FF1F32A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46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A66C66-C814-48D6-BE54-4C0D9B75D5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41B610-4A40-468E-8E7A-7F28FE305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5EADC1-CEDF-4DFB-9BCB-D061F45DD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CE32-5A61-4844-B444-91B515DF23B2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94DB5E-2207-422C-BABA-0AA7869C2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81F35F-86EA-44B8-A30A-07BED8A9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0260-EDED-4325-879C-4A2FF1F32A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63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BA0CD-81FB-4225-AA8E-75603608E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E7C3E7-2711-4E90-A6C6-9943468F8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ACB705-0664-4E0F-8D7B-1BB9C8D3F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CE32-5A61-4844-B444-91B515DF23B2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E51D85-DECB-435A-84E3-62034368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6D4C6D-A663-44C6-B398-A638C929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0260-EDED-4325-879C-4A2FF1F32A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42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FD3E9-F37A-42FA-8108-129B7791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624A23-551B-43C1-98AB-7DFFD0989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6D369D-07C4-4044-AFA7-DBFCBC0D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CE32-5A61-4844-B444-91B515DF23B2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A423D2-0425-4201-975E-534E1829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D7707B-5068-4AE3-97FC-FAACC1A7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0260-EDED-4325-879C-4A2FF1F32A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163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F685A-11A1-4BEC-975F-1E069FE8D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A87D16-999A-4455-B984-6BEADC7C7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E6A0DF1-8CD1-4104-9AEF-1884FCF38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C12EF5-E26B-46C4-8C76-C1DC0E701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CE32-5A61-4844-B444-91B515DF23B2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9682B8-96FC-4B58-B114-A4CFA483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4E9056-6D5C-4D45-906A-B21F6E64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0260-EDED-4325-879C-4A2FF1F32A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70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90AD8-EC1C-4AEC-A61C-67F94C310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D2F272-4B25-43BE-8582-95E1F8293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C4ABDB-F611-45A1-AD2E-9CCE021AF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DA9F35-E3C5-4CB1-92B4-EE66B90A8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12E2D62-C0A3-4C59-894A-1A7932BAA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DEE5987-18AC-42BF-9B73-4F9E2EFF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CE32-5A61-4844-B444-91B515DF23B2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E3DAC14-3009-4E93-9CD0-73EAFFFA6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3E85F57-4E98-47DA-A66D-70746E85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0260-EDED-4325-879C-4A2FF1F32A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745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5688B-AE7A-4E0D-96DF-B723C93E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2C138A-4488-455F-826B-BECB222AC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CE32-5A61-4844-B444-91B515DF23B2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CB9C0CB-AD86-49C0-BE22-A486AD1A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72F2F3F-4FB6-42F4-BBD7-E1648871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0260-EDED-4325-879C-4A2FF1F32A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2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5B9F0E2-C0A3-4F72-9948-0329CF50A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CE32-5A61-4844-B444-91B515DF23B2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0F6A8C3-8740-494A-AF21-505271595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89836-EDB8-4498-A43D-22F2386D4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0260-EDED-4325-879C-4A2FF1F32A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3D13F-3705-4DD7-90C9-F8799EA47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ED9515-2CB8-4D1D-A2A4-98E654EB9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E24459-6997-49AF-B9F7-44A87B23B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069498-4BD9-408C-AF7A-CD453B5D5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CE32-5A61-4844-B444-91B515DF23B2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98A1E2-8768-4C4A-9025-A5F688EB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D5B504-EAA7-4644-8659-75E7D931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0260-EDED-4325-879C-4A2FF1F32A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22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5D158-1A8C-4184-9E10-45C32ABCE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870E297-B5B5-454C-A977-C6EB3608D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5D5CEFA-F2D7-42A2-98A5-E53807DBF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95B820-1720-45E9-9440-09704F6C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CE32-5A61-4844-B444-91B515DF23B2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E730F9-8DF6-4A77-BA25-C58C6895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69494E-0E64-4443-9973-1539AA5F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0260-EDED-4325-879C-4A2FF1F32A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88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68DD3C3-EF1F-4BF8-B264-08B121933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B49AE1-C532-4059-8034-47F18F50A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09E3D8-D7A2-4D6F-8547-2EC26388F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5CE32-5A61-4844-B444-91B515DF23B2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58C14B-1456-4B56-96C5-713AC8C1D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BCB9D6-B7C2-435D-B3E5-9C5BBAB08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D0260-EDED-4325-879C-4A2FF1F32A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43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98C30-CADC-4319-9D95-A25B2A6FE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de exercícios de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F8B3E0-372F-4FE4-ABA4-247B6E4E4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1) Defina um letreiro com as seguintes características:</a:t>
            </a:r>
          </a:p>
          <a:p>
            <a:pPr marL="0" indent="0">
              <a:buNone/>
            </a:pPr>
            <a:r>
              <a:rPr lang="pt-BR" dirty="0"/>
              <a:t>a. O letreiro deve deslizar até o outro lado da tela mas, quando chegar lá, ele deve voltar.</a:t>
            </a:r>
          </a:p>
          <a:p>
            <a:pPr marL="0" indent="0">
              <a:buNone/>
            </a:pPr>
            <a:r>
              <a:rPr lang="pt-BR" dirty="0"/>
              <a:t>b. Iniciando da esquerda para a direita.</a:t>
            </a:r>
          </a:p>
          <a:p>
            <a:pPr marL="0" indent="0">
              <a:buNone/>
            </a:pPr>
            <a:r>
              <a:rPr lang="pt-BR" dirty="0"/>
              <a:t>c. O texto deve deslizar apenas três vezes.</a:t>
            </a:r>
          </a:p>
          <a:p>
            <a:pPr marL="0" indent="0">
              <a:buNone/>
            </a:pPr>
            <a:r>
              <a:rPr lang="pt-BR" dirty="0"/>
              <a:t>d. Defina a largura e altura da tela.</a:t>
            </a:r>
          </a:p>
          <a:p>
            <a:pPr marL="0" indent="0">
              <a:buNone/>
            </a:pPr>
            <a:r>
              <a:rPr lang="pt-BR" dirty="0"/>
              <a:t>e. Determine o espaço livre em torno do letreiro.</a:t>
            </a:r>
          </a:p>
          <a:p>
            <a:pPr marL="0" indent="0">
              <a:buNone/>
            </a:pPr>
            <a:r>
              <a:rPr lang="pt-BR" dirty="0"/>
              <a:t>f. Defina o alinhamento do texto em torno do letreiro.</a:t>
            </a:r>
          </a:p>
          <a:p>
            <a:pPr marL="0" indent="0">
              <a:buNone/>
            </a:pPr>
            <a:r>
              <a:rPr lang="pt-BR" dirty="0"/>
              <a:t>g. Controle a velocidade do letreiro.</a:t>
            </a:r>
          </a:p>
        </p:txBody>
      </p:sp>
    </p:spTree>
    <p:extLst>
      <p:ext uri="{BB962C8B-B14F-4D97-AF65-F5344CB8AC3E}">
        <p14:creationId xmlns:p14="http://schemas.microsoft.com/office/powerpoint/2010/main" val="74773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461D3-FD02-4D66-BDB3-9304088A8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2) Faça uma página em </a:t>
            </a:r>
            <a:r>
              <a:rPr lang="pt-BR" dirty="0" err="1"/>
              <a:t>html</a:t>
            </a:r>
            <a:r>
              <a:rPr lang="pt-BR" dirty="0"/>
              <a:t> para exibi o seguinte resultado: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3A35501-4178-4090-A98B-1BEEE5899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52" y="1825625"/>
            <a:ext cx="5775696" cy="4351338"/>
          </a:xfrm>
        </p:spPr>
      </p:pic>
    </p:spTree>
    <p:extLst>
      <p:ext uri="{BB962C8B-B14F-4D97-AF65-F5344CB8AC3E}">
        <p14:creationId xmlns:p14="http://schemas.microsoft.com/office/powerpoint/2010/main" val="129082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5FD6D-18F6-458F-97F9-4720FB86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3) Faça uma página em </a:t>
            </a:r>
            <a:r>
              <a:rPr lang="pt-BR" dirty="0" err="1"/>
              <a:t>html</a:t>
            </a:r>
            <a:r>
              <a:rPr lang="pt-BR" dirty="0"/>
              <a:t> para exibi o seguinte resultado: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8B30418-99BE-4831-B0B9-BD45AC0936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551" y="1825625"/>
            <a:ext cx="6500898" cy="4351338"/>
          </a:xfrm>
        </p:spPr>
      </p:pic>
    </p:spTree>
    <p:extLst>
      <p:ext uri="{BB962C8B-B14F-4D97-AF65-F5344CB8AC3E}">
        <p14:creationId xmlns:p14="http://schemas.microsoft.com/office/powerpoint/2010/main" val="37259470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Lista de exercícios de HTML</vt:lpstr>
      <vt:lpstr>2) Faça uma página em html para exibi o seguinte resultado:</vt:lpstr>
      <vt:lpstr>3) Faça uma página em html para exibi o seguinte resultado: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Jose Ignacio</dc:creator>
  <cp:lastModifiedBy>Fernando José Ignácio</cp:lastModifiedBy>
  <cp:revision>3</cp:revision>
  <dcterms:created xsi:type="dcterms:W3CDTF">2021-10-01T17:50:14Z</dcterms:created>
  <dcterms:modified xsi:type="dcterms:W3CDTF">2021-10-01T17:56:34Z</dcterms:modified>
</cp:coreProperties>
</file>